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331" r:id="rId5"/>
    <p:sldId id="279" r:id="rId6"/>
    <p:sldId id="257" r:id="rId7"/>
    <p:sldId id="310" r:id="rId8"/>
    <p:sldId id="312" r:id="rId9"/>
    <p:sldId id="313" r:id="rId10"/>
    <p:sldId id="314" r:id="rId11"/>
    <p:sldId id="315" r:id="rId12"/>
    <p:sldId id="261" r:id="rId13"/>
    <p:sldId id="311" r:id="rId14"/>
    <p:sldId id="318" r:id="rId15"/>
    <p:sldId id="319" r:id="rId16"/>
    <p:sldId id="317" r:id="rId17"/>
    <p:sldId id="321" r:id="rId18"/>
    <p:sldId id="328" r:id="rId19"/>
    <p:sldId id="327" r:id="rId20"/>
    <p:sldId id="323" r:id="rId21"/>
    <p:sldId id="322" r:id="rId22"/>
    <p:sldId id="320" r:id="rId23"/>
    <p:sldId id="324" r:id="rId24"/>
    <p:sldId id="325" r:id="rId25"/>
    <p:sldId id="258" r:id="rId26"/>
    <p:sldId id="326" r:id="rId27"/>
    <p:sldId id="292" r:id="rId28"/>
    <p:sldId id="3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24" userDrawn="1">
          <p15:clr>
            <a:srgbClr val="A4A3A4"/>
          </p15:clr>
        </p15:guide>
        <p15:guide id="2" pos="3840" userDrawn="1">
          <p15:clr>
            <a:srgbClr val="A4A3A4"/>
          </p15:clr>
        </p15:guide>
        <p15:guide id="3" orient="horz" pos="1536" userDrawn="1">
          <p15:clr>
            <a:srgbClr val="A4A3A4"/>
          </p15:clr>
        </p15:guide>
        <p15:guide id="4" pos="64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19C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9" autoAdjust="0"/>
    <p:restoredTop sz="94865" autoAdjust="0"/>
  </p:normalViewPr>
  <p:slideViewPr>
    <p:cSldViewPr snapToGrid="0">
      <p:cViewPr varScale="1">
        <p:scale>
          <a:sx n="117" d="100"/>
          <a:sy n="117" d="100"/>
        </p:scale>
        <p:origin x="619" y="106"/>
      </p:cViewPr>
      <p:guideLst>
        <p:guide pos="1224"/>
        <p:guide pos="3840"/>
        <p:guide orient="horz" pos="1536"/>
        <p:guide pos="6456"/>
      </p:guideLst>
    </p:cSldViewPr>
  </p:slideViewPr>
  <p:notesTextViewPr>
    <p:cViewPr>
      <p:scale>
        <a:sx n="60" d="100"/>
        <a:sy n="60" d="100"/>
      </p:scale>
      <p:origin x="0" y="0"/>
    </p:cViewPr>
  </p:notesTextViewPr>
  <p:sorterViewPr>
    <p:cViewPr varScale="1">
      <p:scale>
        <a:sx n="1" d="1"/>
        <a:sy n="1" d="1"/>
      </p:scale>
      <p:origin x="0" y="0"/>
    </p:cViewPr>
  </p:sorterViewPr>
  <p:notesViewPr>
    <p:cSldViewPr snapToGrid="0">
      <p:cViewPr varScale="1">
        <p:scale>
          <a:sx n="48" d="100"/>
          <a:sy n="48" d="100"/>
        </p:scale>
        <p:origin x="269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E06DA1-7254-4F83-B1E4-BF5F76CF72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78C967-1BD9-490C-B0D9-862040818F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A1B13C-E24E-4D8B-B1C2-CE80D9872803}" type="datetimeFigureOut">
              <a:rPr lang="en-US" smtClean="0"/>
              <a:t>8/28/2024</a:t>
            </a:fld>
            <a:endParaRPr lang="en-US" dirty="0"/>
          </a:p>
        </p:txBody>
      </p:sp>
      <p:sp>
        <p:nvSpPr>
          <p:cNvPr id="4" name="Footer Placeholder 3">
            <a:extLst>
              <a:ext uri="{FF2B5EF4-FFF2-40B4-BE49-F238E27FC236}">
                <a16:creationId xmlns:a16="http://schemas.microsoft.com/office/drawing/2014/main" id="{6CEFE8E8-087F-468F-A82E-B9C86AEB6F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B55752-D1FE-4251-80C6-AF69BCEDD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441243-E346-4AF8-A8BE-A00B651C5070}" type="slidenum">
              <a:rPr lang="en-US" smtClean="0"/>
              <a:t>‹#›</a:t>
            </a:fld>
            <a:endParaRPr lang="en-US" dirty="0"/>
          </a:p>
        </p:txBody>
      </p:sp>
    </p:spTree>
    <p:extLst>
      <p:ext uri="{BB962C8B-B14F-4D97-AF65-F5344CB8AC3E}">
        <p14:creationId xmlns:p14="http://schemas.microsoft.com/office/powerpoint/2010/main" val="275992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32031-6297-4D45-B38B-29B38A09B924}" type="datetimeFigureOut">
              <a:rPr lang="en-US" smtClean="0"/>
              <a:t>8/28/2024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9A8F8-ADC6-401C-83FE-1703170D9E28}" type="slidenum">
              <a:rPr lang="en-US" smtClean="0"/>
              <a:t>‹#›</a:t>
            </a:fld>
            <a:endParaRPr lang="en-US" dirty="0"/>
          </a:p>
        </p:txBody>
      </p:sp>
    </p:spTree>
    <p:extLst>
      <p:ext uri="{BB962C8B-B14F-4D97-AF65-F5344CB8AC3E}">
        <p14:creationId xmlns:p14="http://schemas.microsoft.com/office/powerpoint/2010/main" val="325817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a:t>
            </a:fld>
            <a:endParaRPr lang="en-US" dirty="0"/>
          </a:p>
        </p:txBody>
      </p:sp>
    </p:spTree>
    <p:extLst>
      <p:ext uri="{BB962C8B-B14F-4D97-AF65-F5344CB8AC3E}">
        <p14:creationId xmlns:p14="http://schemas.microsoft.com/office/powerpoint/2010/main" val="376839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21</a:t>
            </a:fld>
            <a:endParaRPr lang="en-US" dirty="0"/>
          </a:p>
        </p:txBody>
      </p:sp>
    </p:spTree>
    <p:extLst>
      <p:ext uri="{BB962C8B-B14F-4D97-AF65-F5344CB8AC3E}">
        <p14:creationId xmlns:p14="http://schemas.microsoft.com/office/powerpoint/2010/main" val="56328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22</a:t>
            </a:fld>
            <a:endParaRPr lang="en-US" dirty="0"/>
          </a:p>
        </p:txBody>
      </p:sp>
    </p:spTree>
    <p:extLst>
      <p:ext uri="{BB962C8B-B14F-4D97-AF65-F5344CB8AC3E}">
        <p14:creationId xmlns:p14="http://schemas.microsoft.com/office/powerpoint/2010/main" val="187092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24</a:t>
            </a:fld>
            <a:endParaRPr lang="en-US" dirty="0"/>
          </a:p>
        </p:txBody>
      </p:sp>
    </p:spTree>
    <p:extLst>
      <p:ext uri="{BB962C8B-B14F-4D97-AF65-F5344CB8AC3E}">
        <p14:creationId xmlns:p14="http://schemas.microsoft.com/office/powerpoint/2010/main" val="351471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2</a:t>
            </a:fld>
            <a:endParaRPr lang="en-US" dirty="0"/>
          </a:p>
        </p:txBody>
      </p:sp>
    </p:spTree>
    <p:extLst>
      <p:ext uri="{BB962C8B-B14F-4D97-AF65-F5344CB8AC3E}">
        <p14:creationId xmlns:p14="http://schemas.microsoft.com/office/powerpoint/2010/main" val="103095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8</a:t>
            </a:fld>
            <a:endParaRPr lang="en-US" dirty="0"/>
          </a:p>
        </p:txBody>
      </p:sp>
    </p:spTree>
    <p:extLst>
      <p:ext uri="{BB962C8B-B14F-4D97-AF65-F5344CB8AC3E}">
        <p14:creationId xmlns:p14="http://schemas.microsoft.com/office/powerpoint/2010/main" val="413132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14</a:t>
            </a:fld>
            <a:endParaRPr lang="en-US" dirty="0"/>
          </a:p>
        </p:txBody>
      </p:sp>
    </p:spTree>
    <p:extLst>
      <p:ext uri="{BB962C8B-B14F-4D97-AF65-F5344CB8AC3E}">
        <p14:creationId xmlns:p14="http://schemas.microsoft.com/office/powerpoint/2010/main" val="292140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15</a:t>
            </a:fld>
            <a:endParaRPr lang="en-US" dirty="0"/>
          </a:p>
        </p:txBody>
      </p:sp>
    </p:spTree>
    <p:extLst>
      <p:ext uri="{BB962C8B-B14F-4D97-AF65-F5344CB8AC3E}">
        <p14:creationId xmlns:p14="http://schemas.microsoft.com/office/powerpoint/2010/main" val="135859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16</a:t>
            </a:fld>
            <a:endParaRPr lang="en-US" dirty="0"/>
          </a:p>
        </p:txBody>
      </p:sp>
    </p:spTree>
    <p:extLst>
      <p:ext uri="{BB962C8B-B14F-4D97-AF65-F5344CB8AC3E}">
        <p14:creationId xmlns:p14="http://schemas.microsoft.com/office/powerpoint/2010/main" val="417819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17</a:t>
            </a:fld>
            <a:endParaRPr lang="en-US" dirty="0"/>
          </a:p>
        </p:txBody>
      </p:sp>
    </p:spTree>
    <p:extLst>
      <p:ext uri="{BB962C8B-B14F-4D97-AF65-F5344CB8AC3E}">
        <p14:creationId xmlns:p14="http://schemas.microsoft.com/office/powerpoint/2010/main" val="130270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18</a:t>
            </a:fld>
            <a:endParaRPr lang="en-US" dirty="0"/>
          </a:p>
        </p:txBody>
      </p:sp>
    </p:spTree>
    <p:extLst>
      <p:ext uri="{BB962C8B-B14F-4D97-AF65-F5344CB8AC3E}">
        <p14:creationId xmlns:p14="http://schemas.microsoft.com/office/powerpoint/2010/main" val="323309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20</a:t>
            </a:fld>
            <a:endParaRPr lang="en-US" dirty="0"/>
          </a:p>
        </p:txBody>
      </p:sp>
    </p:spTree>
    <p:extLst>
      <p:ext uri="{BB962C8B-B14F-4D97-AF65-F5344CB8AC3E}">
        <p14:creationId xmlns:p14="http://schemas.microsoft.com/office/powerpoint/2010/main" val="34328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81000" y="4754880"/>
            <a:ext cx="11430000" cy="1371600"/>
          </a:xfrm>
        </p:spPr>
        <p:txBody>
          <a:bodyPr anchor="b" anchorCtr="0">
            <a:normAutofit/>
          </a:bodyPr>
          <a:lstStyle>
            <a:lvl1pPr algn="ctr">
              <a:defRPr sz="4400" baseline="0"/>
            </a:lvl1pPr>
          </a:lstStyle>
          <a:p>
            <a:r>
              <a:rPr lang="en-US" noProof="0"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3081528" y="6126480"/>
            <a:ext cx="6035040" cy="45720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Picture Placeholder 4">
            <a:extLst>
              <a:ext uri="{FF2B5EF4-FFF2-40B4-BE49-F238E27FC236}">
                <a16:creationId xmlns:a16="http://schemas.microsoft.com/office/drawing/2014/main" id="{A5C2095F-7B39-4759-AE92-AE50B6BA5326}"/>
              </a:ext>
            </a:extLst>
          </p:cNvPr>
          <p:cNvSpPr>
            <a:spLocks noGrp="1"/>
          </p:cNvSpPr>
          <p:nvPr>
            <p:ph type="pic" sz="quarter" idx="10"/>
          </p:nvPr>
        </p:nvSpPr>
        <p:spPr>
          <a:xfrm>
            <a:off x="0" y="0"/>
            <a:ext cx="12188952" cy="4498848"/>
          </a:xfrm>
          <a:solidFill>
            <a:schemeClr val="accent5"/>
          </a:solidFill>
        </p:spPr>
        <p:txBody>
          <a:bodyPr>
            <a:normAutofit/>
          </a:bodyPr>
          <a:lstStyle>
            <a:lvl1pPr marL="0" indent="0">
              <a:buNone/>
              <a:defRPr sz="2000"/>
            </a:lvl1pPr>
          </a:lstStyle>
          <a:p>
            <a:r>
              <a:rPr lang="en-US" noProof="0"/>
              <a:t>Click icon to add picture</a:t>
            </a:r>
            <a:endParaRPr lang="en-US" noProof="0" dirty="0"/>
          </a:p>
        </p:txBody>
      </p:sp>
      <p:grpSp>
        <p:nvGrpSpPr>
          <p:cNvPr id="9" name="Bottom Right">
            <a:extLst>
              <a:ext uri="{FF2B5EF4-FFF2-40B4-BE49-F238E27FC236}">
                <a16:creationId xmlns:a16="http://schemas.microsoft.com/office/drawing/2014/main" id="{0ADFF9C3-7C25-4ED5-81ED-9431FC8E32D4}"/>
              </a:ext>
              <a:ext uri="{C183D7F6-B498-43B3-948B-1728B52AA6E4}">
                <adec:decorative xmlns:adec="http://schemas.microsoft.com/office/drawing/2017/decorative" val="1"/>
              </a:ext>
            </a:extLst>
          </p:cNvPr>
          <p:cNvGrpSpPr/>
          <p:nvPr userDrawn="1"/>
        </p:nvGrpSpPr>
        <p:grpSpPr>
          <a:xfrm flipH="1">
            <a:off x="-1" y="4222592"/>
            <a:ext cx="4572000" cy="2635408"/>
            <a:chOff x="7980400" y="3276601"/>
            <a:chExt cx="4211600" cy="3581399"/>
          </a:xfrm>
        </p:grpSpPr>
        <p:grpSp>
          <p:nvGrpSpPr>
            <p:cNvPr id="10" name="Graphic 157">
              <a:extLst>
                <a:ext uri="{FF2B5EF4-FFF2-40B4-BE49-F238E27FC236}">
                  <a16:creationId xmlns:a16="http://schemas.microsoft.com/office/drawing/2014/main" id="{3855FED8-087A-4ECA-B19E-7F86739CBA0B}"/>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2" name="Freeform: Shape 24">
                <a:extLst>
                  <a:ext uri="{FF2B5EF4-FFF2-40B4-BE49-F238E27FC236}">
                    <a16:creationId xmlns:a16="http://schemas.microsoft.com/office/drawing/2014/main" id="{A926BA7E-AF91-486C-A25D-9D87EB199516}"/>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3" name="Freeform: Shape 25">
                <a:extLst>
                  <a:ext uri="{FF2B5EF4-FFF2-40B4-BE49-F238E27FC236}">
                    <a16:creationId xmlns:a16="http://schemas.microsoft.com/office/drawing/2014/main" id="{86FE3C9D-35BA-4B6F-BA75-1B08C63477BB}"/>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4" name="Freeform: Shape 26">
                <a:extLst>
                  <a:ext uri="{FF2B5EF4-FFF2-40B4-BE49-F238E27FC236}">
                    <a16:creationId xmlns:a16="http://schemas.microsoft.com/office/drawing/2014/main" id="{23288AEC-C6CA-4B67-910D-25E4BD97343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5" name="Freeform: Shape 30">
                <a:extLst>
                  <a:ext uri="{FF2B5EF4-FFF2-40B4-BE49-F238E27FC236}">
                    <a16:creationId xmlns:a16="http://schemas.microsoft.com/office/drawing/2014/main" id="{6F549CCC-D405-4BA1-A232-C56449416BE9}"/>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6" name="Freeform: Shape 31">
                <a:extLst>
                  <a:ext uri="{FF2B5EF4-FFF2-40B4-BE49-F238E27FC236}">
                    <a16:creationId xmlns:a16="http://schemas.microsoft.com/office/drawing/2014/main" id="{0173928B-6BE7-48C8-BC2D-FA9D803DE7F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7" name="Freeform: Shape 32">
                <a:extLst>
                  <a:ext uri="{FF2B5EF4-FFF2-40B4-BE49-F238E27FC236}">
                    <a16:creationId xmlns:a16="http://schemas.microsoft.com/office/drawing/2014/main" id="{15D84E21-7BFE-4F1A-AFFC-A624A12B433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8" name="Freeform: Shape 36">
                <a:extLst>
                  <a:ext uri="{FF2B5EF4-FFF2-40B4-BE49-F238E27FC236}">
                    <a16:creationId xmlns:a16="http://schemas.microsoft.com/office/drawing/2014/main" id="{2DEA3AAE-0C03-42C2-A70B-763D840692BB}"/>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grpSp>
        <p:sp>
          <p:nvSpPr>
            <p:cNvPr id="11" name="Freeform: Shape 23">
              <a:extLst>
                <a:ext uri="{FF2B5EF4-FFF2-40B4-BE49-F238E27FC236}">
                  <a16:creationId xmlns:a16="http://schemas.microsoft.com/office/drawing/2014/main" id="{B7386810-4CAD-4571-8758-D163D51A48FB}"/>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noProof="0" dirty="0"/>
            </a:p>
          </p:txBody>
        </p:sp>
      </p:gr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548640" y="914400"/>
            <a:ext cx="10972800" cy="914400"/>
          </a:xfrm>
        </p:spPr>
        <p:txBody>
          <a:bodyPr anchor="t" anchorCtr="0"/>
          <a:lstStyle>
            <a:lvl1pPr>
              <a:defRPr sz="2400"/>
            </a:lvl1pPr>
          </a:lstStyle>
          <a:p>
            <a:r>
              <a:rPr lang="en-US"/>
              <a:t>Click to edit Master title style</a:t>
            </a:r>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548640" y="2286000"/>
            <a:ext cx="11091672" cy="3346704"/>
          </a:xfrm>
        </p:spPr>
        <p:txBody>
          <a:bodyPr/>
          <a:lstStyle>
            <a:lvl1pPr marL="0" indent="0">
              <a:buNone/>
              <a:defRPr/>
            </a:lvl1p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a:xfrm>
            <a:off x="548640" y="6356350"/>
            <a:ext cx="2743200" cy="365125"/>
          </a:xfrm>
        </p:spPr>
        <p:txBody>
          <a:bodyPr/>
          <a:lstStyle/>
          <a:p>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a:xfrm>
            <a:off x="10794492" y="6356350"/>
            <a:ext cx="84582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8028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icture">
    <p:spTree>
      <p:nvGrpSpPr>
        <p:cNvPr id="1" name=""/>
        <p:cNvGrpSpPr/>
        <p:nvPr/>
      </p:nvGrpSpPr>
      <p:grpSpPr>
        <a:xfrm>
          <a:off x="0" y="0"/>
          <a:ext cx="0" cy="0"/>
          <a:chOff x="0" y="0"/>
          <a:chExt cx="0" cy="0"/>
        </a:xfrm>
      </p:grpSpPr>
      <p:grpSp>
        <p:nvGrpSpPr>
          <p:cNvPr id="2" name="Bottom Right">
            <a:extLst>
              <a:ext uri="{FF2B5EF4-FFF2-40B4-BE49-F238E27FC236}">
                <a16:creationId xmlns:a16="http://schemas.microsoft.com/office/drawing/2014/main" id="{0E5E4AF1-5C64-AF7D-3DCF-67FF6202AF59}"/>
              </a:ext>
              <a:ext uri="{C183D7F6-B498-43B3-948B-1728B52AA6E4}">
                <adec:decorative xmlns:adec="http://schemas.microsoft.com/office/drawing/2017/decorative" val="1"/>
              </a:ext>
            </a:extLst>
          </p:cNvPr>
          <p:cNvGrpSpPr/>
          <p:nvPr userDrawn="1"/>
        </p:nvGrpSpPr>
        <p:grpSpPr>
          <a:xfrm>
            <a:off x="7620000" y="4222592"/>
            <a:ext cx="4572000" cy="2635408"/>
            <a:chOff x="7980400" y="3276601"/>
            <a:chExt cx="4211600" cy="3581399"/>
          </a:xfrm>
        </p:grpSpPr>
        <p:grpSp>
          <p:nvGrpSpPr>
            <p:cNvPr id="3" name="Graphic 157">
              <a:extLst>
                <a:ext uri="{FF2B5EF4-FFF2-40B4-BE49-F238E27FC236}">
                  <a16:creationId xmlns:a16="http://schemas.microsoft.com/office/drawing/2014/main" id="{3504D9AC-A56D-26E2-7628-FCA205644474}"/>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3A60F7DC-D428-2691-2024-FDC0A8F1D7FC}"/>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0" name="Freeform: Shape 25">
                <a:extLst>
                  <a:ext uri="{FF2B5EF4-FFF2-40B4-BE49-F238E27FC236}">
                    <a16:creationId xmlns:a16="http://schemas.microsoft.com/office/drawing/2014/main" id="{4F8DA334-9C3E-53D2-8336-7253E3AF12EB}"/>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2" name="Freeform: Shape 26">
                <a:extLst>
                  <a:ext uri="{FF2B5EF4-FFF2-40B4-BE49-F238E27FC236}">
                    <a16:creationId xmlns:a16="http://schemas.microsoft.com/office/drawing/2014/main" id="{D9A6F1F6-9959-9331-EF7E-CF44211DACA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3" name="Freeform: Shape 30">
                <a:extLst>
                  <a:ext uri="{FF2B5EF4-FFF2-40B4-BE49-F238E27FC236}">
                    <a16:creationId xmlns:a16="http://schemas.microsoft.com/office/drawing/2014/main" id="{91C24A8C-16F8-C6CF-A3D3-20BD9FE46252}"/>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4" name="Freeform: Shape 31">
                <a:extLst>
                  <a:ext uri="{FF2B5EF4-FFF2-40B4-BE49-F238E27FC236}">
                    <a16:creationId xmlns:a16="http://schemas.microsoft.com/office/drawing/2014/main" id="{FB276BD0-4A6B-06B9-AD17-28C45F54EDC0}"/>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5" name="Freeform: Shape 32">
                <a:extLst>
                  <a:ext uri="{FF2B5EF4-FFF2-40B4-BE49-F238E27FC236}">
                    <a16:creationId xmlns:a16="http://schemas.microsoft.com/office/drawing/2014/main" id="{20566CB5-910F-9CBD-3521-93919244860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6" name="Freeform: Shape 36">
                <a:extLst>
                  <a:ext uri="{FF2B5EF4-FFF2-40B4-BE49-F238E27FC236}">
                    <a16:creationId xmlns:a16="http://schemas.microsoft.com/office/drawing/2014/main" id="{5591EF06-D01C-ED06-33B6-7ABBB5C40B1F}"/>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grpSp>
        <p:sp>
          <p:nvSpPr>
            <p:cNvPr id="7" name="Freeform: Shape 23">
              <a:extLst>
                <a:ext uri="{FF2B5EF4-FFF2-40B4-BE49-F238E27FC236}">
                  <a16:creationId xmlns:a16="http://schemas.microsoft.com/office/drawing/2014/main" id="{AD4040B3-F70D-2EBB-B994-6A24050AC445}"/>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noProof="0" dirty="0"/>
            </a:p>
          </p:txBody>
        </p:sp>
      </p:grpSp>
      <p:sp>
        <p:nvSpPr>
          <p:cNvPr id="11" name="Title 1">
            <a:extLst>
              <a:ext uri="{FF2B5EF4-FFF2-40B4-BE49-F238E27FC236}">
                <a16:creationId xmlns:a16="http://schemas.microsoft.com/office/drawing/2014/main" id="{076C4EAC-BBDE-1963-BD72-3BD2A47DC59C}"/>
              </a:ext>
            </a:extLst>
          </p:cNvPr>
          <p:cNvSpPr>
            <a:spLocks noGrp="1"/>
          </p:cNvSpPr>
          <p:nvPr>
            <p:ph type="ctrTitle"/>
          </p:nvPr>
        </p:nvSpPr>
        <p:spPr>
          <a:xfrm>
            <a:off x="384048" y="4754880"/>
            <a:ext cx="11430000" cy="1371600"/>
          </a:xfrm>
        </p:spPr>
        <p:txBody>
          <a:bodyPr anchor="b">
            <a:normAutofit/>
          </a:bodyPr>
          <a:lstStyle>
            <a:lvl1pPr algn="ctr">
              <a:defRPr sz="4400"/>
            </a:lvl1pPr>
          </a:lstStyle>
          <a:p>
            <a:r>
              <a:rPr lang="en-US" noProof="0"/>
              <a:t>Click to edit Master title style</a:t>
            </a:r>
            <a:endParaRPr lang="en-US" noProof="0" dirty="0"/>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0" y="0"/>
            <a:ext cx="12188952" cy="4498848"/>
          </a:xfrm>
        </p:spPr>
        <p:txBody>
          <a:bodyPr/>
          <a:lstStyle>
            <a:lvl1pPr marL="0" indent="0">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407361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grpSp>
        <p:nvGrpSpPr>
          <p:cNvPr id="5" name="Top Right">
            <a:extLst>
              <a:ext uri="{FF2B5EF4-FFF2-40B4-BE49-F238E27FC236}">
                <a16:creationId xmlns:a16="http://schemas.microsoft.com/office/drawing/2014/main" id="{3CBE3FA5-1D12-E2FA-F6C4-E8BE184EECD9}"/>
              </a:ext>
              <a:ext uri="{C183D7F6-B498-43B3-948B-1728B52AA6E4}">
                <adec:decorative xmlns:adec="http://schemas.microsoft.com/office/drawing/2017/decorative" val="1"/>
              </a:ext>
            </a:extLst>
          </p:cNvPr>
          <p:cNvGrpSpPr/>
          <p:nvPr userDrawn="1"/>
        </p:nvGrpSpPr>
        <p:grpSpPr>
          <a:xfrm flipH="1">
            <a:off x="8314340" y="-1"/>
            <a:ext cx="3877660" cy="5906585"/>
            <a:chOff x="10849" y="-3086"/>
            <a:chExt cx="2198951" cy="3349518"/>
          </a:xfrm>
        </p:grpSpPr>
        <p:sp>
          <p:nvSpPr>
            <p:cNvPr id="6" name="Freeform: Shape 9">
              <a:extLst>
                <a:ext uri="{FF2B5EF4-FFF2-40B4-BE49-F238E27FC236}">
                  <a16:creationId xmlns:a16="http://schemas.microsoft.com/office/drawing/2014/main" id="{4172A1F4-49C3-5D7A-52B9-1066ED8D1E45}"/>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dirty="0">
                <a:solidFill>
                  <a:schemeClr val="tx1">
                    <a:lumMod val="65000"/>
                    <a:lumOff val="35000"/>
                  </a:schemeClr>
                </a:solidFill>
                <a:latin typeface="AvenirNext LT Pro Medium" panose="020B0504020202020204" pitchFamily="34" charset="0"/>
              </a:endParaRPr>
            </a:p>
          </p:txBody>
        </p:sp>
        <p:sp>
          <p:nvSpPr>
            <p:cNvPr id="7" name="Freeform: Shape 10">
              <a:extLst>
                <a:ext uri="{FF2B5EF4-FFF2-40B4-BE49-F238E27FC236}">
                  <a16:creationId xmlns:a16="http://schemas.microsoft.com/office/drawing/2014/main" id="{FBF7309D-93C5-EDDF-70F8-BB6CDE096E00}"/>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8" name="Freeform: Shape 11">
              <a:extLst>
                <a:ext uri="{FF2B5EF4-FFF2-40B4-BE49-F238E27FC236}">
                  <a16:creationId xmlns:a16="http://schemas.microsoft.com/office/drawing/2014/main" id="{54770304-0166-E338-9DC5-53FF3EAE5A24}"/>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9" name="Freeform: Shape 12">
              <a:extLst>
                <a:ext uri="{FF2B5EF4-FFF2-40B4-BE49-F238E27FC236}">
                  <a16:creationId xmlns:a16="http://schemas.microsoft.com/office/drawing/2014/main" id="{84659F45-0B9C-5A8E-603E-B596282270DE}"/>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0" name="Freeform: Shape 13">
              <a:extLst>
                <a:ext uri="{FF2B5EF4-FFF2-40B4-BE49-F238E27FC236}">
                  <a16:creationId xmlns:a16="http://schemas.microsoft.com/office/drawing/2014/main" id="{70A5F154-3FCF-47B9-B7C5-35BF9591E231}"/>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1" name="Freeform: Shape 14">
              <a:extLst>
                <a:ext uri="{FF2B5EF4-FFF2-40B4-BE49-F238E27FC236}">
                  <a16:creationId xmlns:a16="http://schemas.microsoft.com/office/drawing/2014/main" id="{421000D3-834B-680B-2527-D152BB8F1EE1}"/>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2" name="Freeform: Shape 15">
              <a:extLst>
                <a:ext uri="{FF2B5EF4-FFF2-40B4-BE49-F238E27FC236}">
                  <a16:creationId xmlns:a16="http://schemas.microsoft.com/office/drawing/2014/main" id="{42E06095-8C9B-EE19-1498-77CFC001B963}"/>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3" name="Freeform: Shape 16">
              <a:extLst>
                <a:ext uri="{FF2B5EF4-FFF2-40B4-BE49-F238E27FC236}">
                  <a16:creationId xmlns:a16="http://schemas.microsoft.com/office/drawing/2014/main" id="{94C4696D-BBBC-E412-D4E6-75FC29A89946}"/>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grpSp>
      <p:grpSp>
        <p:nvGrpSpPr>
          <p:cNvPr id="14" name="Top Right">
            <a:extLst>
              <a:ext uri="{FF2B5EF4-FFF2-40B4-BE49-F238E27FC236}">
                <a16:creationId xmlns:a16="http://schemas.microsoft.com/office/drawing/2014/main" id="{9D926F0F-ADC0-F590-4458-2C1E7E553D85}"/>
              </a:ext>
              <a:ext uri="{C183D7F6-B498-43B3-948B-1728B52AA6E4}">
                <adec:decorative xmlns:adec="http://schemas.microsoft.com/office/drawing/2017/decorative" val="1"/>
              </a:ext>
            </a:extLst>
          </p:cNvPr>
          <p:cNvGrpSpPr/>
          <p:nvPr userDrawn="1"/>
        </p:nvGrpSpPr>
        <p:grpSpPr>
          <a:xfrm rot="10800000" flipH="1">
            <a:off x="0" y="2702248"/>
            <a:ext cx="2062373" cy="4155752"/>
            <a:chOff x="10849" y="15178"/>
            <a:chExt cx="2198951" cy="3331254"/>
          </a:xfrm>
        </p:grpSpPr>
        <p:sp>
          <p:nvSpPr>
            <p:cNvPr id="15" name="Freeform: Shape 10">
              <a:extLst>
                <a:ext uri="{FF2B5EF4-FFF2-40B4-BE49-F238E27FC236}">
                  <a16:creationId xmlns:a16="http://schemas.microsoft.com/office/drawing/2014/main" id="{AAA63A7B-917E-3C2F-47F3-D5D6D45B1912}"/>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6" name="Freeform: Shape 11">
              <a:extLst>
                <a:ext uri="{FF2B5EF4-FFF2-40B4-BE49-F238E27FC236}">
                  <a16:creationId xmlns:a16="http://schemas.microsoft.com/office/drawing/2014/main" id="{79B7A8C2-F0EF-86E1-6636-07C931C0E7F3}"/>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7" name="Freeform: Shape 12">
              <a:extLst>
                <a:ext uri="{FF2B5EF4-FFF2-40B4-BE49-F238E27FC236}">
                  <a16:creationId xmlns:a16="http://schemas.microsoft.com/office/drawing/2014/main" id="{8E23E81E-4B9A-52D9-6D8E-34A0E5E3F49E}"/>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8" name="Freeform: Shape 13">
              <a:extLst>
                <a:ext uri="{FF2B5EF4-FFF2-40B4-BE49-F238E27FC236}">
                  <a16:creationId xmlns:a16="http://schemas.microsoft.com/office/drawing/2014/main" id="{2FEE8188-CA2A-2E73-3F39-9B7EC600A66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9" name="Freeform: Shape 14">
              <a:extLst>
                <a:ext uri="{FF2B5EF4-FFF2-40B4-BE49-F238E27FC236}">
                  <a16:creationId xmlns:a16="http://schemas.microsoft.com/office/drawing/2014/main" id="{6FDA9D3F-08AF-922F-425B-5BF91ABE44E0}"/>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20" name="Freeform: Shape 15">
              <a:extLst>
                <a:ext uri="{FF2B5EF4-FFF2-40B4-BE49-F238E27FC236}">
                  <a16:creationId xmlns:a16="http://schemas.microsoft.com/office/drawing/2014/main" id="{79545655-F52E-17B0-581D-57970E8137F3}"/>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21" name="Freeform: Shape 16">
              <a:extLst>
                <a:ext uri="{FF2B5EF4-FFF2-40B4-BE49-F238E27FC236}">
                  <a16:creationId xmlns:a16="http://schemas.microsoft.com/office/drawing/2014/main" id="{9FF8CC2F-D9BE-D072-DFBA-A03420C403CA}"/>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grpSp>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548640" y="914400"/>
            <a:ext cx="10972800" cy="914400"/>
          </a:xfrm>
        </p:spPr>
        <p:txBody>
          <a:bodyPr anchor="t">
            <a:normAutofit/>
          </a:bodyPr>
          <a:lstStyle>
            <a:lvl1pPr>
              <a:defRPr sz="2400"/>
            </a:lvl1pPr>
          </a:lstStyle>
          <a:p>
            <a:r>
              <a:rPr lang="en-US" noProof="0"/>
              <a:t>Click to edit Master title style</a:t>
            </a:r>
            <a:endParaRPr lang="en-US" noProof="0"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548640" y="2286000"/>
            <a:ext cx="5212080" cy="3840480"/>
          </a:xfrm>
        </p:spPr>
        <p:txBody>
          <a:bodyPr>
            <a:normAutofit/>
          </a:bodyPr>
          <a:lstStyle>
            <a:lvl1pPr marL="514350" indent="-514350">
              <a:spcBef>
                <a:spcPts val="1600"/>
              </a:spcBef>
              <a:buFont typeface="+mj-lt"/>
              <a:buAutoNum type="arabicPeriod"/>
              <a:defRPr sz="1800"/>
            </a:lvl1pPr>
            <a:lvl2pPr marL="1097280" indent="-512064">
              <a:buFont typeface="+mj-lt"/>
              <a:buAutoNum type="alphaLcPeriod"/>
              <a:defRPr sz="1600"/>
            </a:lvl2pPr>
            <a:lvl3pPr marL="1609344" indent="-512064">
              <a:buFont typeface="+mj-lt"/>
              <a:buAutoNum type="arabicParenR"/>
              <a:defRPr sz="1400"/>
            </a:lvl3pPr>
            <a:lvl4pPr marL="2212848" indent="-512064">
              <a:spcBef>
                <a:spcPts val="500"/>
              </a:spcBef>
              <a:buFont typeface="+mj-lt"/>
              <a:buAutoNum type="alphaLcParenR"/>
              <a:defRPr sz="1200"/>
            </a:lvl4pPr>
            <a:lvl5pPr marL="2724912" indent="-512064">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400800" y="2286000"/>
            <a:ext cx="5212080" cy="3840480"/>
          </a:xfrm>
        </p:spPr>
        <p:txBody>
          <a:bodyPr>
            <a:normAutofit/>
          </a:bodyPr>
          <a:lstStyle>
            <a:lvl1pPr marL="0" indent="0">
              <a:spcBef>
                <a:spcPts val="1600"/>
              </a:spcBef>
              <a:buNone/>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2" name="Date Placeholder 21">
            <a:extLst>
              <a:ext uri="{FF2B5EF4-FFF2-40B4-BE49-F238E27FC236}">
                <a16:creationId xmlns:a16="http://schemas.microsoft.com/office/drawing/2014/main" id="{C837C813-621D-5D2C-4019-EE80976040CB}"/>
              </a:ext>
            </a:extLst>
          </p:cNvPr>
          <p:cNvSpPr>
            <a:spLocks noGrp="1"/>
          </p:cNvSpPr>
          <p:nvPr>
            <p:ph type="dt" sz="half" idx="10"/>
          </p:nvPr>
        </p:nvSpPr>
        <p:spPr>
          <a:xfrm>
            <a:off x="548640" y="6356350"/>
            <a:ext cx="2743200" cy="365125"/>
          </a:xfrm>
        </p:spPr>
        <p:txBody>
          <a:bodyPr/>
          <a:lstStyle/>
          <a:p>
            <a:endParaRPr lang="en-US" noProof="0" dirty="0"/>
          </a:p>
        </p:txBody>
      </p:sp>
      <p:sp>
        <p:nvSpPr>
          <p:cNvPr id="23" name="Slide Number Placeholder 22">
            <a:extLst>
              <a:ext uri="{FF2B5EF4-FFF2-40B4-BE49-F238E27FC236}">
                <a16:creationId xmlns:a16="http://schemas.microsoft.com/office/drawing/2014/main" id="{58AA2A2F-7F84-7371-DE7D-3170E7F1BBCF}"/>
              </a:ext>
            </a:extLst>
          </p:cNvPr>
          <p:cNvSpPr>
            <a:spLocks noGrp="1"/>
          </p:cNvSpPr>
          <p:nvPr>
            <p:ph type="sldNum" sz="quarter" idx="11"/>
          </p:nvPr>
        </p:nvSpPr>
        <p:spPr>
          <a:xfrm>
            <a:off x="10767060" y="6356350"/>
            <a:ext cx="845820" cy="365125"/>
          </a:xfrm>
        </p:spPr>
        <p:txBody>
          <a:bodyPr/>
          <a:lstStyle/>
          <a:p>
            <a:fld id="{294A09A9-5501-47C1-A89A-A340965A2BE2}" type="slidenum">
              <a:rPr lang="en-US" noProof="0" smtClean="0"/>
              <a:pPr/>
              <a:t>‹#›</a:t>
            </a:fld>
            <a:endParaRPr lang="en-US" noProof="0" dirty="0"/>
          </a:p>
        </p:txBody>
      </p:sp>
    </p:spTree>
    <p:extLst>
      <p:ext uri="{BB962C8B-B14F-4D97-AF65-F5344CB8AC3E}">
        <p14:creationId xmlns:p14="http://schemas.microsoft.com/office/powerpoint/2010/main" val="3010694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pSp>
        <p:nvGrpSpPr>
          <p:cNvPr id="14" name="Top Right">
            <a:extLst>
              <a:ext uri="{FF2B5EF4-FFF2-40B4-BE49-F238E27FC236}">
                <a16:creationId xmlns:a16="http://schemas.microsoft.com/office/drawing/2014/main" id="{7DCF5A23-16BE-4FF7-8562-4B9CD64FB2DE}"/>
              </a:ext>
              <a:ext uri="{C183D7F6-B498-43B3-948B-1728B52AA6E4}">
                <adec:decorative xmlns:adec="http://schemas.microsoft.com/office/drawing/2017/decorative" val="1"/>
              </a:ext>
            </a:extLst>
          </p:cNvPr>
          <p:cNvGrpSpPr/>
          <p:nvPr userDrawn="1"/>
        </p:nvGrpSpPr>
        <p:grpSpPr>
          <a:xfrm>
            <a:off x="10850" y="-1"/>
            <a:ext cx="2768446" cy="4486275"/>
            <a:chOff x="10849" y="-3086"/>
            <a:chExt cx="2198951" cy="3349518"/>
          </a:xfrm>
        </p:grpSpPr>
        <p:sp>
          <p:nvSpPr>
            <p:cNvPr id="15" name="Freeform: Shape 9">
              <a:extLst>
                <a:ext uri="{FF2B5EF4-FFF2-40B4-BE49-F238E27FC236}">
                  <a16:creationId xmlns:a16="http://schemas.microsoft.com/office/drawing/2014/main" id="{930E8856-48C1-4FFD-9BC1-360BCDEC04B6}"/>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dirty="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0950DAF3-AE2C-43D7-884D-F377394DBC57}"/>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7" name="Freeform: Shape 11">
              <a:extLst>
                <a:ext uri="{FF2B5EF4-FFF2-40B4-BE49-F238E27FC236}">
                  <a16:creationId xmlns:a16="http://schemas.microsoft.com/office/drawing/2014/main" id="{49552E91-169E-43A2-8337-361B09B2ECE1}"/>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8" name="Freeform: Shape 12">
              <a:extLst>
                <a:ext uri="{FF2B5EF4-FFF2-40B4-BE49-F238E27FC236}">
                  <a16:creationId xmlns:a16="http://schemas.microsoft.com/office/drawing/2014/main" id="{4F38336D-53FF-4098-A32C-E01EF18D47C5}"/>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9" name="Freeform: Shape 13">
              <a:extLst>
                <a:ext uri="{FF2B5EF4-FFF2-40B4-BE49-F238E27FC236}">
                  <a16:creationId xmlns:a16="http://schemas.microsoft.com/office/drawing/2014/main" id="{C78446BA-74A6-401A-BC2F-8B0BB17F7E1D}"/>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20" name="Freeform: Shape 14">
              <a:extLst>
                <a:ext uri="{FF2B5EF4-FFF2-40B4-BE49-F238E27FC236}">
                  <a16:creationId xmlns:a16="http://schemas.microsoft.com/office/drawing/2014/main" id="{3C401887-78BB-448B-80F1-C8D99C8F25B4}"/>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21" name="Freeform: Shape 15">
              <a:extLst>
                <a:ext uri="{FF2B5EF4-FFF2-40B4-BE49-F238E27FC236}">
                  <a16:creationId xmlns:a16="http://schemas.microsoft.com/office/drawing/2014/main" id="{44DEADB1-ECC3-4C91-8A42-4B8440DEA49B}"/>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22" name="Freeform: Shape 16">
              <a:extLst>
                <a:ext uri="{FF2B5EF4-FFF2-40B4-BE49-F238E27FC236}">
                  <a16:creationId xmlns:a16="http://schemas.microsoft.com/office/drawing/2014/main" id="{47CC59C4-2B0F-4C73-ABC9-BB2A900B44AB}"/>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48640" y="685800"/>
            <a:ext cx="5029200" cy="4023360"/>
          </a:xfrm>
        </p:spPr>
        <p:txBody>
          <a:bodyPr anchor="b">
            <a:noAutofit/>
          </a:bodyPr>
          <a:lstStyle>
            <a:lvl1pPr>
              <a:defRPr sz="4400" baseline="0"/>
            </a:lvl1pPr>
          </a:lstStyle>
          <a:p>
            <a:r>
              <a:rPr lang="en-US" noProof="0"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548640" y="4846320"/>
            <a:ext cx="5029200" cy="1554480"/>
          </a:xfrm>
        </p:spPr>
        <p:txBody>
          <a:bodyPr>
            <a:noAutofit/>
          </a:bodyPr>
          <a:lstStyle>
            <a:lvl1pPr marL="0" indent="0">
              <a:lnSpc>
                <a:spcPct val="140000"/>
              </a:lnSpc>
              <a:buNone/>
              <a:defRPr sz="1800"/>
            </a:lvl1pPr>
            <a:lvl2pPr marL="457200" indent="0">
              <a:lnSpc>
                <a:spcPts val="2200"/>
              </a:lnSpc>
              <a:buNone/>
              <a:defRPr sz="1800"/>
            </a:lvl2pPr>
            <a:lvl3pPr marL="914400" indent="0">
              <a:lnSpc>
                <a:spcPts val="2200"/>
              </a:lnSpc>
              <a:buNone/>
              <a:defRPr sz="1800"/>
            </a:lvl3pPr>
            <a:lvl4pPr marL="1371600" indent="0">
              <a:lnSpc>
                <a:spcPts val="2200"/>
              </a:lnSpc>
              <a:buNone/>
              <a:defRPr sz="1800"/>
            </a:lvl4pPr>
            <a:lvl5pPr marL="1828800" indent="0">
              <a:lnSpc>
                <a:spcPts val="2200"/>
              </a:lnSpc>
              <a:buNone/>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6092952" y="0"/>
            <a:ext cx="6099048" cy="6858000"/>
          </a:xfrm>
          <a:solidFill>
            <a:schemeClr val="accent5"/>
          </a:solidFill>
        </p:spPr>
        <p:txBody>
          <a:bodyPr/>
          <a:lstStyle>
            <a:lvl1pPr marL="0" indent="0">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95923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9" name="Top Right">
            <a:extLst>
              <a:ext uri="{FF2B5EF4-FFF2-40B4-BE49-F238E27FC236}">
                <a16:creationId xmlns:a16="http://schemas.microsoft.com/office/drawing/2014/main" id="{BACCE7B0-8D06-4252-8429-A339167D208C}"/>
              </a:ext>
              <a:ext uri="{C183D7F6-B498-43B3-948B-1728B52AA6E4}">
                <adec:decorative xmlns:adec="http://schemas.microsoft.com/office/drawing/2017/decorative" val="1"/>
              </a:ext>
            </a:extLst>
          </p:cNvPr>
          <p:cNvGrpSpPr/>
          <p:nvPr userDrawn="1"/>
        </p:nvGrpSpPr>
        <p:grpSpPr>
          <a:xfrm rot="10800000">
            <a:off x="1975339" y="2702248"/>
            <a:ext cx="2062373" cy="4155752"/>
            <a:chOff x="10849" y="15178"/>
            <a:chExt cx="2198951" cy="3331254"/>
          </a:xfrm>
        </p:grpSpPr>
        <p:sp>
          <p:nvSpPr>
            <p:cNvPr id="12" name="Freeform: Shape 10">
              <a:extLst>
                <a:ext uri="{FF2B5EF4-FFF2-40B4-BE49-F238E27FC236}">
                  <a16:creationId xmlns:a16="http://schemas.microsoft.com/office/drawing/2014/main" id="{23D7796B-4F31-43D2-9935-135F7251B352}"/>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3" name="Freeform: Shape 11">
              <a:extLst>
                <a:ext uri="{FF2B5EF4-FFF2-40B4-BE49-F238E27FC236}">
                  <a16:creationId xmlns:a16="http://schemas.microsoft.com/office/drawing/2014/main" id="{023B3E92-CF7A-41F8-A5D4-FDD8C26708DC}"/>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4" name="Freeform: Shape 12">
              <a:extLst>
                <a:ext uri="{FF2B5EF4-FFF2-40B4-BE49-F238E27FC236}">
                  <a16:creationId xmlns:a16="http://schemas.microsoft.com/office/drawing/2014/main" id="{2194F273-6079-4D58-A510-0EBF4227520D}"/>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5" name="Freeform: Shape 13">
              <a:extLst>
                <a:ext uri="{FF2B5EF4-FFF2-40B4-BE49-F238E27FC236}">
                  <a16:creationId xmlns:a16="http://schemas.microsoft.com/office/drawing/2014/main" id="{AEC3FE6A-D4E9-4F9B-B689-9C5BF9326B6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6" name="Freeform: Shape 14">
              <a:extLst>
                <a:ext uri="{FF2B5EF4-FFF2-40B4-BE49-F238E27FC236}">
                  <a16:creationId xmlns:a16="http://schemas.microsoft.com/office/drawing/2014/main" id="{B52D8E87-7BE8-4B9B-B18D-68C99705EEC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7" name="Freeform: Shape 15">
              <a:extLst>
                <a:ext uri="{FF2B5EF4-FFF2-40B4-BE49-F238E27FC236}">
                  <a16:creationId xmlns:a16="http://schemas.microsoft.com/office/drawing/2014/main" id="{6958AF13-A360-492B-8F33-E0608A11E67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8" name="Freeform: Shape 16">
              <a:extLst>
                <a:ext uri="{FF2B5EF4-FFF2-40B4-BE49-F238E27FC236}">
                  <a16:creationId xmlns:a16="http://schemas.microsoft.com/office/drawing/2014/main" id="{337AF046-BF07-462B-82F1-2215317CC3A6}"/>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548640" y="914400"/>
            <a:ext cx="3108960" cy="2194560"/>
          </a:xfrm>
        </p:spPr>
        <p:txBody>
          <a:bodyPr anchor="t">
            <a:noAutofit/>
          </a:bodyPr>
          <a:lstStyle>
            <a:lvl1pPr>
              <a:defRPr sz="2400" baseline="0"/>
            </a:lvl1pPr>
          </a:lstStyle>
          <a:p>
            <a:r>
              <a:rPr lang="en-US" noProof="0"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548640" y="3429000"/>
            <a:ext cx="3108960" cy="3017520"/>
          </a:xfrm>
        </p:spPr>
        <p:txBody>
          <a:bodyPr>
            <a:normAutofit/>
          </a:bodyPr>
          <a:lstStyle>
            <a:lvl1pPr marL="0" indent="0">
              <a:lnSpc>
                <a:spcPct val="130000"/>
              </a:lnSpc>
              <a:spcBef>
                <a:spcPts val="1600"/>
              </a:spcBef>
              <a:buFont typeface="Arial" panose="020B0604020202020204" pitchFamily="34" charset="0"/>
              <a:buNone/>
              <a:defRPr sz="1800"/>
            </a:lvl1pPr>
            <a:lvl2pPr marL="457200" indent="0">
              <a:lnSpc>
                <a:spcPts val="2200"/>
              </a:lnSpc>
              <a:buFont typeface="Arial" panose="020B0604020202020204" pitchFamily="34" charset="0"/>
              <a:buNone/>
              <a:defRPr sz="1600"/>
            </a:lvl2pPr>
            <a:lvl3pPr marL="914400" indent="0">
              <a:lnSpc>
                <a:spcPts val="2200"/>
              </a:lnSpc>
              <a:buFont typeface="Arial" panose="020B0604020202020204" pitchFamily="34" charset="0"/>
              <a:buNone/>
              <a:defRPr sz="1600"/>
            </a:lvl3pPr>
            <a:lvl4pPr marL="1371600" indent="0">
              <a:lnSpc>
                <a:spcPts val="2200"/>
              </a:lnSpc>
              <a:buFont typeface="Arial" panose="020B0604020202020204" pitchFamily="34" charset="0"/>
              <a:buNone/>
              <a:defRPr sz="1600"/>
            </a:lvl4pPr>
            <a:lvl5pPr marL="1828800" indent="0">
              <a:lnSpc>
                <a:spcPts val="2200"/>
              </a:lnSpc>
              <a:buFont typeface="Arial" panose="020B0604020202020204" pitchFamily="34" charset="0"/>
              <a:buNone/>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4035552" y="0"/>
            <a:ext cx="8156448" cy="6858000"/>
          </a:xfrm>
          <a:solidFill>
            <a:schemeClr val="accent5"/>
          </a:solidFill>
        </p:spPr>
        <p:txBody>
          <a:bodyPr/>
          <a:lstStyle>
            <a:lvl1pPr marL="0" indent="0">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267544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384048" y="274320"/>
            <a:ext cx="11430000" cy="1371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384048" y="1709928"/>
            <a:ext cx="11430000" cy="45720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6">
            <a:extLst>
              <a:ext uri="{FF2B5EF4-FFF2-40B4-BE49-F238E27FC236}">
                <a16:creationId xmlns:a16="http://schemas.microsoft.com/office/drawing/2014/main" id="{D483C85C-0C17-7BD4-8059-020CB5A8CF6F}"/>
              </a:ext>
            </a:extLst>
          </p:cNvPr>
          <p:cNvSpPr>
            <a:spLocks noGrp="1"/>
          </p:cNvSpPr>
          <p:nvPr>
            <p:ph type="pic" sz="quarter" idx="13"/>
          </p:nvPr>
        </p:nvSpPr>
        <p:spPr>
          <a:xfrm>
            <a:off x="0" y="2359152"/>
            <a:ext cx="12188952" cy="4498848"/>
          </a:xfrm>
          <a:solidFill>
            <a:schemeClr val="accent5"/>
          </a:solidFill>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84178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grpSp>
        <p:nvGrpSpPr>
          <p:cNvPr id="4" name="Top Right">
            <a:extLst>
              <a:ext uri="{FF2B5EF4-FFF2-40B4-BE49-F238E27FC236}">
                <a16:creationId xmlns:a16="http://schemas.microsoft.com/office/drawing/2014/main" id="{7E501A87-7B96-007F-18D6-34F359F30C2C}"/>
              </a:ext>
              <a:ext uri="{C183D7F6-B498-43B3-948B-1728B52AA6E4}">
                <adec:decorative xmlns:adec="http://schemas.microsoft.com/office/drawing/2017/decorative" val="1"/>
              </a:ext>
            </a:extLst>
          </p:cNvPr>
          <p:cNvGrpSpPr/>
          <p:nvPr userDrawn="1"/>
        </p:nvGrpSpPr>
        <p:grpSpPr>
          <a:xfrm>
            <a:off x="-283066" y="475707"/>
            <a:ext cx="3877660" cy="5906585"/>
            <a:chOff x="10849" y="-3086"/>
            <a:chExt cx="2198949" cy="3349518"/>
          </a:xfrm>
        </p:grpSpPr>
        <p:sp>
          <p:nvSpPr>
            <p:cNvPr id="5" name="Freeform: Shape 9">
              <a:extLst>
                <a:ext uri="{FF2B5EF4-FFF2-40B4-BE49-F238E27FC236}">
                  <a16:creationId xmlns:a16="http://schemas.microsoft.com/office/drawing/2014/main" id="{111EFC7A-ACD9-199F-E4A7-8C34E0EEAD89}"/>
                </a:ext>
                <a:ext uri="{C183D7F6-B498-43B3-948B-1728B52AA6E4}">
                  <adec:decorative xmlns:adec="http://schemas.microsoft.com/office/drawing/2017/decorative" val="1"/>
                </a:ext>
              </a:extLst>
            </p:cNvPr>
            <p:cNvSpPr/>
            <p:nvPr userDrawn="1"/>
          </p:nvSpPr>
          <p:spPr>
            <a:xfrm rot="10800000">
              <a:off x="692843" y="-3086"/>
              <a:ext cx="1326110"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noProof="0" dirty="0">
                <a:solidFill>
                  <a:schemeClr val="tx1">
                    <a:lumMod val="65000"/>
                    <a:lumOff val="35000"/>
                  </a:schemeClr>
                </a:solidFill>
                <a:latin typeface="AvenirNext LT Pro Medium" panose="020B0504020202020204" pitchFamily="34" charset="0"/>
              </a:endParaRPr>
            </a:p>
          </p:txBody>
        </p:sp>
        <p:sp>
          <p:nvSpPr>
            <p:cNvPr id="6" name="Freeform: Shape 10">
              <a:extLst>
                <a:ext uri="{FF2B5EF4-FFF2-40B4-BE49-F238E27FC236}">
                  <a16:creationId xmlns:a16="http://schemas.microsoft.com/office/drawing/2014/main" id="{4A6B9ECC-4E29-2F57-E50C-A8AE68055078}"/>
                </a:ext>
              </a:extLst>
            </p:cNvPr>
            <p:cNvSpPr/>
            <p:nvPr userDrawn="1"/>
          </p:nvSpPr>
          <p:spPr>
            <a:xfrm>
              <a:off x="19394" y="15241"/>
              <a:ext cx="2190404"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7" name="Freeform: Shape 11">
              <a:extLst>
                <a:ext uri="{FF2B5EF4-FFF2-40B4-BE49-F238E27FC236}">
                  <a16:creationId xmlns:a16="http://schemas.microsoft.com/office/drawing/2014/main" id="{3726349E-3BE0-B780-82BA-6B9BBE73CF09}"/>
                </a:ext>
              </a:extLst>
            </p:cNvPr>
            <p:cNvSpPr/>
            <p:nvPr userDrawn="1"/>
          </p:nvSpPr>
          <p:spPr>
            <a:xfrm>
              <a:off x="10849" y="15178"/>
              <a:ext cx="1978673"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8" name="Freeform: Shape 12">
              <a:extLst>
                <a:ext uri="{FF2B5EF4-FFF2-40B4-BE49-F238E27FC236}">
                  <a16:creationId xmlns:a16="http://schemas.microsoft.com/office/drawing/2014/main" id="{C2107A5F-3CD3-B256-F3ED-018F05C7DB72}"/>
                </a:ext>
              </a:extLst>
            </p:cNvPr>
            <p:cNvSpPr/>
            <p:nvPr userDrawn="1"/>
          </p:nvSpPr>
          <p:spPr>
            <a:xfrm>
              <a:off x="25092" y="15178"/>
              <a:ext cx="1566145"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9" name="Freeform: Shape 13">
              <a:extLst>
                <a:ext uri="{FF2B5EF4-FFF2-40B4-BE49-F238E27FC236}">
                  <a16:creationId xmlns:a16="http://schemas.microsoft.com/office/drawing/2014/main" id="{9C28699F-D10F-55C4-CCFF-C7355D570704}"/>
                </a:ext>
              </a:extLst>
            </p:cNvPr>
            <p:cNvSpPr/>
            <p:nvPr userDrawn="1"/>
          </p:nvSpPr>
          <p:spPr>
            <a:xfrm>
              <a:off x="10849" y="15178"/>
              <a:ext cx="1368430"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0" name="Freeform: Shape 14">
              <a:extLst>
                <a:ext uri="{FF2B5EF4-FFF2-40B4-BE49-F238E27FC236}">
                  <a16:creationId xmlns:a16="http://schemas.microsoft.com/office/drawing/2014/main" id="{EA3D5E76-F8C1-6F4A-298A-A21D6A99BD0A}"/>
                </a:ext>
              </a:extLst>
            </p:cNvPr>
            <p:cNvSpPr/>
            <p:nvPr userDrawn="1"/>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1" name="Freeform: Shape 15">
              <a:extLst>
                <a:ext uri="{FF2B5EF4-FFF2-40B4-BE49-F238E27FC236}">
                  <a16:creationId xmlns:a16="http://schemas.microsoft.com/office/drawing/2014/main" id="{8FE3B266-49E5-6578-0C2A-BC018130F6DC}"/>
                </a:ext>
              </a:extLst>
            </p:cNvPr>
            <p:cNvSpPr/>
            <p:nvPr userDrawn="1"/>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sp>
          <p:nvSpPr>
            <p:cNvPr id="12" name="Freeform: Shape 16">
              <a:extLst>
                <a:ext uri="{FF2B5EF4-FFF2-40B4-BE49-F238E27FC236}">
                  <a16:creationId xmlns:a16="http://schemas.microsoft.com/office/drawing/2014/main" id="{88E1CE45-51AC-C899-077B-AC023AFB2BE3}"/>
                </a:ext>
              </a:extLst>
            </p:cNvPr>
            <p:cNvSpPr/>
            <p:nvPr userDrawn="1"/>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US" noProof="0" dirty="0"/>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548640" y="914400"/>
            <a:ext cx="3657600" cy="4754880"/>
          </a:xfrm>
        </p:spPr>
        <p:txBody>
          <a:bodyPr anchor="t">
            <a:normAutofit/>
          </a:bodyPr>
          <a:lstStyle>
            <a:lvl1pPr>
              <a:defRPr sz="2400"/>
            </a:lvl1pPr>
          </a:lstStyle>
          <a:p>
            <a:r>
              <a:rPr lang="en-US" noProof="0"/>
              <a:t>Click to edit Master title style</a:t>
            </a:r>
            <a:endParaRPr lang="en-US" noProof="0"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6099048" y="914400"/>
            <a:ext cx="5486400" cy="4754880"/>
          </a:xfrm>
        </p:spPr>
        <p:txBody>
          <a:bodyPr anchor="t" anchorCtr="0">
            <a:normAutofit/>
          </a:bodyPr>
          <a:lstStyle>
            <a:lvl1pPr>
              <a:spcBef>
                <a:spcPts val="1600"/>
              </a:spcBef>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8575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6675120" y="576072"/>
            <a:ext cx="4937760" cy="4023360"/>
          </a:xfrm>
        </p:spPr>
        <p:txBody>
          <a:bodyPr anchor="b">
            <a:normAutofit/>
          </a:bodyPr>
          <a:lstStyle>
            <a:lvl1pPr algn="l">
              <a:defRPr sz="4400"/>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6675120" y="4846320"/>
            <a:ext cx="4937760" cy="1554480"/>
          </a:xfrm>
        </p:spPr>
        <p:txBody>
          <a:bodyPr>
            <a:normAutofit/>
          </a:bodyPr>
          <a:lstStyle>
            <a:lvl1pPr marL="0" indent="0" algn="l">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0" y="0"/>
            <a:ext cx="6099048" cy="6858000"/>
          </a:xfrm>
          <a:solidFill>
            <a:schemeClr val="accent5"/>
          </a:solidFill>
        </p:spPr>
        <p:txBody>
          <a:bodyPr/>
          <a:lstStyle>
            <a:lvl1pPr marL="0" indent="0">
              <a:buNone/>
              <a:defRPr/>
            </a:lvl1pPr>
          </a:lstStyle>
          <a:p>
            <a:r>
              <a:rPr lang="en-US" noProof="0"/>
              <a:t>Click icon to add picture</a:t>
            </a:r>
            <a:endParaRPr lang="en-US" noProof="0" dirty="0"/>
          </a:p>
        </p:txBody>
      </p:sp>
      <p:grpSp>
        <p:nvGrpSpPr>
          <p:cNvPr id="8" name="Bottom Right">
            <a:extLst>
              <a:ext uri="{FF2B5EF4-FFF2-40B4-BE49-F238E27FC236}">
                <a16:creationId xmlns:a16="http://schemas.microsoft.com/office/drawing/2014/main" id="{7CA8026F-F3E2-F0AC-BA28-474EDDAC7711}"/>
              </a:ext>
              <a:ext uri="{C183D7F6-B498-43B3-948B-1728B52AA6E4}">
                <adec:decorative xmlns:adec="http://schemas.microsoft.com/office/drawing/2017/decorative" val="1"/>
              </a:ext>
            </a:extLst>
          </p:cNvPr>
          <p:cNvGrpSpPr/>
          <p:nvPr userDrawn="1"/>
        </p:nvGrpSpPr>
        <p:grpSpPr>
          <a:xfrm flipV="1">
            <a:off x="7993448" y="0"/>
            <a:ext cx="4211600" cy="3581399"/>
            <a:chOff x="7980400" y="3276601"/>
            <a:chExt cx="4211600" cy="3581399"/>
          </a:xfrm>
        </p:grpSpPr>
        <p:grpSp>
          <p:nvGrpSpPr>
            <p:cNvPr id="9" name="Graphic 157">
              <a:extLst>
                <a:ext uri="{FF2B5EF4-FFF2-40B4-BE49-F238E27FC236}">
                  <a16:creationId xmlns:a16="http://schemas.microsoft.com/office/drawing/2014/main" id="{782E918B-03BB-ACBE-8695-C038FDB893C0}"/>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1" name="Freeform: Shape 24">
                <a:extLst>
                  <a:ext uri="{FF2B5EF4-FFF2-40B4-BE49-F238E27FC236}">
                    <a16:creationId xmlns:a16="http://schemas.microsoft.com/office/drawing/2014/main" id="{F40556B5-03F2-5DD3-B639-14377EFFE7FE}"/>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2" name="Freeform: Shape 25">
                <a:extLst>
                  <a:ext uri="{FF2B5EF4-FFF2-40B4-BE49-F238E27FC236}">
                    <a16:creationId xmlns:a16="http://schemas.microsoft.com/office/drawing/2014/main" id="{45B7ADF8-3ED6-87A7-6F47-B78462C77A20}"/>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3" name="Freeform: Shape 26">
                <a:extLst>
                  <a:ext uri="{FF2B5EF4-FFF2-40B4-BE49-F238E27FC236}">
                    <a16:creationId xmlns:a16="http://schemas.microsoft.com/office/drawing/2014/main" id="{D52AE879-F1BC-2561-2FBF-ABB2E105164C}"/>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4" name="Freeform: Shape 30">
                <a:extLst>
                  <a:ext uri="{FF2B5EF4-FFF2-40B4-BE49-F238E27FC236}">
                    <a16:creationId xmlns:a16="http://schemas.microsoft.com/office/drawing/2014/main" id="{A1EA5E2E-9618-98D9-9F06-C4647D1D429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5" name="Freeform: Shape 31">
                <a:extLst>
                  <a:ext uri="{FF2B5EF4-FFF2-40B4-BE49-F238E27FC236}">
                    <a16:creationId xmlns:a16="http://schemas.microsoft.com/office/drawing/2014/main" id="{E28E6EE4-71BD-B4F1-3573-874D81459D29}"/>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6" name="Freeform: Shape 32">
                <a:extLst>
                  <a:ext uri="{FF2B5EF4-FFF2-40B4-BE49-F238E27FC236}">
                    <a16:creationId xmlns:a16="http://schemas.microsoft.com/office/drawing/2014/main" id="{2B468A56-8603-6EAF-27BD-FEDFC0343A8F}"/>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7" name="Freeform: Shape 36">
                <a:extLst>
                  <a:ext uri="{FF2B5EF4-FFF2-40B4-BE49-F238E27FC236}">
                    <a16:creationId xmlns:a16="http://schemas.microsoft.com/office/drawing/2014/main" id="{5DA205BC-40D5-E366-BFD0-0B79F340B66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grpSp>
        <p:sp>
          <p:nvSpPr>
            <p:cNvPr id="10" name="Freeform: Shape 23">
              <a:extLst>
                <a:ext uri="{FF2B5EF4-FFF2-40B4-BE49-F238E27FC236}">
                  <a16:creationId xmlns:a16="http://schemas.microsoft.com/office/drawing/2014/main" id="{2BEE78C5-0ADB-2DA5-F70E-5D73E2826F6C}"/>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noProof="0" dirty="0"/>
            </a:p>
          </p:txBody>
        </p:sp>
      </p:grpSp>
    </p:spTree>
    <p:extLst>
      <p:ext uri="{BB962C8B-B14F-4D97-AF65-F5344CB8AC3E}">
        <p14:creationId xmlns:p14="http://schemas.microsoft.com/office/powerpoint/2010/main" val="361017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548640" y="914400"/>
            <a:ext cx="3108960" cy="2194560"/>
          </a:xfrm>
        </p:spPr>
        <p:txBody>
          <a:bodyPr anchor="t">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548640" y="3429000"/>
            <a:ext cx="3108960" cy="3017520"/>
          </a:xfrm>
        </p:spPr>
        <p:txBody>
          <a:bodyPr>
            <a:normAutofit/>
          </a:bodyPr>
          <a:lstStyle>
            <a:lvl1pPr>
              <a:spcBef>
                <a:spcPts val="1600"/>
              </a:spcBef>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468112" y="630936"/>
            <a:ext cx="5705856" cy="5843016"/>
          </a:xfrm>
        </p:spPr>
        <p:txBody>
          <a:bodyPr>
            <a:normAutofit/>
          </a:bodyPr>
          <a:lstStyle>
            <a:lvl1pPr>
              <a:spcBef>
                <a:spcPts val="1600"/>
              </a:spcBef>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8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grpSp>
        <p:nvGrpSpPr>
          <p:cNvPr id="4" name="Top Right">
            <a:extLst>
              <a:ext uri="{FF2B5EF4-FFF2-40B4-BE49-F238E27FC236}">
                <a16:creationId xmlns:a16="http://schemas.microsoft.com/office/drawing/2014/main" id="{E97F5289-BEE7-79B5-BB8E-94638A05B9B7}"/>
              </a:ext>
              <a:ext uri="{C183D7F6-B498-43B3-948B-1728B52AA6E4}">
                <adec:decorative xmlns:adec="http://schemas.microsoft.com/office/drawing/2017/decorative" val="1"/>
              </a:ext>
            </a:extLst>
          </p:cNvPr>
          <p:cNvGrpSpPr/>
          <p:nvPr userDrawn="1"/>
        </p:nvGrpSpPr>
        <p:grpSpPr>
          <a:xfrm rot="10800000">
            <a:off x="10129627" y="2702248"/>
            <a:ext cx="2062373" cy="4155752"/>
            <a:chOff x="10849" y="15178"/>
            <a:chExt cx="2198951" cy="3331254"/>
          </a:xfrm>
        </p:grpSpPr>
        <p:sp>
          <p:nvSpPr>
            <p:cNvPr id="5" name="Freeform: Shape 10">
              <a:extLst>
                <a:ext uri="{FF2B5EF4-FFF2-40B4-BE49-F238E27FC236}">
                  <a16:creationId xmlns:a16="http://schemas.microsoft.com/office/drawing/2014/main" id="{444EE97B-10EF-6A90-36F9-546218041763}"/>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US" dirty="0"/>
            </a:p>
          </p:txBody>
        </p:sp>
        <p:sp>
          <p:nvSpPr>
            <p:cNvPr id="6" name="Freeform: Shape 11">
              <a:extLst>
                <a:ext uri="{FF2B5EF4-FFF2-40B4-BE49-F238E27FC236}">
                  <a16:creationId xmlns:a16="http://schemas.microsoft.com/office/drawing/2014/main" id="{DB37572F-3CF3-5EB8-2A9C-423F91615517}"/>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US" dirty="0"/>
            </a:p>
          </p:txBody>
        </p:sp>
        <p:sp>
          <p:nvSpPr>
            <p:cNvPr id="9" name="Freeform: Shape 12">
              <a:extLst>
                <a:ext uri="{FF2B5EF4-FFF2-40B4-BE49-F238E27FC236}">
                  <a16:creationId xmlns:a16="http://schemas.microsoft.com/office/drawing/2014/main" id="{F46101FA-DB58-40A4-BD93-35E09F7571D5}"/>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US" dirty="0"/>
            </a:p>
          </p:txBody>
        </p:sp>
        <p:sp>
          <p:nvSpPr>
            <p:cNvPr id="10" name="Freeform: Shape 13">
              <a:extLst>
                <a:ext uri="{FF2B5EF4-FFF2-40B4-BE49-F238E27FC236}">
                  <a16:creationId xmlns:a16="http://schemas.microsoft.com/office/drawing/2014/main" id="{2E4933A0-A538-7EFB-417B-E2C222C1AF4E}"/>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US" dirty="0"/>
            </a:p>
          </p:txBody>
        </p:sp>
        <p:sp>
          <p:nvSpPr>
            <p:cNvPr id="11" name="Freeform: Shape 14">
              <a:extLst>
                <a:ext uri="{FF2B5EF4-FFF2-40B4-BE49-F238E27FC236}">
                  <a16:creationId xmlns:a16="http://schemas.microsoft.com/office/drawing/2014/main" id="{6C2DFDF6-D78B-5984-D82E-9CEFAB74F71C}"/>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US" dirty="0"/>
            </a:p>
          </p:txBody>
        </p:sp>
        <p:sp>
          <p:nvSpPr>
            <p:cNvPr id="12" name="Freeform: Shape 15">
              <a:extLst>
                <a:ext uri="{FF2B5EF4-FFF2-40B4-BE49-F238E27FC236}">
                  <a16:creationId xmlns:a16="http://schemas.microsoft.com/office/drawing/2014/main" id="{855628AA-C9BE-E5CF-15C9-5AF3F3F7ACF3}"/>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US" dirty="0"/>
            </a:p>
          </p:txBody>
        </p:sp>
        <p:sp>
          <p:nvSpPr>
            <p:cNvPr id="13" name="Freeform: Shape 16">
              <a:extLst>
                <a:ext uri="{FF2B5EF4-FFF2-40B4-BE49-F238E27FC236}">
                  <a16:creationId xmlns:a16="http://schemas.microsoft.com/office/drawing/2014/main" id="{B87AC7A6-6033-A3C4-6202-864E4062FD47}"/>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US" dirty="0"/>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6675120" y="914400"/>
            <a:ext cx="5029200" cy="2194560"/>
          </a:xfrm>
        </p:spPr>
        <p:txBody>
          <a:bodyPr anchor="t" anchorCtr="0">
            <a:normAutofit/>
          </a:bodyPr>
          <a:lstStyle>
            <a:lvl1pPr>
              <a:defRPr sz="2400"/>
            </a:lvl1pPr>
          </a:lstStyle>
          <a:p>
            <a:r>
              <a:rPr lang="en-US"/>
              <a:t>Click to edit Master title style</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0" y="0"/>
            <a:ext cx="6099048" cy="6858000"/>
          </a:xfrm>
          <a:solidFill>
            <a:schemeClr val="accent5"/>
          </a:solidFill>
        </p:spPr>
        <p:txBody>
          <a:bodyPr/>
          <a:lstStyle>
            <a:lvl1pPr marL="0" indent="0">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6675120" y="3429000"/>
            <a:ext cx="5029200" cy="2697480"/>
          </a:xfrm>
        </p:spPr>
        <p:txBody>
          <a:bodyPr>
            <a:normAutofit/>
          </a:bodyPr>
          <a:lstStyle>
            <a:lvl1pPr>
              <a:spcBef>
                <a:spcPts val="1600"/>
              </a:spcBef>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a:xfrm>
            <a:off x="10858500" y="6356350"/>
            <a:ext cx="84582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8654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a:xfrm>
            <a:off x="548640" y="914400"/>
            <a:ext cx="7223760" cy="914400"/>
          </a:xfrm>
        </p:spPr>
        <p:txBody>
          <a:bodyPr anchor="t">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548640" y="2286000"/>
            <a:ext cx="7223760" cy="1828800"/>
          </a:xfrm>
        </p:spPr>
        <p:txBody>
          <a:bodyPr>
            <a:normAutofit/>
          </a:bodyPr>
          <a:lstStyle>
            <a:lvl1pPr marL="0" indent="0">
              <a:spcBef>
                <a:spcPts val="1600"/>
              </a:spcBef>
              <a:buNone/>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48640" y="4389120"/>
            <a:ext cx="7223760" cy="1828800"/>
          </a:xfrm>
        </p:spPr>
        <p:txBody>
          <a:bodyPr>
            <a:normAutofit/>
          </a:bodyPr>
          <a:lstStyle>
            <a:lvl1pPr marL="0" indent="0">
              <a:spcBef>
                <a:spcPts val="1600"/>
              </a:spcBef>
              <a:buNone/>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6">
            <a:extLst>
              <a:ext uri="{FF2B5EF4-FFF2-40B4-BE49-F238E27FC236}">
                <a16:creationId xmlns:a16="http://schemas.microsoft.com/office/drawing/2014/main" id="{13FFB825-245A-CEB4-BC9B-8E6001FC84AD}"/>
              </a:ext>
            </a:extLst>
          </p:cNvPr>
          <p:cNvSpPr>
            <a:spLocks noGrp="1"/>
          </p:cNvSpPr>
          <p:nvPr>
            <p:ph type="pic" sz="quarter" idx="13"/>
          </p:nvPr>
        </p:nvSpPr>
        <p:spPr>
          <a:xfrm>
            <a:off x="8156448" y="0"/>
            <a:ext cx="4032504" cy="6858000"/>
          </a:xfrm>
          <a:solidFill>
            <a:schemeClr val="accent5"/>
          </a:solidFill>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26632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grpSp>
        <p:nvGrpSpPr>
          <p:cNvPr id="4" name="Bottom Right">
            <a:extLst>
              <a:ext uri="{FF2B5EF4-FFF2-40B4-BE49-F238E27FC236}">
                <a16:creationId xmlns:a16="http://schemas.microsoft.com/office/drawing/2014/main" id="{08712125-56A8-F96B-CDF1-F3792D47443A}"/>
              </a:ext>
              <a:ext uri="{C183D7F6-B498-43B3-948B-1728B52AA6E4}">
                <adec:decorative xmlns:adec="http://schemas.microsoft.com/office/drawing/2017/decorative" val="1"/>
              </a:ext>
            </a:extLst>
          </p:cNvPr>
          <p:cNvGrpSpPr/>
          <p:nvPr userDrawn="1"/>
        </p:nvGrpSpPr>
        <p:grpSpPr>
          <a:xfrm flipV="1">
            <a:off x="7993448" y="0"/>
            <a:ext cx="4211600" cy="3581399"/>
            <a:chOff x="7980400" y="3276601"/>
            <a:chExt cx="4211600" cy="3581399"/>
          </a:xfrm>
        </p:grpSpPr>
        <p:grpSp>
          <p:nvGrpSpPr>
            <p:cNvPr id="9" name="Graphic 157">
              <a:extLst>
                <a:ext uri="{FF2B5EF4-FFF2-40B4-BE49-F238E27FC236}">
                  <a16:creationId xmlns:a16="http://schemas.microsoft.com/office/drawing/2014/main" id="{606BED4C-626B-4034-F706-C47B39ADBF0A}"/>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1" name="Freeform: Shape 24">
                <a:extLst>
                  <a:ext uri="{FF2B5EF4-FFF2-40B4-BE49-F238E27FC236}">
                    <a16:creationId xmlns:a16="http://schemas.microsoft.com/office/drawing/2014/main" id="{1E44F1DA-BBA0-DBF5-E95D-DA413CECCC33}"/>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2" name="Freeform: Shape 25">
                <a:extLst>
                  <a:ext uri="{FF2B5EF4-FFF2-40B4-BE49-F238E27FC236}">
                    <a16:creationId xmlns:a16="http://schemas.microsoft.com/office/drawing/2014/main" id="{1F84F55C-F405-CAE8-CC7B-F36BF514253C}"/>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3" name="Freeform: Shape 26">
                <a:extLst>
                  <a:ext uri="{FF2B5EF4-FFF2-40B4-BE49-F238E27FC236}">
                    <a16:creationId xmlns:a16="http://schemas.microsoft.com/office/drawing/2014/main" id="{516BE7FD-A069-8AEE-40A9-1F269525F7CB}"/>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4" name="Freeform: Shape 30">
                <a:extLst>
                  <a:ext uri="{FF2B5EF4-FFF2-40B4-BE49-F238E27FC236}">
                    <a16:creationId xmlns:a16="http://schemas.microsoft.com/office/drawing/2014/main" id="{AA1320FC-7DC3-FFF5-F832-D065D7F3F0BD}"/>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5" name="Freeform: Shape 31">
                <a:extLst>
                  <a:ext uri="{FF2B5EF4-FFF2-40B4-BE49-F238E27FC236}">
                    <a16:creationId xmlns:a16="http://schemas.microsoft.com/office/drawing/2014/main" id="{3B19DAD1-8FA1-2EC0-26E0-10CF718694D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6" name="Freeform: Shape 32">
                <a:extLst>
                  <a:ext uri="{FF2B5EF4-FFF2-40B4-BE49-F238E27FC236}">
                    <a16:creationId xmlns:a16="http://schemas.microsoft.com/office/drawing/2014/main" id="{01713054-80A0-F251-23CE-6EC15BA985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sp>
            <p:nvSpPr>
              <p:cNvPr id="17" name="Freeform: Shape 36">
                <a:extLst>
                  <a:ext uri="{FF2B5EF4-FFF2-40B4-BE49-F238E27FC236}">
                    <a16:creationId xmlns:a16="http://schemas.microsoft.com/office/drawing/2014/main" id="{67EE807A-C6CE-4AA4-7E0A-7365647ACD8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noProof="0" dirty="0"/>
              </a:p>
            </p:txBody>
          </p:sp>
        </p:grpSp>
        <p:sp>
          <p:nvSpPr>
            <p:cNvPr id="10" name="Freeform: Shape 23">
              <a:extLst>
                <a:ext uri="{FF2B5EF4-FFF2-40B4-BE49-F238E27FC236}">
                  <a16:creationId xmlns:a16="http://schemas.microsoft.com/office/drawing/2014/main" id="{0A5ACDEC-DD52-7136-650B-7390C0FBA09E}"/>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noProof="0" dirty="0"/>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548640" y="914400"/>
            <a:ext cx="10963656" cy="914400"/>
          </a:xfrm>
        </p:spPr>
        <p:txBody>
          <a:bodyPr anchor="t" anchorCtr="0">
            <a:normAutofit/>
          </a:bodyPr>
          <a:lstStyle>
            <a:lvl1pPr>
              <a:defRPr sz="2400"/>
            </a:lvl1pPr>
          </a:lstStyle>
          <a:p>
            <a:r>
              <a:rPr lang="en-US" noProof="0"/>
              <a:t>Click to edit Master title style</a:t>
            </a:r>
            <a:endParaRPr lang="en-US" noProof="0"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548640" y="2286000"/>
            <a:ext cx="3108960" cy="3291840"/>
          </a:xfrm>
        </p:spPr>
        <p:txBody>
          <a:bodyPr>
            <a:normAutofit/>
          </a:bodyPr>
          <a:lstStyle>
            <a:lvl1pPr>
              <a:spcBef>
                <a:spcPts val="1600"/>
              </a:spcBef>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197096" y="2286000"/>
            <a:ext cx="7315200" cy="3410712"/>
          </a:xfrm>
        </p:spPr>
        <p:txBody>
          <a:bodyPr/>
          <a:lstStyle>
            <a:lvl1pPr marL="0" indent="0">
              <a:buNone/>
              <a:defRPr/>
            </a:lvl1pPr>
          </a:lstStyle>
          <a:p>
            <a:r>
              <a:rPr lang="en-US" noProof="0"/>
              <a:t>Click icon to add table</a:t>
            </a:r>
            <a:endParaRPr lang="en-US" noProof="0"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a:xfrm>
            <a:off x="548640" y="6356350"/>
            <a:ext cx="2743200" cy="365125"/>
          </a:xfrm>
        </p:spPr>
        <p:txBody>
          <a:bodyPr/>
          <a:lstStyle/>
          <a:p>
            <a:endParaRPr lang="en-US" noProof="0"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a:xfrm>
            <a:off x="4197096" y="6356350"/>
            <a:ext cx="4114800" cy="365125"/>
          </a:xfrm>
          <a:prstGeom prst="rect">
            <a:avLst/>
          </a:prstGeom>
        </p:spPr>
        <p:txBody>
          <a:bodyPr/>
          <a:lstStyle/>
          <a:p>
            <a:endParaRPr lang="en-US" noProof="0"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a:xfrm>
            <a:off x="10666476" y="6356350"/>
            <a:ext cx="845820" cy="365125"/>
          </a:xfrm>
        </p:spPr>
        <p:txBody>
          <a:bodyPr/>
          <a:lstStyle/>
          <a:p>
            <a:fld id="{CBD12358-51D2-46B3-9BDE-DF29528B9454}" type="slidenum">
              <a:rPr lang="en-US" noProof="0" smtClean="0"/>
              <a:t>‹#›</a:t>
            </a:fld>
            <a:endParaRPr lang="en-US" noProof="0" dirty="0"/>
          </a:p>
        </p:txBody>
      </p:sp>
    </p:spTree>
    <p:extLst>
      <p:ext uri="{BB962C8B-B14F-4D97-AF65-F5344CB8AC3E}">
        <p14:creationId xmlns:p14="http://schemas.microsoft.com/office/powerpoint/2010/main" val="79537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1248" y="381000"/>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41248"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0507980" y="6356350"/>
            <a:ext cx="84582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75" r:id="rId3"/>
    <p:sldLayoutId id="2147483674" r:id="rId4"/>
    <p:sldLayoutId id="2147483676" r:id="rId5"/>
    <p:sldLayoutId id="2147483681" r:id="rId6"/>
    <p:sldLayoutId id="2147483677" r:id="rId7"/>
    <p:sldLayoutId id="2147483683" r:id="rId8"/>
    <p:sldLayoutId id="2147483678" r:id="rId9"/>
    <p:sldLayoutId id="2147483679" r:id="rId10"/>
    <p:sldLayoutId id="2147483680" r:id="rId11"/>
    <p:sldLayoutId id="2147483652" r:id="rId12"/>
    <p:sldLayoutId id="2147483661" r:id="rId13"/>
  </p:sldLayoutIdLst>
  <p:hf sldNum="0" hdr="0" ftr="0" dt="0"/>
  <p:txStyles>
    <p:titleStyle>
      <a:lvl1pPr algn="l" defTabSz="914400" rtl="0" eaLnBrk="1" latinLnBrk="0" hangingPunct="1">
        <a:lnSpc>
          <a:spcPct val="90000"/>
        </a:lnSpc>
        <a:spcBef>
          <a:spcPct val="0"/>
        </a:spcBef>
        <a:buNone/>
        <a:defRPr sz="3000" kern="1200" cap="all" spc="3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528" userDrawn="1">
          <p15:clr>
            <a:srgbClr val="547EBF"/>
          </p15:clr>
        </p15:guide>
        <p15:guide id="4" orient="horz" pos="240" userDrawn="1">
          <p15:clr>
            <a:srgbClr val="547EBF"/>
          </p15:clr>
        </p15:guide>
        <p15:guide id="5" pos="7152" userDrawn="1">
          <p15:clr>
            <a:srgbClr val="547EBF"/>
          </p15:clr>
        </p15:guide>
        <p15:guide id="6" orient="horz" pos="4080" userDrawn="1">
          <p15:clr>
            <a:srgbClr val="547EBF"/>
          </p15:clr>
        </p15:guide>
        <p15:guide id="10" pos="1920" userDrawn="1">
          <p15:clr>
            <a:srgbClr val="547EBF"/>
          </p15:clr>
        </p15:guide>
        <p15:guide id="12" pos="5736" userDrawn="1">
          <p15:clr>
            <a:srgbClr val="547EBF"/>
          </p15:clr>
        </p15:guide>
        <p15:guide id="15" pos="5112" userDrawn="1">
          <p15:clr>
            <a:srgbClr val="9FCC3B"/>
          </p15:clr>
        </p15:guide>
        <p15:guide id="16" pos="254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9.jpg"/><Relationship Id="rId7"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12.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81000" y="3010694"/>
            <a:ext cx="11430000" cy="1371600"/>
          </a:xfrm>
        </p:spPr>
        <p:txBody>
          <a:bodyPr anchor="b" anchorCtr="0">
            <a:normAutofit/>
          </a:bodyPr>
          <a:lstStyle/>
          <a:p>
            <a:r>
              <a:rPr lang="en-US" dirty="0"/>
              <a:t>You Should Give a Tutorial</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2712545" y="4534405"/>
            <a:ext cx="6766907" cy="1143000"/>
          </a:xfrm>
        </p:spPr>
        <p:txBody>
          <a:bodyPr anchor="ctr">
            <a:normAutofit fontScale="92500" lnSpcReduction="10000"/>
          </a:bodyPr>
          <a:lstStyle/>
          <a:p>
            <a:r>
              <a:rPr lang="en-US" sz="2800" b="1" dirty="0"/>
              <a:t>Sarah Ackerman</a:t>
            </a:r>
          </a:p>
          <a:p>
            <a:r>
              <a:rPr lang="en-US" dirty="0"/>
              <a:t>Sr. Software/Machine Learning Engineer</a:t>
            </a:r>
          </a:p>
          <a:p>
            <a:r>
              <a:rPr lang="en-US" dirty="0"/>
              <a:t>2024 Sandia MLDL Workshop</a:t>
            </a:r>
          </a:p>
        </p:txBody>
      </p:sp>
      <p:pic>
        <p:nvPicPr>
          <p:cNvPr id="26" name="Picture Placeholder 25" descr="Closeup of an orange sea anemone">
            <a:extLst>
              <a:ext uri="{FF2B5EF4-FFF2-40B4-BE49-F238E27FC236}">
                <a16:creationId xmlns:a16="http://schemas.microsoft.com/office/drawing/2014/main" id="{A2BF176F-5FF4-4E1E-83AA-20C41123AB05}"/>
              </a:ext>
            </a:extLst>
          </p:cNvPr>
          <p:cNvPicPr>
            <a:picLocks noGrp="1" noChangeAspect="1"/>
          </p:cNvPicPr>
          <p:nvPr>
            <p:ph type="pic" sz="quarter" idx="10"/>
          </p:nvPr>
        </p:nvPicPr>
        <p:blipFill>
          <a:blip r:embed="rId3"/>
          <a:srcRect t="22317" b="22317"/>
          <a:stretch/>
        </p:blipFill>
        <p:spPr>
          <a:xfrm>
            <a:off x="3175" y="-1482160"/>
            <a:ext cx="12188825" cy="4498975"/>
          </a:xfrm>
        </p:spPr>
      </p:pic>
      <p:sp>
        <p:nvSpPr>
          <p:cNvPr id="4" name="TextBox 3">
            <a:extLst>
              <a:ext uri="{FF2B5EF4-FFF2-40B4-BE49-F238E27FC236}">
                <a16:creationId xmlns:a16="http://schemas.microsoft.com/office/drawing/2014/main" id="{FAFA392A-2BE0-3592-9926-4496D2D5AE06}"/>
              </a:ext>
            </a:extLst>
          </p:cNvPr>
          <p:cNvSpPr txBox="1"/>
          <p:nvPr/>
        </p:nvSpPr>
        <p:spPr>
          <a:xfrm>
            <a:off x="1367847" y="6471384"/>
            <a:ext cx="9456305" cy="369332"/>
          </a:xfrm>
          <a:prstGeom prst="rect">
            <a:avLst/>
          </a:prstGeom>
          <a:solidFill>
            <a:schemeClr val="bg1">
              <a:alpha val="75000"/>
            </a:schemeClr>
          </a:solidFill>
        </p:spPr>
        <p:txBody>
          <a:bodyPr wrap="square" rtlCol="0">
            <a:spAutoFit/>
          </a:bodyPr>
          <a:lstStyle/>
          <a:p>
            <a:pPr algn="ctr"/>
            <a:r>
              <a:rPr lang="en-US" sz="900" dirty="0"/>
              <a:t>Sandia National Laboratories is a </a:t>
            </a:r>
            <a:r>
              <a:rPr lang="en-US" sz="900" dirty="0" err="1"/>
              <a:t>multimission</a:t>
            </a:r>
            <a:r>
              <a:rPr lang="en-US" sz="900" dirty="0"/>
              <a:t> laboratory managed and operated by National Technology &amp; Engineering Solutions of Sandia, LLC, a wholly owned subsidiary of Honeywell International Inc., for the U.S. Department of Energy’s National Nuclear Security Administration under contract DE-NA0003525.</a:t>
            </a:r>
          </a:p>
        </p:txBody>
      </p:sp>
      <p:sp>
        <p:nvSpPr>
          <p:cNvPr id="5" name="TextBox 4">
            <a:extLst>
              <a:ext uri="{FF2B5EF4-FFF2-40B4-BE49-F238E27FC236}">
                <a16:creationId xmlns:a16="http://schemas.microsoft.com/office/drawing/2014/main" id="{959DBBBF-058F-CF93-2098-87CD2BA1BC6B}"/>
              </a:ext>
            </a:extLst>
          </p:cNvPr>
          <p:cNvSpPr txBox="1"/>
          <p:nvPr/>
        </p:nvSpPr>
        <p:spPr>
          <a:xfrm>
            <a:off x="9625212" y="6618741"/>
            <a:ext cx="1484267" cy="215444"/>
          </a:xfrm>
          <a:prstGeom prst="rect">
            <a:avLst/>
          </a:prstGeom>
          <a:noFill/>
        </p:spPr>
        <p:txBody>
          <a:bodyPr wrap="square">
            <a:spAutoFit/>
          </a:bodyPr>
          <a:lstStyle/>
          <a:p>
            <a:r>
              <a:rPr lang="en-US" sz="800" b="1" i="0" dirty="0">
                <a:solidFill>
                  <a:srgbClr val="010B13"/>
                </a:solidFill>
                <a:effectLst/>
                <a:latin typeface="Open Sans" panose="020B0606030504020204" pitchFamily="34" charset="0"/>
              </a:rPr>
              <a:t>SAND2024-11279C</a:t>
            </a:r>
            <a:endParaRPr lang="en-US" sz="800" dirty="0"/>
          </a:p>
        </p:txBody>
      </p:sp>
    </p:spTree>
    <p:extLst>
      <p:ext uri="{BB962C8B-B14F-4D97-AF65-F5344CB8AC3E}">
        <p14:creationId xmlns:p14="http://schemas.microsoft.com/office/powerpoint/2010/main" val="7092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381000" y="274320"/>
            <a:ext cx="11430000" cy="1371600"/>
          </a:xfrm>
          <a:noFill/>
        </p:spPr>
        <p:txBody>
          <a:bodyPr>
            <a:noAutofit/>
          </a:bodyPr>
          <a:lstStyle/>
          <a:p>
            <a:r>
              <a:rPr lang="en-US" dirty="0"/>
              <a:t>2</a:t>
            </a:r>
            <a:r>
              <a:rPr lang="en-US" sz="4400" dirty="0"/>
              <a:t>. You are confident and comfortable</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381000" y="1709928"/>
            <a:ext cx="11430000" cy="457200"/>
          </a:xfrm>
          <a:noFill/>
        </p:spPr>
        <p:txBody>
          <a:bodyPr>
            <a:noAutofit/>
          </a:bodyPr>
          <a:lstStyle/>
          <a:p>
            <a:r>
              <a:rPr lang="en-US" sz="2000" dirty="0"/>
              <a:t>… and you have never ever mispronounced a word, ever.</a:t>
            </a:r>
          </a:p>
        </p:txBody>
      </p:sp>
      <p:pic>
        <p:nvPicPr>
          <p:cNvPr id="5" name="Picture Placeholder 25" descr="Red and green zoanthids on a coral reef">
            <a:extLst>
              <a:ext uri="{FF2B5EF4-FFF2-40B4-BE49-F238E27FC236}">
                <a16:creationId xmlns:a16="http://schemas.microsoft.com/office/drawing/2014/main" id="{5D4F6593-21F6-B8A0-0FA8-31ECFEDE70E9}"/>
              </a:ext>
            </a:extLst>
          </p:cNvPr>
          <p:cNvPicPr>
            <a:picLocks noChangeAspect="1"/>
          </p:cNvPicPr>
          <p:nvPr/>
        </p:nvPicPr>
        <p:blipFill>
          <a:blip r:embed="rId2"/>
          <a:srcRect t="22325" b="22325"/>
          <a:stretch/>
        </p:blipFill>
        <p:spPr>
          <a:xfrm>
            <a:off x="0" y="2359152"/>
            <a:ext cx="12192000" cy="4498848"/>
          </a:xfrm>
          <a:prstGeom prst="rect">
            <a:avLst/>
          </a:prstGeom>
        </p:spPr>
      </p:pic>
    </p:spTree>
    <p:extLst>
      <p:ext uri="{BB962C8B-B14F-4D97-AF65-F5344CB8AC3E}">
        <p14:creationId xmlns:p14="http://schemas.microsoft.com/office/powerpoint/2010/main" val="185460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FBECBAC-6DD9-B41C-DF05-7E929BE0F191}"/>
              </a:ext>
            </a:extLst>
          </p:cNvPr>
          <p:cNvSpPr txBox="1">
            <a:spLocks/>
          </p:cNvSpPr>
          <p:nvPr/>
        </p:nvSpPr>
        <p:spPr>
          <a:xfrm>
            <a:off x="7164728" y="2442259"/>
            <a:ext cx="4539591" cy="4317356"/>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chemeClr val="tx1">
                    <a:lumMod val="75000"/>
                    <a:lumOff val="25000"/>
                  </a:schemeClr>
                </a:solidFill>
              </a:rPr>
              <a:t>in Computer Science: </a:t>
            </a:r>
          </a:p>
          <a:p>
            <a:pPr marL="800100" lvl="1" indent="-342900" algn="l">
              <a:buFont typeface="Arial" panose="020B0604020202020204" pitchFamily="34" charset="0"/>
              <a:buChar char="•"/>
            </a:pPr>
            <a:r>
              <a:rPr lang="en-US" sz="2400" dirty="0"/>
              <a:t>/</a:t>
            </a:r>
            <a:r>
              <a:rPr lang="en-US" sz="2400" dirty="0" err="1"/>
              <a:t>etc</a:t>
            </a:r>
            <a:endParaRPr lang="en-US" sz="2400" dirty="0">
              <a:solidFill>
                <a:schemeClr val="tx1">
                  <a:lumMod val="75000"/>
                  <a:lumOff val="25000"/>
                </a:schemeClr>
              </a:solidFill>
            </a:endParaRPr>
          </a:p>
          <a:p>
            <a:pPr marL="800100" lvl="1" indent="-342900" algn="l">
              <a:buFont typeface="Arial" panose="020B0604020202020204" pitchFamily="34" charset="0"/>
              <a:buChar char="•"/>
            </a:pPr>
            <a:r>
              <a:rPr lang="en-US" sz="2400" dirty="0" err="1">
                <a:solidFill>
                  <a:schemeClr val="tx1">
                    <a:lumMod val="75000"/>
                    <a:lumOff val="25000"/>
                  </a:schemeClr>
                </a:solidFill>
              </a:rPr>
              <a:t>Erdos</a:t>
            </a:r>
            <a:endParaRPr lang="en-US" sz="2400" dirty="0">
              <a:solidFill>
                <a:schemeClr val="tx1">
                  <a:lumMod val="75000"/>
                  <a:lumOff val="25000"/>
                </a:schemeClr>
              </a:solidFill>
            </a:endParaRPr>
          </a:p>
          <a:p>
            <a:pPr marL="800100" lvl="1" indent="-342900" algn="l">
              <a:buFont typeface="Arial" panose="020B0604020202020204" pitchFamily="34" charset="0"/>
              <a:buChar char="•"/>
            </a:pPr>
            <a:r>
              <a:rPr lang="en-US" sz="2400" dirty="0">
                <a:solidFill>
                  <a:schemeClr val="tx1">
                    <a:lumMod val="75000"/>
                    <a:lumOff val="25000"/>
                  </a:schemeClr>
                </a:solidFill>
              </a:rPr>
              <a:t>gif</a:t>
            </a:r>
          </a:p>
          <a:p>
            <a:r>
              <a:rPr lang="en-US" sz="2400" b="1" dirty="0">
                <a:solidFill>
                  <a:schemeClr val="tx1">
                    <a:lumMod val="75000"/>
                    <a:lumOff val="25000"/>
                  </a:schemeClr>
                </a:solidFill>
              </a:rPr>
              <a:t>from the sea:</a:t>
            </a:r>
          </a:p>
          <a:p>
            <a:pPr marL="800100" lvl="1" indent="-342900" algn="l">
              <a:buFont typeface="Arial" panose="020B0604020202020204" pitchFamily="34" charset="0"/>
              <a:buChar char="•"/>
            </a:pPr>
            <a:r>
              <a:rPr lang="en-US" sz="2400" dirty="0">
                <a:solidFill>
                  <a:schemeClr val="tx1">
                    <a:lumMod val="75000"/>
                    <a:lumOff val="25000"/>
                  </a:schemeClr>
                </a:solidFill>
              </a:rPr>
              <a:t>boatswain</a:t>
            </a:r>
          </a:p>
          <a:p>
            <a:pPr marL="800100" lvl="1" indent="-342900" algn="l">
              <a:buFont typeface="Arial" panose="020B0604020202020204" pitchFamily="34" charset="0"/>
              <a:buChar char="•"/>
            </a:pPr>
            <a:r>
              <a:rPr lang="en-US" sz="2400" dirty="0">
                <a:solidFill>
                  <a:schemeClr val="tx1">
                    <a:lumMod val="75000"/>
                    <a:lumOff val="25000"/>
                  </a:schemeClr>
                </a:solidFill>
              </a:rPr>
              <a:t>anemone </a:t>
            </a:r>
            <a:endParaRPr lang="en-US" sz="2400" b="1" dirty="0">
              <a:solidFill>
                <a:schemeClr val="tx1">
                  <a:lumMod val="75000"/>
                  <a:lumOff val="25000"/>
                </a:schemeClr>
              </a:solidFill>
            </a:endParaRPr>
          </a:p>
          <a:p>
            <a:r>
              <a:rPr lang="en-US" sz="2400" b="1" dirty="0">
                <a:solidFill>
                  <a:schemeClr val="tx1">
                    <a:lumMod val="75000"/>
                    <a:lumOff val="25000"/>
                  </a:schemeClr>
                </a:solidFill>
              </a:rPr>
              <a:t>until writing this presentation:</a:t>
            </a:r>
          </a:p>
          <a:p>
            <a:pPr marL="800100" lvl="1" indent="-342900" algn="l">
              <a:buFont typeface="Arial" panose="020B0604020202020204" pitchFamily="34" charset="0"/>
              <a:buChar char="•"/>
            </a:pPr>
            <a:r>
              <a:rPr lang="en-US" sz="2400" dirty="0">
                <a:solidFill>
                  <a:schemeClr val="tx1">
                    <a:lumMod val="75000"/>
                    <a:lumOff val="25000"/>
                  </a:schemeClr>
                </a:solidFill>
              </a:rPr>
              <a:t>potable</a:t>
            </a:r>
          </a:p>
          <a:p>
            <a:pPr marL="800100" lvl="1" indent="-342900" algn="l">
              <a:buFont typeface="Arial" panose="020B0604020202020204" pitchFamily="34" charset="0"/>
              <a:buChar char="•"/>
            </a:pPr>
            <a:r>
              <a:rPr lang="en-US" sz="2400" dirty="0">
                <a:solidFill>
                  <a:schemeClr val="tx1">
                    <a:lumMod val="75000"/>
                    <a:lumOff val="25000"/>
                  </a:schemeClr>
                </a:solidFill>
              </a:rPr>
              <a:t>respite</a:t>
            </a:r>
          </a:p>
          <a:p>
            <a:pPr marL="342900" indent="-342900">
              <a:buFont typeface="Arial" panose="020B0604020202020204" pitchFamily="34" charset="0"/>
              <a:buChar char="•"/>
            </a:pPr>
            <a:endParaRPr lang="en-US" sz="2400" dirty="0">
              <a:solidFill>
                <a:schemeClr val="tx1">
                  <a:lumMod val="75000"/>
                  <a:lumOff val="25000"/>
                </a:schemeClr>
              </a:solidFill>
            </a:endParaRPr>
          </a:p>
        </p:txBody>
      </p:sp>
      <p:pic>
        <p:nvPicPr>
          <p:cNvPr id="7" name="Picture Placeholder 6" descr="Two clown fish in anemone">
            <a:extLst>
              <a:ext uri="{FF2B5EF4-FFF2-40B4-BE49-F238E27FC236}">
                <a16:creationId xmlns:a16="http://schemas.microsoft.com/office/drawing/2014/main" id="{4016C178-C8C3-4E86-653E-AF109639A95E}"/>
              </a:ext>
            </a:extLst>
          </p:cNvPr>
          <p:cNvPicPr>
            <a:picLocks noGrp="1" noChangeAspect="1"/>
          </p:cNvPicPr>
          <p:nvPr>
            <p:ph type="pic" sz="quarter" idx="13"/>
          </p:nvPr>
        </p:nvPicPr>
        <p:blipFill>
          <a:blip r:embed="rId2"/>
          <a:srcRect l="20378" r="20378"/>
          <a:stretch/>
        </p:blipFill>
        <p:spPr>
          <a:xfrm>
            <a:off x="0" y="0"/>
            <a:ext cx="6099048" cy="6858000"/>
          </a:xfrm>
          <a:solidFill>
            <a:schemeClr val="bg1">
              <a:lumMod val="95000"/>
            </a:schemeClr>
          </a:solidFill>
        </p:spPr>
      </p:pic>
      <p:sp>
        <p:nvSpPr>
          <p:cNvPr id="5" name="Speech Bubble: Oval 4">
            <a:extLst>
              <a:ext uri="{FF2B5EF4-FFF2-40B4-BE49-F238E27FC236}">
                <a16:creationId xmlns:a16="http://schemas.microsoft.com/office/drawing/2014/main" id="{7FF4888D-3DE5-14EF-C4E9-633D742526AC}"/>
              </a:ext>
            </a:extLst>
          </p:cNvPr>
          <p:cNvSpPr/>
          <p:nvPr/>
        </p:nvSpPr>
        <p:spPr>
          <a:xfrm>
            <a:off x="2280213" y="97699"/>
            <a:ext cx="3285069" cy="1557481"/>
          </a:xfrm>
          <a:prstGeom prst="wedgeEllipseCallout">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 my name is—</a:t>
            </a:r>
          </a:p>
        </p:txBody>
      </p:sp>
      <p:sp>
        <p:nvSpPr>
          <p:cNvPr id="6" name="Speech Bubble: Oval 5">
            <a:extLst>
              <a:ext uri="{FF2B5EF4-FFF2-40B4-BE49-F238E27FC236}">
                <a16:creationId xmlns:a16="http://schemas.microsoft.com/office/drawing/2014/main" id="{CE429656-665E-2AEE-44C5-ED97F8A493DF}"/>
              </a:ext>
            </a:extLst>
          </p:cNvPr>
          <p:cNvSpPr/>
          <p:nvPr/>
        </p:nvSpPr>
        <p:spPr>
          <a:xfrm>
            <a:off x="4863298" y="2361235"/>
            <a:ext cx="2127812" cy="1414042"/>
          </a:xfrm>
          <a:prstGeom prst="wedgeEllipseCallou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a:t>
            </a:r>
          </a:p>
        </p:txBody>
      </p:sp>
      <p:sp>
        <p:nvSpPr>
          <p:cNvPr id="14" name="Title 1">
            <a:extLst>
              <a:ext uri="{FF2B5EF4-FFF2-40B4-BE49-F238E27FC236}">
                <a16:creationId xmlns:a16="http://schemas.microsoft.com/office/drawing/2014/main" id="{581A2BF5-2166-860F-5358-F4837169AFE4}"/>
              </a:ext>
            </a:extLst>
          </p:cNvPr>
          <p:cNvSpPr txBox="1">
            <a:spLocks/>
          </p:cNvSpPr>
          <p:nvPr/>
        </p:nvSpPr>
        <p:spPr>
          <a:xfrm>
            <a:off x="6675120" y="914400"/>
            <a:ext cx="5179288" cy="2194560"/>
          </a:xfrm>
          <a:prstGeom prst="rect">
            <a:avLst/>
          </a:prstGeom>
          <a:no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cap="all" spc="30" baseline="0">
                <a:solidFill>
                  <a:schemeClr val="tx1">
                    <a:lumMod val="75000"/>
                    <a:lumOff val="25000"/>
                  </a:schemeClr>
                </a:solidFill>
                <a:latin typeface="+mj-lt"/>
                <a:ea typeface="+mj-ea"/>
                <a:cs typeface="+mj-cs"/>
              </a:defRPr>
            </a:lvl1pPr>
          </a:lstStyle>
          <a:p>
            <a:r>
              <a:rPr lang="en-US" sz="3200" dirty="0"/>
              <a:t>Words I have mispronounced</a:t>
            </a:r>
          </a:p>
        </p:txBody>
      </p:sp>
      <p:pic>
        <p:nvPicPr>
          <p:cNvPr id="10" name="Picture 9">
            <a:extLst>
              <a:ext uri="{FF2B5EF4-FFF2-40B4-BE49-F238E27FC236}">
                <a16:creationId xmlns:a16="http://schemas.microsoft.com/office/drawing/2014/main" id="{5FF0476F-6D99-530C-49B3-DE3431E26832}"/>
              </a:ext>
            </a:extLst>
          </p:cNvPr>
          <p:cNvPicPr>
            <a:picLocks noChangeAspect="1"/>
          </p:cNvPicPr>
          <p:nvPr/>
        </p:nvPicPr>
        <p:blipFill>
          <a:blip r:embed="rId3"/>
          <a:stretch>
            <a:fillRect/>
          </a:stretch>
        </p:blipFill>
        <p:spPr>
          <a:xfrm rot="1654134">
            <a:off x="9571765" y="3356103"/>
            <a:ext cx="785877" cy="785877"/>
          </a:xfrm>
          <a:prstGeom prst="rect">
            <a:avLst/>
          </a:prstGeom>
        </p:spPr>
      </p:pic>
    </p:spTree>
    <p:extLst>
      <p:ext uri="{BB962C8B-B14F-4D97-AF65-F5344CB8AC3E}">
        <p14:creationId xmlns:p14="http://schemas.microsoft.com/office/powerpoint/2010/main" val="101057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clown fish in anemone">
            <a:extLst>
              <a:ext uri="{FF2B5EF4-FFF2-40B4-BE49-F238E27FC236}">
                <a16:creationId xmlns:a16="http://schemas.microsoft.com/office/drawing/2014/main" id="{4016C178-C8C3-4E86-653E-AF109639A95E}"/>
              </a:ext>
            </a:extLst>
          </p:cNvPr>
          <p:cNvPicPr>
            <a:picLocks noGrp="1" noChangeAspect="1"/>
          </p:cNvPicPr>
          <p:nvPr>
            <p:ph type="pic" sz="quarter" idx="13"/>
          </p:nvPr>
        </p:nvPicPr>
        <p:blipFill>
          <a:blip r:embed="rId2"/>
          <a:srcRect l="20378" r="20378"/>
          <a:stretch/>
        </p:blipFill>
        <p:spPr>
          <a:xfrm>
            <a:off x="0" y="0"/>
            <a:ext cx="6099048" cy="6858000"/>
          </a:xfrm>
          <a:solidFill>
            <a:schemeClr val="bg1">
              <a:lumMod val="95000"/>
            </a:schemeClr>
          </a:solidFill>
        </p:spPr>
      </p:pic>
      <p:sp>
        <p:nvSpPr>
          <p:cNvPr id="5" name="Speech Bubble: Oval 4">
            <a:extLst>
              <a:ext uri="{FF2B5EF4-FFF2-40B4-BE49-F238E27FC236}">
                <a16:creationId xmlns:a16="http://schemas.microsoft.com/office/drawing/2014/main" id="{7FF4888D-3DE5-14EF-C4E9-633D742526AC}"/>
              </a:ext>
            </a:extLst>
          </p:cNvPr>
          <p:cNvSpPr/>
          <p:nvPr/>
        </p:nvSpPr>
        <p:spPr>
          <a:xfrm>
            <a:off x="2280213" y="97699"/>
            <a:ext cx="3285069" cy="1557481"/>
          </a:xfrm>
          <a:prstGeom prst="wedgeEllipseCallout">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 my name is—</a:t>
            </a:r>
          </a:p>
        </p:txBody>
      </p:sp>
      <p:sp>
        <p:nvSpPr>
          <p:cNvPr id="6" name="Speech Bubble: Oval 5">
            <a:extLst>
              <a:ext uri="{FF2B5EF4-FFF2-40B4-BE49-F238E27FC236}">
                <a16:creationId xmlns:a16="http://schemas.microsoft.com/office/drawing/2014/main" id="{CE429656-665E-2AEE-44C5-ED97F8A493DF}"/>
              </a:ext>
            </a:extLst>
          </p:cNvPr>
          <p:cNvSpPr/>
          <p:nvPr/>
        </p:nvSpPr>
        <p:spPr>
          <a:xfrm>
            <a:off x="4863298" y="2361235"/>
            <a:ext cx="2127812" cy="1414042"/>
          </a:xfrm>
          <a:prstGeom prst="wedgeEllipseCallou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a:t>
            </a:r>
          </a:p>
        </p:txBody>
      </p:sp>
      <p:sp>
        <p:nvSpPr>
          <p:cNvPr id="14" name="Title 1">
            <a:extLst>
              <a:ext uri="{FF2B5EF4-FFF2-40B4-BE49-F238E27FC236}">
                <a16:creationId xmlns:a16="http://schemas.microsoft.com/office/drawing/2014/main" id="{581A2BF5-2166-860F-5358-F4837169AFE4}"/>
              </a:ext>
            </a:extLst>
          </p:cNvPr>
          <p:cNvSpPr txBox="1">
            <a:spLocks/>
          </p:cNvSpPr>
          <p:nvPr/>
        </p:nvSpPr>
        <p:spPr>
          <a:xfrm>
            <a:off x="6675120" y="914400"/>
            <a:ext cx="5179288" cy="2194560"/>
          </a:xfrm>
          <a:prstGeom prst="rect">
            <a:avLst/>
          </a:prstGeom>
          <a:no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cap="all" spc="30" baseline="0">
                <a:solidFill>
                  <a:schemeClr val="tx1">
                    <a:lumMod val="75000"/>
                    <a:lumOff val="25000"/>
                  </a:schemeClr>
                </a:solidFill>
                <a:latin typeface="+mj-lt"/>
                <a:ea typeface="+mj-ea"/>
                <a:cs typeface="+mj-cs"/>
              </a:defRPr>
            </a:lvl1pPr>
          </a:lstStyle>
          <a:p>
            <a:r>
              <a:rPr lang="en-US" sz="3200" dirty="0"/>
              <a:t>Words I have mispronounced</a:t>
            </a:r>
          </a:p>
        </p:txBody>
      </p:sp>
      <p:sp>
        <p:nvSpPr>
          <p:cNvPr id="15" name="Content Placeholder 2">
            <a:extLst>
              <a:ext uri="{FF2B5EF4-FFF2-40B4-BE49-F238E27FC236}">
                <a16:creationId xmlns:a16="http://schemas.microsoft.com/office/drawing/2014/main" id="{3FBECBAC-6DD9-B41C-DF05-7E929BE0F191}"/>
              </a:ext>
            </a:extLst>
          </p:cNvPr>
          <p:cNvSpPr txBox="1">
            <a:spLocks/>
          </p:cNvSpPr>
          <p:nvPr/>
        </p:nvSpPr>
        <p:spPr>
          <a:xfrm>
            <a:off x="7164728" y="2442259"/>
            <a:ext cx="4884517" cy="4317356"/>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chemeClr val="tx1">
                    <a:lumMod val="75000"/>
                    <a:lumOff val="25000"/>
                  </a:schemeClr>
                </a:solidFill>
              </a:rPr>
              <a:t>in Computer Science: </a:t>
            </a:r>
          </a:p>
          <a:p>
            <a:pPr marL="800100" lvl="1" indent="-342900" algn="l">
              <a:buFont typeface="Arial" panose="020B0604020202020204" pitchFamily="34" charset="0"/>
              <a:buChar char="•"/>
            </a:pPr>
            <a:r>
              <a:rPr lang="en-US" sz="2400" dirty="0">
                <a:solidFill>
                  <a:schemeClr val="tx1">
                    <a:lumMod val="75000"/>
                    <a:lumOff val="25000"/>
                  </a:schemeClr>
                </a:solidFill>
              </a:rPr>
              <a:t>/</a:t>
            </a:r>
            <a:r>
              <a:rPr lang="en-US" sz="2400" dirty="0" err="1">
                <a:solidFill>
                  <a:schemeClr val="tx1">
                    <a:lumMod val="75000"/>
                    <a:lumOff val="25000"/>
                  </a:schemeClr>
                </a:solidFill>
              </a:rPr>
              <a:t>etc</a:t>
            </a:r>
            <a:endParaRPr lang="en-US" sz="2400" dirty="0">
              <a:solidFill>
                <a:schemeClr val="tx1">
                  <a:lumMod val="75000"/>
                  <a:lumOff val="25000"/>
                </a:schemeClr>
              </a:solidFill>
            </a:endParaRPr>
          </a:p>
          <a:p>
            <a:pPr marL="800100" lvl="1" indent="-342900" algn="l">
              <a:buFont typeface="Arial" panose="020B0604020202020204" pitchFamily="34" charset="0"/>
              <a:buChar char="•"/>
            </a:pPr>
            <a:r>
              <a:rPr lang="en-US" sz="2400" dirty="0" err="1">
                <a:solidFill>
                  <a:schemeClr val="tx1">
                    <a:lumMod val="75000"/>
                    <a:lumOff val="25000"/>
                  </a:schemeClr>
                </a:solidFill>
              </a:rPr>
              <a:t>Erdos</a:t>
            </a:r>
            <a:endParaRPr lang="en-US" sz="2400" dirty="0">
              <a:solidFill>
                <a:schemeClr val="tx1">
                  <a:lumMod val="75000"/>
                  <a:lumOff val="25000"/>
                </a:schemeClr>
              </a:solidFill>
            </a:endParaRPr>
          </a:p>
          <a:p>
            <a:pPr marL="800100" lvl="1" indent="-342900" algn="l">
              <a:buFont typeface="Arial" panose="020B0604020202020204" pitchFamily="34" charset="0"/>
              <a:buChar char="•"/>
            </a:pPr>
            <a:r>
              <a:rPr lang="en-US" sz="2400" dirty="0">
                <a:solidFill>
                  <a:schemeClr val="tx1">
                    <a:lumMod val="75000"/>
                    <a:lumOff val="25000"/>
                  </a:schemeClr>
                </a:solidFill>
              </a:rPr>
              <a:t>gif</a:t>
            </a:r>
          </a:p>
          <a:p>
            <a:r>
              <a:rPr lang="en-US" sz="2400" b="1" dirty="0">
                <a:solidFill>
                  <a:schemeClr val="tx1">
                    <a:lumMod val="75000"/>
                    <a:lumOff val="25000"/>
                  </a:schemeClr>
                </a:solidFill>
              </a:rPr>
              <a:t>from the sea:</a:t>
            </a:r>
            <a:endParaRPr lang="en-US" sz="2400" dirty="0">
              <a:solidFill>
                <a:schemeClr val="tx1">
                  <a:lumMod val="75000"/>
                  <a:lumOff val="25000"/>
                </a:schemeClr>
              </a:solidFill>
            </a:endParaRPr>
          </a:p>
          <a:p>
            <a:pPr marL="800100" lvl="1" indent="-342900" algn="l">
              <a:buFont typeface="Arial" panose="020B0604020202020204" pitchFamily="34" charset="0"/>
              <a:buChar char="•"/>
            </a:pPr>
            <a:r>
              <a:rPr lang="en-US" sz="2400" dirty="0">
                <a:solidFill>
                  <a:schemeClr val="tx1">
                    <a:lumMod val="75000"/>
                    <a:lumOff val="25000"/>
                  </a:schemeClr>
                </a:solidFill>
              </a:rPr>
              <a:t>boatswain</a:t>
            </a:r>
          </a:p>
          <a:p>
            <a:pPr marL="800100" lvl="1" indent="-342900" algn="l">
              <a:buFont typeface="Arial" panose="020B0604020202020204" pitchFamily="34" charset="0"/>
              <a:buChar char="•"/>
            </a:pPr>
            <a:r>
              <a:rPr lang="en-US" sz="2400" dirty="0">
                <a:solidFill>
                  <a:schemeClr val="tx1">
                    <a:lumMod val="75000"/>
                    <a:lumOff val="25000"/>
                  </a:schemeClr>
                </a:solidFill>
              </a:rPr>
              <a:t>anemone </a:t>
            </a:r>
            <a:endParaRPr lang="en-US" sz="2400" b="1" dirty="0">
              <a:solidFill>
                <a:schemeClr val="tx1">
                  <a:lumMod val="75000"/>
                  <a:lumOff val="25000"/>
                </a:schemeClr>
              </a:solidFill>
            </a:endParaRPr>
          </a:p>
          <a:p>
            <a:r>
              <a:rPr lang="en-US" sz="2400" b="1" dirty="0">
                <a:solidFill>
                  <a:schemeClr val="tx1">
                    <a:lumMod val="75000"/>
                    <a:lumOff val="25000"/>
                  </a:schemeClr>
                </a:solidFill>
              </a:rPr>
              <a:t>until writing this presentation:</a:t>
            </a:r>
          </a:p>
          <a:p>
            <a:pPr marL="800100" lvl="1" indent="-342900" algn="l">
              <a:buFont typeface="Arial" panose="020B0604020202020204" pitchFamily="34" charset="0"/>
              <a:buChar char="•"/>
            </a:pPr>
            <a:r>
              <a:rPr lang="en-US" sz="2400" dirty="0">
                <a:solidFill>
                  <a:schemeClr val="tx1">
                    <a:lumMod val="75000"/>
                    <a:lumOff val="25000"/>
                  </a:schemeClr>
                </a:solidFill>
              </a:rPr>
              <a:t>potable</a:t>
            </a:r>
          </a:p>
          <a:p>
            <a:pPr marL="800100" lvl="1" indent="-342900" algn="l">
              <a:buFont typeface="Arial" panose="020B0604020202020204" pitchFamily="34" charset="0"/>
              <a:buChar char="•"/>
            </a:pPr>
            <a:r>
              <a:rPr lang="en-US" sz="2400" dirty="0">
                <a:solidFill>
                  <a:schemeClr val="tx1">
                    <a:lumMod val="75000"/>
                    <a:lumOff val="25000"/>
                  </a:schemeClr>
                </a:solidFill>
              </a:rPr>
              <a:t>respite</a:t>
            </a:r>
          </a:p>
          <a:p>
            <a:pPr marL="342900" indent="-342900">
              <a:buFont typeface="Arial" panose="020B0604020202020204" pitchFamily="34" charset="0"/>
              <a:buChar char="•"/>
            </a:pPr>
            <a:endParaRPr lang="en-US" sz="2400" dirty="0">
              <a:solidFill>
                <a:schemeClr val="tx1">
                  <a:lumMod val="75000"/>
                  <a:lumOff val="25000"/>
                </a:schemeClr>
              </a:solidFill>
            </a:endParaRPr>
          </a:p>
        </p:txBody>
      </p:sp>
      <p:pic>
        <p:nvPicPr>
          <p:cNvPr id="8" name="Picture 7">
            <a:extLst>
              <a:ext uri="{FF2B5EF4-FFF2-40B4-BE49-F238E27FC236}">
                <a16:creationId xmlns:a16="http://schemas.microsoft.com/office/drawing/2014/main" id="{2A3BEC2D-C735-242C-54B4-94CAE54355CF}"/>
              </a:ext>
            </a:extLst>
          </p:cNvPr>
          <p:cNvPicPr>
            <a:picLocks noChangeAspect="1"/>
          </p:cNvPicPr>
          <p:nvPr/>
        </p:nvPicPr>
        <p:blipFill>
          <a:blip r:embed="rId3"/>
          <a:stretch>
            <a:fillRect/>
          </a:stretch>
        </p:blipFill>
        <p:spPr>
          <a:xfrm rot="1654134">
            <a:off x="9571765" y="3356103"/>
            <a:ext cx="785877" cy="785877"/>
          </a:xfrm>
          <a:prstGeom prst="rect">
            <a:avLst/>
          </a:prstGeom>
        </p:spPr>
      </p:pic>
      <p:sp>
        <p:nvSpPr>
          <p:cNvPr id="4" name="&quot;Not Allowed&quot; Symbol 3">
            <a:extLst>
              <a:ext uri="{FF2B5EF4-FFF2-40B4-BE49-F238E27FC236}">
                <a16:creationId xmlns:a16="http://schemas.microsoft.com/office/drawing/2014/main" id="{0BAE9DF1-3E08-CECF-B60D-EC55B25E2810}"/>
              </a:ext>
            </a:extLst>
          </p:cNvPr>
          <p:cNvSpPr/>
          <p:nvPr/>
        </p:nvSpPr>
        <p:spPr>
          <a:xfrm>
            <a:off x="9434523" y="3218860"/>
            <a:ext cx="1060361" cy="1060361"/>
          </a:xfrm>
          <a:prstGeom prst="noSmoking">
            <a:avLst>
              <a:gd name="adj" fmla="val 94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939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wo clown fish in anemone">
            <a:extLst>
              <a:ext uri="{FF2B5EF4-FFF2-40B4-BE49-F238E27FC236}">
                <a16:creationId xmlns:a16="http://schemas.microsoft.com/office/drawing/2014/main" id="{4016C178-C8C3-4E86-653E-AF109639A95E}"/>
              </a:ext>
            </a:extLst>
          </p:cNvPr>
          <p:cNvPicPr>
            <a:picLocks noGrp="1" noChangeAspect="1"/>
          </p:cNvPicPr>
          <p:nvPr>
            <p:ph type="pic" sz="quarter" idx="13"/>
          </p:nvPr>
        </p:nvPicPr>
        <p:blipFill>
          <a:blip r:embed="rId2"/>
          <a:srcRect l="20378" r="20378"/>
          <a:stretch/>
        </p:blipFill>
        <p:spPr>
          <a:xfrm>
            <a:off x="0" y="0"/>
            <a:ext cx="6099048" cy="6858000"/>
          </a:xfrm>
          <a:solidFill>
            <a:schemeClr val="bg1">
              <a:lumMod val="95000"/>
            </a:schemeClr>
          </a:solidFill>
        </p:spPr>
      </p:pic>
      <p:sp>
        <p:nvSpPr>
          <p:cNvPr id="5" name="Speech Bubble: Oval 4">
            <a:extLst>
              <a:ext uri="{FF2B5EF4-FFF2-40B4-BE49-F238E27FC236}">
                <a16:creationId xmlns:a16="http://schemas.microsoft.com/office/drawing/2014/main" id="{7FF4888D-3DE5-14EF-C4E9-633D742526AC}"/>
              </a:ext>
            </a:extLst>
          </p:cNvPr>
          <p:cNvSpPr/>
          <p:nvPr/>
        </p:nvSpPr>
        <p:spPr>
          <a:xfrm>
            <a:off x="2280213" y="97699"/>
            <a:ext cx="3285069" cy="1557481"/>
          </a:xfrm>
          <a:prstGeom prst="wedgeEllipseCallout">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name is—</a:t>
            </a:r>
          </a:p>
        </p:txBody>
      </p:sp>
      <p:sp>
        <p:nvSpPr>
          <p:cNvPr id="6" name="Speech Bubble: Oval 5">
            <a:extLst>
              <a:ext uri="{FF2B5EF4-FFF2-40B4-BE49-F238E27FC236}">
                <a16:creationId xmlns:a16="http://schemas.microsoft.com/office/drawing/2014/main" id="{CE429656-665E-2AEE-44C5-ED97F8A493DF}"/>
              </a:ext>
            </a:extLst>
          </p:cNvPr>
          <p:cNvSpPr/>
          <p:nvPr/>
        </p:nvSpPr>
        <p:spPr>
          <a:xfrm>
            <a:off x="4863298" y="2361235"/>
            <a:ext cx="2127812" cy="1414042"/>
          </a:xfrm>
          <a:prstGeom prst="wedgeEllipseCallout">
            <a:avLst/>
          </a:prstGeom>
          <a:solidFill>
            <a:schemeClr val="accent3"/>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a:t>
            </a:r>
          </a:p>
        </p:txBody>
      </p:sp>
      <p:sp>
        <p:nvSpPr>
          <p:cNvPr id="14" name="Title 1">
            <a:extLst>
              <a:ext uri="{FF2B5EF4-FFF2-40B4-BE49-F238E27FC236}">
                <a16:creationId xmlns:a16="http://schemas.microsoft.com/office/drawing/2014/main" id="{581A2BF5-2166-860F-5358-F4837169AFE4}"/>
              </a:ext>
            </a:extLst>
          </p:cNvPr>
          <p:cNvSpPr txBox="1">
            <a:spLocks/>
          </p:cNvSpPr>
          <p:nvPr/>
        </p:nvSpPr>
        <p:spPr>
          <a:xfrm>
            <a:off x="6675120" y="914400"/>
            <a:ext cx="5179288" cy="2194560"/>
          </a:xfrm>
          <a:prstGeom prst="rect">
            <a:avLst/>
          </a:prstGeom>
          <a:no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cap="all" spc="30" baseline="0">
                <a:solidFill>
                  <a:schemeClr val="tx1">
                    <a:lumMod val="75000"/>
                    <a:lumOff val="25000"/>
                  </a:schemeClr>
                </a:solidFill>
                <a:latin typeface="+mj-lt"/>
                <a:ea typeface="+mj-ea"/>
                <a:cs typeface="+mj-cs"/>
              </a:defRPr>
            </a:lvl1pPr>
          </a:lstStyle>
          <a:p>
            <a:r>
              <a:rPr lang="en-US" sz="3200" dirty="0"/>
              <a:t>You will get things wrong</a:t>
            </a:r>
          </a:p>
        </p:txBody>
      </p:sp>
      <p:sp>
        <p:nvSpPr>
          <p:cNvPr id="15" name="Content Placeholder 2">
            <a:extLst>
              <a:ext uri="{FF2B5EF4-FFF2-40B4-BE49-F238E27FC236}">
                <a16:creationId xmlns:a16="http://schemas.microsoft.com/office/drawing/2014/main" id="{3FBECBAC-6DD9-B41C-DF05-7E929BE0F191}"/>
              </a:ext>
            </a:extLst>
          </p:cNvPr>
          <p:cNvSpPr txBox="1">
            <a:spLocks/>
          </p:cNvSpPr>
          <p:nvPr/>
        </p:nvSpPr>
        <p:spPr>
          <a:xfrm>
            <a:off x="6991110" y="2442259"/>
            <a:ext cx="5034986" cy="4317356"/>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chemeClr val="tx1">
                    <a:lumMod val="75000"/>
                    <a:lumOff val="25000"/>
                  </a:schemeClr>
                </a:solidFill>
              </a:rPr>
              <a:t>"Heavier-than-air flying machines are </a:t>
            </a:r>
            <a:r>
              <a:rPr lang="en-US" sz="2400" b="1" dirty="0">
                <a:solidFill>
                  <a:schemeClr val="accent5">
                    <a:lumMod val="75000"/>
                  </a:schemeClr>
                </a:solidFill>
              </a:rPr>
              <a:t>impossible</a:t>
            </a:r>
            <a:r>
              <a:rPr lang="en-US" sz="2400" b="1" dirty="0">
                <a:solidFill>
                  <a:schemeClr val="tx1">
                    <a:lumMod val="75000"/>
                    <a:lumOff val="25000"/>
                  </a:schemeClr>
                </a:solidFill>
              </a:rPr>
              <a:t>." </a:t>
            </a:r>
            <a:r>
              <a:rPr lang="en-US" sz="2400" dirty="0">
                <a:solidFill>
                  <a:schemeClr val="tx1">
                    <a:lumMod val="75000"/>
                    <a:lumOff val="25000"/>
                  </a:schemeClr>
                </a:solidFill>
              </a:rPr>
              <a:t>- Lord Kelvin, 1895.</a:t>
            </a:r>
          </a:p>
          <a:p>
            <a:endParaRPr lang="en-US" sz="2400" b="1" dirty="0">
              <a:solidFill>
                <a:schemeClr val="tx1">
                  <a:lumMod val="75000"/>
                  <a:lumOff val="25000"/>
                </a:schemeClr>
              </a:solidFill>
            </a:endParaRPr>
          </a:p>
          <a:p>
            <a:r>
              <a:rPr lang="en-US" sz="2400" b="1" dirty="0">
                <a:solidFill>
                  <a:schemeClr val="tx1">
                    <a:lumMod val="75000"/>
                    <a:lumOff val="25000"/>
                  </a:schemeClr>
                </a:solidFill>
              </a:rPr>
              <a:t>"There is practically </a:t>
            </a:r>
            <a:r>
              <a:rPr lang="en-US" sz="2400" b="1" dirty="0">
                <a:solidFill>
                  <a:schemeClr val="accent5">
                    <a:lumMod val="75000"/>
                  </a:schemeClr>
                </a:solidFill>
              </a:rPr>
              <a:t>no chance </a:t>
            </a:r>
            <a:r>
              <a:rPr lang="en-US" sz="2400" b="1" dirty="0">
                <a:solidFill>
                  <a:schemeClr val="tx1">
                    <a:lumMod val="75000"/>
                    <a:lumOff val="25000"/>
                  </a:schemeClr>
                </a:solidFill>
              </a:rPr>
              <a:t>communications space satellites will be used to provide better telephone, telegraph, television, or radio service inside the United States." </a:t>
            </a:r>
            <a:r>
              <a:rPr lang="en-US" sz="2400" dirty="0">
                <a:solidFill>
                  <a:schemeClr val="tx1">
                    <a:lumMod val="75000"/>
                    <a:lumOff val="25000"/>
                  </a:schemeClr>
                </a:solidFill>
              </a:rPr>
              <a:t>- T. Craven, FCC Commissioner, 1961.</a:t>
            </a:r>
          </a:p>
          <a:p>
            <a:endParaRPr lang="en-US" sz="2400" dirty="0">
              <a:solidFill>
                <a:schemeClr val="tx1">
                  <a:lumMod val="75000"/>
                  <a:lumOff val="25000"/>
                </a:schemeClr>
              </a:solidFill>
            </a:endParaRPr>
          </a:p>
        </p:txBody>
      </p:sp>
    </p:spTree>
    <p:extLst>
      <p:ext uri="{BB962C8B-B14F-4D97-AF65-F5344CB8AC3E}">
        <p14:creationId xmlns:p14="http://schemas.microsoft.com/office/powerpoint/2010/main" val="1695806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C7058F-204B-D58E-DF8D-C3CC1FD1DE41}"/>
              </a:ext>
            </a:extLst>
          </p:cNvPr>
          <p:cNvPicPr>
            <a:picLocks noChangeAspect="1"/>
          </p:cNvPicPr>
          <p:nvPr/>
        </p:nvPicPr>
        <p:blipFill rotWithShape="1">
          <a:blip r:embed="rId3"/>
          <a:src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BCF6D52C-2FA1-DA0B-DD55-1AA447B643B4}"/>
              </a:ext>
            </a:extLst>
          </p:cNvPr>
          <p:cNvSpPr txBox="1">
            <a:spLocks/>
          </p:cNvSpPr>
          <p:nvPr/>
        </p:nvSpPr>
        <p:spPr>
          <a:xfrm>
            <a:off x="786376" y="1901407"/>
            <a:ext cx="5034986" cy="4317356"/>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400" dirty="0">
              <a:solidFill>
                <a:schemeClr val="tx1">
                  <a:lumMod val="75000"/>
                  <a:lumOff val="25000"/>
                </a:schemeClr>
              </a:solidFill>
            </a:endParaRPr>
          </a:p>
        </p:txBody>
      </p:sp>
    </p:spTree>
    <p:extLst>
      <p:ext uri="{BB962C8B-B14F-4D97-AF65-F5344CB8AC3E}">
        <p14:creationId xmlns:p14="http://schemas.microsoft.com/office/powerpoint/2010/main" val="223194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C7058F-204B-D58E-DF8D-C3CC1FD1DE41}"/>
              </a:ext>
            </a:extLst>
          </p:cNvPr>
          <p:cNvPicPr>
            <a:picLocks noChangeAspect="1"/>
          </p:cNvPicPr>
          <p:nvPr/>
        </p:nvPicPr>
        <p:blipFill rotWithShape="1">
          <a:blip r:embed="rId3"/>
          <a:srcRect l="48931"/>
          <a:stretch/>
        </p:blipFill>
        <p:spPr>
          <a:xfrm>
            <a:off x="5965664" y="0"/>
            <a:ext cx="6226336" cy="6858000"/>
          </a:xfrm>
          <a:prstGeom prst="rect">
            <a:avLst/>
          </a:prstGeom>
        </p:spPr>
      </p:pic>
      <p:sp>
        <p:nvSpPr>
          <p:cNvPr id="6" name="TextBox 5">
            <a:extLst>
              <a:ext uri="{FF2B5EF4-FFF2-40B4-BE49-F238E27FC236}">
                <a16:creationId xmlns:a16="http://schemas.microsoft.com/office/drawing/2014/main" id="{36194EFE-44AD-E00E-C697-243FF7E7C8ED}"/>
              </a:ext>
            </a:extLst>
          </p:cNvPr>
          <p:cNvSpPr txBox="1"/>
          <p:nvPr/>
        </p:nvSpPr>
        <p:spPr>
          <a:xfrm>
            <a:off x="5956752" y="6218763"/>
            <a:ext cx="6099858" cy="584775"/>
          </a:xfrm>
          <a:prstGeom prst="rect">
            <a:avLst/>
          </a:prstGeom>
          <a:noFill/>
        </p:spPr>
        <p:txBody>
          <a:bodyPr wrap="square">
            <a:spAutoFit/>
          </a:bodyPr>
          <a:lstStyle/>
          <a:p>
            <a:pPr algn="ctr"/>
            <a:r>
              <a:rPr lang="en-US" sz="1600" b="0" i="1" dirty="0">
                <a:solidFill>
                  <a:schemeClr val="bg1">
                    <a:lumMod val="95000"/>
                  </a:schemeClr>
                </a:solidFill>
                <a:effectLst/>
              </a:rPr>
              <a:t>NOAA Office of Ocean Exploration and Research, Exploration of the Gulf of Mexico 2014</a:t>
            </a:r>
            <a:endParaRPr lang="en-US" sz="1600" dirty="0">
              <a:solidFill>
                <a:schemeClr val="bg1">
                  <a:lumMod val="95000"/>
                </a:schemeClr>
              </a:solidFill>
            </a:endParaRPr>
          </a:p>
        </p:txBody>
      </p:sp>
      <p:sp>
        <p:nvSpPr>
          <p:cNvPr id="9" name="Title 1">
            <a:extLst>
              <a:ext uri="{FF2B5EF4-FFF2-40B4-BE49-F238E27FC236}">
                <a16:creationId xmlns:a16="http://schemas.microsoft.com/office/drawing/2014/main" id="{B6E85595-2CD6-BEF8-AB1B-D14C5516B488}"/>
              </a:ext>
            </a:extLst>
          </p:cNvPr>
          <p:cNvSpPr txBox="1">
            <a:spLocks/>
          </p:cNvSpPr>
          <p:nvPr/>
        </p:nvSpPr>
        <p:spPr>
          <a:xfrm>
            <a:off x="470386" y="729205"/>
            <a:ext cx="5179288" cy="2194560"/>
          </a:xfrm>
          <a:prstGeom prst="rect">
            <a:avLst/>
          </a:prstGeom>
          <a:no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cap="all" spc="30" baseline="0">
                <a:solidFill>
                  <a:schemeClr val="tx1">
                    <a:lumMod val="75000"/>
                    <a:lumOff val="25000"/>
                  </a:schemeClr>
                </a:solidFill>
                <a:latin typeface="+mj-lt"/>
                <a:ea typeface="+mj-ea"/>
                <a:cs typeface="+mj-cs"/>
              </a:defRPr>
            </a:lvl1pPr>
          </a:lstStyle>
          <a:p>
            <a:r>
              <a:rPr lang="en-US" sz="3200" dirty="0"/>
              <a:t>Stay humble</a:t>
            </a:r>
          </a:p>
        </p:txBody>
      </p:sp>
      <p:sp>
        <p:nvSpPr>
          <p:cNvPr id="10" name="Content Placeholder 2">
            <a:extLst>
              <a:ext uri="{FF2B5EF4-FFF2-40B4-BE49-F238E27FC236}">
                <a16:creationId xmlns:a16="http://schemas.microsoft.com/office/drawing/2014/main" id="{BCF6D52C-2FA1-DA0B-DD55-1AA447B643B4}"/>
              </a:ext>
            </a:extLst>
          </p:cNvPr>
          <p:cNvSpPr txBox="1">
            <a:spLocks/>
          </p:cNvSpPr>
          <p:nvPr/>
        </p:nvSpPr>
        <p:spPr>
          <a:xfrm>
            <a:off x="642074" y="1539433"/>
            <a:ext cx="5179288" cy="4679330"/>
          </a:xfrm>
          <a:prstGeom prst="rect">
            <a:avLst/>
          </a:prstGeom>
          <a:no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b="1" dirty="0">
                <a:solidFill>
                  <a:schemeClr val="tx1">
                    <a:lumMod val="75000"/>
                    <a:lumOff val="25000"/>
                  </a:schemeClr>
                </a:solidFill>
              </a:rPr>
              <a:t>Clifford Stoll, </a:t>
            </a:r>
            <a:r>
              <a:rPr lang="en-US" sz="2400" b="1" i="1" dirty="0">
                <a:solidFill>
                  <a:schemeClr val="tx1">
                    <a:lumMod val="75000"/>
                    <a:lumOff val="25000"/>
                  </a:schemeClr>
                </a:solidFill>
              </a:rPr>
              <a:t>Newsweek</a:t>
            </a:r>
            <a:r>
              <a:rPr lang="en-US" sz="2400" b="1" dirty="0">
                <a:solidFill>
                  <a:schemeClr val="tx1">
                    <a:lumMod val="75000"/>
                    <a:lumOff val="25000"/>
                  </a:schemeClr>
                </a:solidFill>
              </a:rPr>
              <a:t> 1995:</a:t>
            </a:r>
          </a:p>
          <a:p>
            <a:pPr marL="342900" indent="-342900">
              <a:buFont typeface="Arial" panose="020B0604020202020204" pitchFamily="34" charset="0"/>
              <a:buChar char="•"/>
            </a:pPr>
            <a:r>
              <a:rPr lang="en-US" sz="2400" dirty="0">
                <a:solidFill>
                  <a:schemeClr val="tx1">
                    <a:lumMod val="75000"/>
                    <a:lumOff val="25000"/>
                  </a:schemeClr>
                </a:solidFill>
              </a:rPr>
              <a:t>Internet will die after ‘96</a:t>
            </a:r>
          </a:p>
          <a:p>
            <a:pPr marL="342900" indent="-342900">
              <a:buFont typeface="Arial" panose="020B0604020202020204" pitchFamily="34" charset="0"/>
              <a:buChar char="•"/>
            </a:pPr>
            <a:r>
              <a:rPr lang="en-US" sz="2400" dirty="0">
                <a:solidFill>
                  <a:schemeClr val="tx1">
                    <a:lumMod val="75000"/>
                    <a:lumOff val="25000"/>
                  </a:schemeClr>
                </a:solidFill>
              </a:rPr>
              <a:t>Digital news will die</a:t>
            </a:r>
          </a:p>
          <a:p>
            <a:pPr marL="342900" indent="-342900">
              <a:buFont typeface="Arial" panose="020B0604020202020204" pitchFamily="34" charset="0"/>
              <a:buChar char="•"/>
            </a:pPr>
            <a:r>
              <a:rPr lang="en-US" sz="2400" dirty="0">
                <a:solidFill>
                  <a:schemeClr val="tx1">
                    <a:lumMod val="75000"/>
                    <a:lumOff val="25000"/>
                  </a:schemeClr>
                </a:solidFill>
              </a:rPr>
              <a:t>Interactive libraries will die</a:t>
            </a:r>
          </a:p>
          <a:p>
            <a:endParaRPr lang="en-US" sz="2400" dirty="0">
              <a:solidFill>
                <a:schemeClr val="tx1">
                  <a:lumMod val="75000"/>
                  <a:lumOff val="25000"/>
                </a:schemeClr>
              </a:solidFill>
            </a:endParaRPr>
          </a:p>
          <a:p>
            <a:r>
              <a:rPr lang="en-US" sz="2400" b="1" dirty="0">
                <a:solidFill>
                  <a:schemeClr val="tx1">
                    <a:lumMod val="75000"/>
                    <a:lumOff val="25000"/>
                  </a:schemeClr>
                </a:solidFill>
              </a:rPr>
              <a:t>Clifford Stoll, </a:t>
            </a:r>
            <a:r>
              <a:rPr lang="en-US" sz="2400" b="1" i="1" dirty="0">
                <a:solidFill>
                  <a:schemeClr val="tx1">
                    <a:lumMod val="75000"/>
                    <a:lumOff val="25000"/>
                  </a:schemeClr>
                </a:solidFill>
              </a:rPr>
              <a:t>Newsweek</a:t>
            </a:r>
            <a:r>
              <a:rPr lang="en-US" sz="2400" b="1" dirty="0">
                <a:solidFill>
                  <a:schemeClr val="tx1">
                    <a:lumMod val="75000"/>
                    <a:lumOff val="25000"/>
                  </a:schemeClr>
                </a:solidFill>
              </a:rPr>
              <a:t> 2010:</a:t>
            </a:r>
          </a:p>
          <a:p>
            <a:pPr lvl="1" algn="l">
              <a:lnSpc>
                <a:spcPct val="110000"/>
              </a:lnSpc>
            </a:pPr>
            <a:r>
              <a:rPr lang="en-US" sz="2400" dirty="0">
                <a:solidFill>
                  <a:schemeClr val="tx1">
                    <a:lumMod val="75000"/>
                    <a:lumOff val="25000"/>
                  </a:schemeClr>
                </a:solidFill>
              </a:rPr>
              <a:t>“Now, whenever I think I </a:t>
            </a:r>
          </a:p>
          <a:p>
            <a:pPr lvl="1" algn="l">
              <a:lnSpc>
                <a:spcPct val="110000"/>
              </a:lnSpc>
            </a:pPr>
            <a:r>
              <a:rPr lang="en-US" sz="2400" dirty="0">
                <a:solidFill>
                  <a:schemeClr val="tx1">
                    <a:lumMod val="75000"/>
                    <a:lumOff val="25000"/>
                  </a:schemeClr>
                </a:solidFill>
              </a:rPr>
              <a:t>know what’s happening, I </a:t>
            </a:r>
          </a:p>
          <a:p>
            <a:pPr lvl="1" algn="l">
              <a:lnSpc>
                <a:spcPct val="110000"/>
              </a:lnSpc>
            </a:pPr>
            <a:r>
              <a:rPr lang="en-US" sz="2400" dirty="0">
                <a:solidFill>
                  <a:schemeClr val="tx1">
                    <a:lumMod val="75000"/>
                    <a:lumOff val="25000"/>
                  </a:schemeClr>
                </a:solidFill>
              </a:rPr>
              <a:t>temper my thoughts: </a:t>
            </a:r>
          </a:p>
          <a:p>
            <a:pPr lvl="1" algn="l">
              <a:lnSpc>
                <a:spcPct val="110000"/>
              </a:lnSpc>
            </a:pPr>
            <a:r>
              <a:rPr lang="en-US" sz="2400" b="1" dirty="0">
                <a:solidFill>
                  <a:schemeClr val="accent5">
                    <a:lumMod val="75000"/>
                  </a:schemeClr>
                </a:solidFill>
              </a:rPr>
              <a:t>Might be wrong</a:t>
            </a:r>
            <a:r>
              <a:rPr lang="en-US" sz="2400" dirty="0">
                <a:solidFill>
                  <a:schemeClr val="tx1">
                    <a:lumMod val="75000"/>
                    <a:lumOff val="25000"/>
                  </a:schemeClr>
                </a:solidFill>
              </a:rPr>
              <a:t>, Cliff…”</a:t>
            </a:r>
          </a:p>
        </p:txBody>
      </p:sp>
      <p:sp>
        <p:nvSpPr>
          <p:cNvPr id="3" name="TextBox 2">
            <a:extLst>
              <a:ext uri="{FF2B5EF4-FFF2-40B4-BE49-F238E27FC236}">
                <a16:creationId xmlns:a16="http://schemas.microsoft.com/office/drawing/2014/main" id="{10760B15-E053-3BCC-C353-DB76DB228E37}"/>
              </a:ext>
            </a:extLst>
          </p:cNvPr>
          <p:cNvSpPr txBox="1"/>
          <p:nvPr/>
        </p:nvSpPr>
        <p:spPr>
          <a:xfrm>
            <a:off x="256834" y="6464984"/>
            <a:ext cx="6094070" cy="338554"/>
          </a:xfrm>
          <a:prstGeom prst="rect">
            <a:avLst/>
          </a:prstGeom>
          <a:noFill/>
        </p:spPr>
        <p:txBody>
          <a:bodyPr wrap="square">
            <a:spAutoFit/>
          </a:bodyPr>
          <a:lstStyle/>
          <a:p>
            <a:r>
              <a:rPr lang="en-US" sz="1600" dirty="0"/>
              <a:t>https://thehustle.co/clifford-stoll-why-the-internet-will-fail</a:t>
            </a:r>
          </a:p>
        </p:txBody>
      </p:sp>
    </p:spTree>
    <p:extLst>
      <p:ext uri="{BB962C8B-B14F-4D97-AF65-F5344CB8AC3E}">
        <p14:creationId xmlns:p14="http://schemas.microsoft.com/office/powerpoint/2010/main" val="296996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C7058F-204B-D58E-DF8D-C3CC1FD1DE41}"/>
              </a:ext>
            </a:extLst>
          </p:cNvPr>
          <p:cNvPicPr>
            <a:picLocks noChangeAspect="1"/>
          </p:cNvPicPr>
          <p:nvPr/>
        </p:nvPicPr>
        <p:blipFill rotWithShape="1">
          <a:blip r:embed="rId3"/>
          <a:srcRect l="48931"/>
          <a:stretch/>
        </p:blipFill>
        <p:spPr>
          <a:xfrm>
            <a:off x="5965664" y="0"/>
            <a:ext cx="6226336" cy="6858000"/>
          </a:xfrm>
          <a:prstGeom prst="rect">
            <a:avLst/>
          </a:prstGeom>
        </p:spPr>
      </p:pic>
      <p:sp>
        <p:nvSpPr>
          <p:cNvPr id="6" name="TextBox 5">
            <a:extLst>
              <a:ext uri="{FF2B5EF4-FFF2-40B4-BE49-F238E27FC236}">
                <a16:creationId xmlns:a16="http://schemas.microsoft.com/office/drawing/2014/main" id="{36194EFE-44AD-E00E-C697-243FF7E7C8ED}"/>
              </a:ext>
            </a:extLst>
          </p:cNvPr>
          <p:cNvSpPr txBox="1"/>
          <p:nvPr/>
        </p:nvSpPr>
        <p:spPr>
          <a:xfrm>
            <a:off x="5956752" y="6218763"/>
            <a:ext cx="6099858" cy="584775"/>
          </a:xfrm>
          <a:prstGeom prst="rect">
            <a:avLst/>
          </a:prstGeom>
          <a:noFill/>
        </p:spPr>
        <p:txBody>
          <a:bodyPr wrap="square">
            <a:spAutoFit/>
          </a:bodyPr>
          <a:lstStyle/>
          <a:p>
            <a:pPr algn="ctr"/>
            <a:r>
              <a:rPr lang="en-US" sz="1600" b="0" i="1" dirty="0">
                <a:solidFill>
                  <a:schemeClr val="bg1">
                    <a:lumMod val="95000"/>
                  </a:schemeClr>
                </a:solidFill>
                <a:effectLst/>
              </a:rPr>
              <a:t>NOAA Office of Ocean Exploration and Research, Exploration of the Gulf of Mexico 2014</a:t>
            </a:r>
            <a:endParaRPr lang="en-US" sz="1600" dirty="0">
              <a:solidFill>
                <a:schemeClr val="bg1">
                  <a:lumMod val="95000"/>
                </a:schemeClr>
              </a:solidFill>
            </a:endParaRPr>
          </a:p>
        </p:txBody>
      </p:sp>
      <p:sp>
        <p:nvSpPr>
          <p:cNvPr id="9" name="Title 1">
            <a:extLst>
              <a:ext uri="{FF2B5EF4-FFF2-40B4-BE49-F238E27FC236}">
                <a16:creationId xmlns:a16="http://schemas.microsoft.com/office/drawing/2014/main" id="{B6E85595-2CD6-BEF8-AB1B-D14C5516B488}"/>
              </a:ext>
            </a:extLst>
          </p:cNvPr>
          <p:cNvSpPr txBox="1">
            <a:spLocks/>
          </p:cNvSpPr>
          <p:nvPr/>
        </p:nvSpPr>
        <p:spPr>
          <a:xfrm>
            <a:off x="470386" y="729205"/>
            <a:ext cx="5179288" cy="2194560"/>
          </a:xfrm>
          <a:prstGeom prst="rect">
            <a:avLst/>
          </a:prstGeom>
          <a:no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cap="all" spc="30" baseline="0">
                <a:solidFill>
                  <a:schemeClr val="tx1">
                    <a:lumMod val="75000"/>
                    <a:lumOff val="25000"/>
                  </a:schemeClr>
                </a:solidFill>
                <a:latin typeface="+mj-lt"/>
                <a:ea typeface="+mj-ea"/>
                <a:cs typeface="+mj-cs"/>
              </a:defRPr>
            </a:lvl1pPr>
          </a:lstStyle>
          <a:p>
            <a:r>
              <a:rPr lang="en-US" sz="3200" dirty="0"/>
              <a:t>I am uncomfortable:</a:t>
            </a:r>
          </a:p>
        </p:txBody>
      </p:sp>
      <p:sp>
        <p:nvSpPr>
          <p:cNvPr id="10" name="Content Placeholder 2">
            <a:extLst>
              <a:ext uri="{FF2B5EF4-FFF2-40B4-BE49-F238E27FC236}">
                <a16:creationId xmlns:a16="http://schemas.microsoft.com/office/drawing/2014/main" id="{BCF6D52C-2FA1-DA0B-DD55-1AA447B643B4}"/>
              </a:ext>
            </a:extLst>
          </p:cNvPr>
          <p:cNvSpPr txBox="1">
            <a:spLocks/>
          </p:cNvSpPr>
          <p:nvPr/>
        </p:nvSpPr>
        <p:spPr>
          <a:xfrm>
            <a:off x="786376" y="1901407"/>
            <a:ext cx="5034986" cy="4317356"/>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75000"/>
                    <a:lumOff val="25000"/>
                  </a:schemeClr>
                </a:solidFill>
              </a:rPr>
              <a:t>introducing myself</a:t>
            </a:r>
          </a:p>
          <a:p>
            <a:pPr marL="342900" indent="-342900">
              <a:buFont typeface="Arial" panose="020B0604020202020204" pitchFamily="34" charset="0"/>
              <a:buChar char="•"/>
            </a:pPr>
            <a:r>
              <a:rPr lang="en-US" sz="2400" dirty="0">
                <a:solidFill>
                  <a:schemeClr val="tx1">
                    <a:lumMod val="75000"/>
                    <a:lumOff val="25000"/>
                  </a:schemeClr>
                </a:solidFill>
              </a:rPr>
              <a:t>making mistakes</a:t>
            </a:r>
          </a:p>
          <a:p>
            <a:pPr marL="342900" indent="-342900">
              <a:buFont typeface="Arial" panose="020B0604020202020204" pitchFamily="34" charset="0"/>
              <a:buChar char="•"/>
            </a:pPr>
            <a:r>
              <a:rPr lang="en-US" sz="2400" dirty="0">
                <a:solidFill>
                  <a:schemeClr val="tx1">
                    <a:lumMod val="75000"/>
                    <a:lumOff val="25000"/>
                  </a:schemeClr>
                </a:solidFill>
              </a:rPr>
              <a:t>pronouncing something wrong</a:t>
            </a:r>
          </a:p>
          <a:p>
            <a:pPr marL="342900" indent="-342900">
              <a:buFont typeface="Arial" panose="020B0604020202020204" pitchFamily="34" charset="0"/>
              <a:buChar char="•"/>
            </a:pPr>
            <a:r>
              <a:rPr lang="en-US" sz="2400" dirty="0">
                <a:solidFill>
                  <a:schemeClr val="tx1">
                    <a:lumMod val="75000"/>
                    <a:lumOff val="25000"/>
                  </a:schemeClr>
                </a:solidFill>
              </a:rPr>
              <a:t>expressing a minority opinion</a:t>
            </a:r>
          </a:p>
          <a:p>
            <a:pPr marL="342900" indent="-342900">
              <a:buFont typeface="Arial" panose="020B0604020202020204" pitchFamily="34" charset="0"/>
              <a:buChar char="•"/>
            </a:pPr>
            <a:r>
              <a:rPr lang="en-US" sz="2400" dirty="0">
                <a:solidFill>
                  <a:schemeClr val="tx1">
                    <a:lumMod val="75000"/>
                    <a:lumOff val="25000"/>
                  </a:schemeClr>
                </a:solidFill>
              </a:rPr>
              <a:t>holding the door open for someone who is too far away</a:t>
            </a:r>
          </a:p>
          <a:p>
            <a:pPr marL="342900" indent="-342900">
              <a:buFont typeface="Arial" panose="020B0604020202020204" pitchFamily="34" charset="0"/>
              <a:buChar char="•"/>
            </a:pPr>
            <a:r>
              <a:rPr lang="en-US" sz="2400" dirty="0">
                <a:solidFill>
                  <a:schemeClr val="tx1">
                    <a:lumMod val="75000"/>
                    <a:lumOff val="25000"/>
                  </a:schemeClr>
                </a:solidFill>
              </a:rPr>
              <a:t>when someone else is holding the door open for me when I  am too far away</a:t>
            </a:r>
          </a:p>
        </p:txBody>
      </p:sp>
    </p:spTree>
    <p:extLst>
      <p:ext uri="{BB962C8B-B14F-4D97-AF65-F5344CB8AC3E}">
        <p14:creationId xmlns:p14="http://schemas.microsoft.com/office/powerpoint/2010/main" val="1749949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C7058F-204B-D58E-DF8D-C3CC1FD1DE41}"/>
              </a:ext>
            </a:extLst>
          </p:cNvPr>
          <p:cNvPicPr>
            <a:picLocks noChangeAspect="1"/>
          </p:cNvPicPr>
          <p:nvPr/>
        </p:nvPicPr>
        <p:blipFill rotWithShape="1">
          <a:blip r:embed="rId3"/>
          <a:srcRect l="48931"/>
          <a:stretch/>
        </p:blipFill>
        <p:spPr>
          <a:xfrm>
            <a:off x="5965664" y="0"/>
            <a:ext cx="6226336" cy="6858000"/>
          </a:xfrm>
          <a:prstGeom prst="rect">
            <a:avLst/>
          </a:prstGeom>
        </p:spPr>
      </p:pic>
      <p:sp>
        <p:nvSpPr>
          <p:cNvPr id="6" name="TextBox 5">
            <a:extLst>
              <a:ext uri="{FF2B5EF4-FFF2-40B4-BE49-F238E27FC236}">
                <a16:creationId xmlns:a16="http://schemas.microsoft.com/office/drawing/2014/main" id="{36194EFE-44AD-E00E-C697-243FF7E7C8ED}"/>
              </a:ext>
            </a:extLst>
          </p:cNvPr>
          <p:cNvSpPr txBox="1"/>
          <p:nvPr/>
        </p:nvSpPr>
        <p:spPr>
          <a:xfrm>
            <a:off x="5956752" y="6218763"/>
            <a:ext cx="6099858" cy="584775"/>
          </a:xfrm>
          <a:prstGeom prst="rect">
            <a:avLst/>
          </a:prstGeom>
          <a:noFill/>
        </p:spPr>
        <p:txBody>
          <a:bodyPr wrap="square">
            <a:spAutoFit/>
          </a:bodyPr>
          <a:lstStyle/>
          <a:p>
            <a:pPr algn="ctr"/>
            <a:r>
              <a:rPr lang="en-US" sz="1600" b="0" i="1" dirty="0">
                <a:solidFill>
                  <a:schemeClr val="bg1">
                    <a:lumMod val="95000"/>
                  </a:schemeClr>
                </a:solidFill>
                <a:effectLst/>
              </a:rPr>
              <a:t>NOAA Office of Ocean Exploration and Research, Exploration of the Gulf of Mexico 2014</a:t>
            </a:r>
            <a:endParaRPr lang="en-US" sz="1600" dirty="0">
              <a:solidFill>
                <a:schemeClr val="bg1">
                  <a:lumMod val="95000"/>
                </a:schemeClr>
              </a:solidFill>
            </a:endParaRPr>
          </a:p>
        </p:txBody>
      </p:sp>
      <p:sp>
        <p:nvSpPr>
          <p:cNvPr id="9" name="Title 1">
            <a:extLst>
              <a:ext uri="{FF2B5EF4-FFF2-40B4-BE49-F238E27FC236}">
                <a16:creationId xmlns:a16="http://schemas.microsoft.com/office/drawing/2014/main" id="{B6E85595-2CD6-BEF8-AB1B-D14C5516B488}"/>
              </a:ext>
            </a:extLst>
          </p:cNvPr>
          <p:cNvSpPr txBox="1">
            <a:spLocks/>
          </p:cNvSpPr>
          <p:nvPr/>
        </p:nvSpPr>
        <p:spPr>
          <a:xfrm>
            <a:off x="470386" y="729205"/>
            <a:ext cx="5179288" cy="2194560"/>
          </a:xfrm>
          <a:prstGeom prst="rect">
            <a:avLst/>
          </a:prstGeom>
          <a:no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cap="all" spc="30" baseline="0">
                <a:solidFill>
                  <a:schemeClr val="tx1">
                    <a:lumMod val="75000"/>
                    <a:lumOff val="25000"/>
                  </a:schemeClr>
                </a:solidFill>
                <a:latin typeface="+mj-lt"/>
                <a:ea typeface="+mj-ea"/>
                <a:cs typeface="+mj-cs"/>
              </a:defRPr>
            </a:lvl1pPr>
          </a:lstStyle>
          <a:p>
            <a:r>
              <a:rPr lang="en-US" sz="3200" dirty="0"/>
              <a:t>I am uncomfortable:</a:t>
            </a:r>
          </a:p>
        </p:txBody>
      </p:sp>
      <p:sp>
        <p:nvSpPr>
          <p:cNvPr id="10" name="Content Placeholder 2">
            <a:extLst>
              <a:ext uri="{FF2B5EF4-FFF2-40B4-BE49-F238E27FC236}">
                <a16:creationId xmlns:a16="http://schemas.microsoft.com/office/drawing/2014/main" id="{BCF6D52C-2FA1-DA0B-DD55-1AA447B643B4}"/>
              </a:ext>
            </a:extLst>
          </p:cNvPr>
          <p:cNvSpPr txBox="1">
            <a:spLocks/>
          </p:cNvSpPr>
          <p:nvPr/>
        </p:nvSpPr>
        <p:spPr>
          <a:xfrm>
            <a:off x="786376" y="1901407"/>
            <a:ext cx="5034986" cy="4317356"/>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solidFill>
                  <a:schemeClr val="tx1">
                    <a:lumMod val="75000"/>
                    <a:lumOff val="25000"/>
                  </a:schemeClr>
                </a:solidFill>
              </a:rPr>
              <a:t>introducing ourselves</a:t>
            </a:r>
          </a:p>
          <a:p>
            <a:pPr marL="342900" indent="-342900">
              <a:buFont typeface="Arial" panose="020B0604020202020204" pitchFamily="34" charset="0"/>
              <a:buChar char="•"/>
            </a:pPr>
            <a:r>
              <a:rPr lang="en-US" sz="2400" dirty="0">
                <a:solidFill>
                  <a:schemeClr val="tx1">
                    <a:lumMod val="75000"/>
                    <a:lumOff val="25000"/>
                  </a:schemeClr>
                </a:solidFill>
              </a:rPr>
              <a:t>making mistakes</a:t>
            </a:r>
          </a:p>
          <a:p>
            <a:pPr marL="342900" indent="-342900">
              <a:buFont typeface="Arial" panose="020B0604020202020204" pitchFamily="34" charset="0"/>
              <a:buChar char="•"/>
            </a:pPr>
            <a:r>
              <a:rPr lang="en-US" sz="2400" dirty="0">
                <a:solidFill>
                  <a:schemeClr val="tx1">
                    <a:lumMod val="75000"/>
                    <a:lumOff val="25000"/>
                  </a:schemeClr>
                </a:solidFill>
              </a:rPr>
              <a:t>pronouncing something wrong</a:t>
            </a:r>
          </a:p>
          <a:p>
            <a:pPr marL="342900" indent="-342900">
              <a:buFont typeface="Arial" panose="020B0604020202020204" pitchFamily="34" charset="0"/>
              <a:buChar char="•"/>
            </a:pPr>
            <a:r>
              <a:rPr lang="en-US" sz="2400" dirty="0">
                <a:solidFill>
                  <a:schemeClr val="tx1">
                    <a:lumMod val="75000"/>
                    <a:lumOff val="25000"/>
                  </a:schemeClr>
                </a:solidFill>
              </a:rPr>
              <a:t>expressing a minority opinion</a:t>
            </a:r>
          </a:p>
          <a:p>
            <a:pPr marL="342900" indent="-342900">
              <a:buFont typeface="Arial" panose="020B0604020202020204" pitchFamily="34" charset="0"/>
              <a:buChar char="•"/>
            </a:pPr>
            <a:r>
              <a:rPr lang="en-US" sz="2400" dirty="0">
                <a:solidFill>
                  <a:schemeClr val="tx1">
                    <a:lumMod val="75000"/>
                    <a:lumOff val="25000"/>
                  </a:schemeClr>
                </a:solidFill>
              </a:rPr>
              <a:t>holding the door open for someone who is too far away</a:t>
            </a:r>
          </a:p>
          <a:p>
            <a:pPr marL="342900" indent="-342900">
              <a:buFont typeface="Arial" panose="020B0604020202020204" pitchFamily="34" charset="0"/>
              <a:buChar char="•"/>
            </a:pPr>
            <a:r>
              <a:rPr lang="en-US" sz="2400" dirty="0">
                <a:solidFill>
                  <a:schemeClr val="tx1">
                    <a:lumMod val="75000"/>
                    <a:lumOff val="25000"/>
                  </a:schemeClr>
                </a:solidFill>
              </a:rPr>
              <a:t>when someone else is holding the door open for us when we are too far away</a:t>
            </a:r>
          </a:p>
        </p:txBody>
      </p:sp>
      <p:cxnSp>
        <p:nvCxnSpPr>
          <p:cNvPr id="3" name="Straight Connector 2">
            <a:extLst>
              <a:ext uri="{FF2B5EF4-FFF2-40B4-BE49-F238E27FC236}">
                <a16:creationId xmlns:a16="http://schemas.microsoft.com/office/drawing/2014/main" id="{D07133FF-A93F-B625-628B-1D9908F4BF62}"/>
              </a:ext>
            </a:extLst>
          </p:cNvPr>
          <p:cNvCxnSpPr>
            <a:cxnSpLocks/>
          </p:cNvCxnSpPr>
          <p:nvPr/>
        </p:nvCxnSpPr>
        <p:spPr>
          <a:xfrm>
            <a:off x="470386" y="983849"/>
            <a:ext cx="1057472" cy="0"/>
          </a:xfrm>
          <a:prstGeom prst="line">
            <a:avLst/>
          </a:prstGeom>
          <a:ln w="57150">
            <a:solidFill>
              <a:srgbClr val="C00000"/>
            </a:solidFill>
          </a:ln>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A4BF0993-E5F0-9757-0290-8583044ACC4C}"/>
              </a:ext>
            </a:extLst>
          </p:cNvPr>
          <p:cNvSpPr txBox="1"/>
          <p:nvPr/>
        </p:nvSpPr>
        <p:spPr>
          <a:xfrm>
            <a:off x="999122" y="232815"/>
            <a:ext cx="2206383" cy="461665"/>
          </a:xfrm>
          <a:prstGeom prst="rect">
            <a:avLst/>
          </a:prstGeom>
          <a:noFill/>
        </p:spPr>
        <p:txBody>
          <a:bodyPr wrap="square" rtlCol="0">
            <a:spAutoFit/>
          </a:bodyPr>
          <a:lstStyle/>
          <a:p>
            <a:r>
              <a:rPr lang="en-US" sz="2400" dirty="0">
                <a:solidFill>
                  <a:srgbClr val="C00000"/>
                </a:solidFill>
                <a:latin typeface="Segoe Script" panose="030B0504020000000003" pitchFamily="66" charset="0"/>
              </a:rPr>
              <a:t>WE ARE</a:t>
            </a:r>
          </a:p>
        </p:txBody>
      </p:sp>
      <p:sp>
        <p:nvSpPr>
          <p:cNvPr id="8" name="TextBox 7">
            <a:extLst>
              <a:ext uri="{FF2B5EF4-FFF2-40B4-BE49-F238E27FC236}">
                <a16:creationId xmlns:a16="http://schemas.microsoft.com/office/drawing/2014/main" id="{FFFAE595-6EE3-4C1E-C915-0B1E2D273859}"/>
              </a:ext>
            </a:extLst>
          </p:cNvPr>
          <p:cNvSpPr txBox="1"/>
          <p:nvPr/>
        </p:nvSpPr>
        <p:spPr>
          <a:xfrm>
            <a:off x="1226918" y="509947"/>
            <a:ext cx="1057472" cy="646331"/>
          </a:xfrm>
          <a:prstGeom prst="rect">
            <a:avLst/>
          </a:prstGeom>
          <a:noFill/>
        </p:spPr>
        <p:txBody>
          <a:bodyPr wrap="square" rtlCol="0">
            <a:spAutoFit/>
          </a:bodyPr>
          <a:lstStyle/>
          <a:p>
            <a:r>
              <a:rPr lang="en-US" sz="3600" dirty="0">
                <a:solidFill>
                  <a:srgbClr val="C00000"/>
                </a:solidFill>
                <a:latin typeface="Segoe Script" panose="030B0504020000000003" pitchFamily="66" charset="0"/>
              </a:rPr>
              <a:t>^</a:t>
            </a:r>
          </a:p>
        </p:txBody>
      </p:sp>
    </p:spTree>
    <p:extLst>
      <p:ext uri="{BB962C8B-B14F-4D97-AF65-F5344CB8AC3E}">
        <p14:creationId xmlns:p14="http://schemas.microsoft.com/office/powerpoint/2010/main" val="36579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6C7058F-204B-D58E-DF8D-C3CC1FD1DE41}"/>
              </a:ext>
            </a:extLst>
          </p:cNvPr>
          <p:cNvPicPr>
            <a:picLocks noChangeAspect="1"/>
          </p:cNvPicPr>
          <p:nvPr/>
        </p:nvPicPr>
        <p:blipFill rotWithShape="1">
          <a:blip r:embed="rId3"/>
          <a:srcRect l="48931"/>
          <a:stretch/>
        </p:blipFill>
        <p:spPr>
          <a:xfrm>
            <a:off x="5965664" y="0"/>
            <a:ext cx="6226336" cy="6858000"/>
          </a:xfrm>
          <a:prstGeom prst="rect">
            <a:avLst/>
          </a:prstGeom>
        </p:spPr>
      </p:pic>
      <p:sp>
        <p:nvSpPr>
          <p:cNvPr id="6" name="TextBox 5">
            <a:extLst>
              <a:ext uri="{FF2B5EF4-FFF2-40B4-BE49-F238E27FC236}">
                <a16:creationId xmlns:a16="http://schemas.microsoft.com/office/drawing/2014/main" id="{36194EFE-44AD-E00E-C697-243FF7E7C8ED}"/>
              </a:ext>
            </a:extLst>
          </p:cNvPr>
          <p:cNvSpPr txBox="1"/>
          <p:nvPr/>
        </p:nvSpPr>
        <p:spPr>
          <a:xfrm>
            <a:off x="5956752" y="6218763"/>
            <a:ext cx="6099858" cy="584775"/>
          </a:xfrm>
          <a:prstGeom prst="rect">
            <a:avLst/>
          </a:prstGeom>
          <a:noFill/>
        </p:spPr>
        <p:txBody>
          <a:bodyPr wrap="square">
            <a:spAutoFit/>
          </a:bodyPr>
          <a:lstStyle/>
          <a:p>
            <a:pPr algn="ctr"/>
            <a:r>
              <a:rPr lang="en-US" sz="1600" b="0" i="1" dirty="0">
                <a:solidFill>
                  <a:schemeClr val="bg1">
                    <a:lumMod val="95000"/>
                  </a:schemeClr>
                </a:solidFill>
                <a:effectLst/>
              </a:rPr>
              <a:t>NOAA Office of Ocean Exploration and Research, Exploration of the Gulf of Mexico 2014</a:t>
            </a:r>
            <a:endParaRPr lang="en-US" sz="1600" dirty="0">
              <a:solidFill>
                <a:schemeClr val="bg1">
                  <a:lumMod val="95000"/>
                </a:schemeClr>
              </a:solidFill>
            </a:endParaRPr>
          </a:p>
        </p:txBody>
      </p:sp>
      <p:sp>
        <p:nvSpPr>
          <p:cNvPr id="2" name="Title 1">
            <a:extLst>
              <a:ext uri="{FF2B5EF4-FFF2-40B4-BE49-F238E27FC236}">
                <a16:creationId xmlns:a16="http://schemas.microsoft.com/office/drawing/2014/main" id="{2724E32F-6E8A-D143-D9DD-5A103BAD63F4}"/>
              </a:ext>
            </a:extLst>
          </p:cNvPr>
          <p:cNvSpPr>
            <a:spLocks noGrp="1"/>
          </p:cNvSpPr>
          <p:nvPr>
            <p:ph type="title"/>
          </p:nvPr>
        </p:nvSpPr>
        <p:spPr>
          <a:xfrm>
            <a:off x="335666" y="685800"/>
            <a:ext cx="5242174" cy="2659284"/>
          </a:xfrm>
        </p:spPr>
        <p:txBody>
          <a:bodyPr anchor="t">
            <a:normAutofit/>
          </a:bodyPr>
          <a:lstStyle/>
          <a:p>
            <a:r>
              <a:rPr lang="en-US" sz="3200" dirty="0"/>
              <a:t>People like you more than you think</a:t>
            </a:r>
          </a:p>
        </p:txBody>
      </p:sp>
      <p:sp>
        <p:nvSpPr>
          <p:cNvPr id="3" name="Content Placeholder 2">
            <a:extLst>
              <a:ext uri="{FF2B5EF4-FFF2-40B4-BE49-F238E27FC236}">
                <a16:creationId xmlns:a16="http://schemas.microsoft.com/office/drawing/2014/main" id="{836C890D-EA8F-C76E-B84B-434B9DB4AD28}"/>
              </a:ext>
            </a:extLst>
          </p:cNvPr>
          <p:cNvSpPr txBox="1">
            <a:spLocks/>
          </p:cNvSpPr>
          <p:nvPr/>
        </p:nvSpPr>
        <p:spPr>
          <a:xfrm>
            <a:off x="542854" y="2384385"/>
            <a:ext cx="5034986" cy="3634450"/>
          </a:xfrm>
          <a:prstGeom prst="rect">
            <a:avLst/>
          </a:prstGeom>
          <a:no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dirty="0">
                <a:solidFill>
                  <a:schemeClr val="tx1">
                    <a:lumMod val="75000"/>
                    <a:lumOff val="25000"/>
                  </a:schemeClr>
                </a:solidFill>
              </a:rPr>
              <a:t>“Our studies suggest that after people have conversations, </a:t>
            </a:r>
            <a:r>
              <a:rPr lang="en-US" sz="2400" b="1" dirty="0">
                <a:solidFill>
                  <a:schemeClr val="accent5">
                    <a:lumMod val="75000"/>
                  </a:schemeClr>
                </a:solidFill>
              </a:rPr>
              <a:t>they are liked more than they know</a:t>
            </a:r>
            <a:r>
              <a:rPr lang="en-US" sz="2400" dirty="0">
                <a:solidFill>
                  <a:schemeClr val="tx1">
                    <a:lumMod val="75000"/>
                    <a:lumOff val="25000"/>
                  </a:schemeClr>
                </a:solidFill>
              </a:rPr>
              <a:t>.”</a:t>
            </a:r>
          </a:p>
          <a:p>
            <a:endParaRPr lang="en-US" sz="2400" dirty="0">
              <a:solidFill>
                <a:schemeClr val="tx1">
                  <a:lumMod val="75000"/>
                  <a:lumOff val="25000"/>
                </a:schemeClr>
              </a:solidFill>
            </a:endParaRPr>
          </a:p>
          <a:p>
            <a:r>
              <a:rPr lang="en-US" dirty="0">
                <a:solidFill>
                  <a:schemeClr val="tx1">
                    <a:lumMod val="75000"/>
                    <a:lumOff val="25000"/>
                  </a:schemeClr>
                </a:solidFill>
              </a:rPr>
              <a:t>Boothby, et al. “The Liking Gap in Conversations: Do People Like Us More Thank We Think?” </a:t>
            </a:r>
            <a:r>
              <a:rPr lang="en-US" i="1" dirty="0">
                <a:solidFill>
                  <a:schemeClr val="tx1">
                    <a:lumMod val="75000"/>
                    <a:lumOff val="25000"/>
                  </a:schemeClr>
                </a:solidFill>
              </a:rPr>
              <a:t>Psychological Science</a:t>
            </a:r>
            <a:r>
              <a:rPr lang="en-US" dirty="0">
                <a:solidFill>
                  <a:schemeClr val="tx1">
                    <a:lumMod val="75000"/>
                    <a:lumOff val="25000"/>
                  </a:schemeClr>
                </a:solidFill>
              </a:rPr>
              <a:t>, 2018.</a:t>
            </a:r>
          </a:p>
        </p:txBody>
      </p:sp>
      <p:sp>
        <p:nvSpPr>
          <p:cNvPr id="4" name="Speech Bubble: Oval 3">
            <a:extLst>
              <a:ext uri="{FF2B5EF4-FFF2-40B4-BE49-F238E27FC236}">
                <a16:creationId xmlns:a16="http://schemas.microsoft.com/office/drawing/2014/main" id="{5DA0BA8E-D794-5F9A-7860-6A872CE2A273}"/>
              </a:ext>
            </a:extLst>
          </p:cNvPr>
          <p:cNvSpPr/>
          <p:nvPr/>
        </p:nvSpPr>
        <p:spPr>
          <a:xfrm flipH="1">
            <a:off x="7465670" y="243069"/>
            <a:ext cx="1342663" cy="914400"/>
          </a:xfrm>
          <a:prstGeom prst="wedgeEllipseCallout">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Two Hearts outline">
            <a:extLst>
              <a:ext uri="{FF2B5EF4-FFF2-40B4-BE49-F238E27FC236}">
                <a16:creationId xmlns:a16="http://schemas.microsoft.com/office/drawing/2014/main" id="{27FDACF4-7B53-DF80-37D7-6ECA335EDF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57929" y="306728"/>
            <a:ext cx="758143" cy="758143"/>
          </a:xfrm>
          <a:prstGeom prst="rect">
            <a:avLst/>
          </a:prstGeom>
        </p:spPr>
      </p:pic>
    </p:spTree>
    <p:extLst>
      <p:ext uri="{BB962C8B-B14F-4D97-AF65-F5344CB8AC3E}">
        <p14:creationId xmlns:p14="http://schemas.microsoft.com/office/powerpoint/2010/main" val="2171351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381000" y="274320"/>
            <a:ext cx="11430000" cy="1371600"/>
          </a:xfrm>
          <a:noFill/>
        </p:spPr>
        <p:txBody>
          <a:bodyPr>
            <a:noAutofit/>
          </a:bodyPr>
          <a:lstStyle/>
          <a:p>
            <a:r>
              <a:rPr lang="en-US" sz="4400" dirty="0"/>
              <a:t>3. They will pay you</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381000" y="1709928"/>
            <a:ext cx="11430000" cy="457200"/>
          </a:xfrm>
          <a:noFill/>
        </p:spPr>
        <p:txBody>
          <a:bodyPr>
            <a:noAutofit/>
          </a:bodyPr>
          <a:lstStyle/>
          <a:p>
            <a:r>
              <a:rPr lang="en-US" dirty="0"/>
              <a:t>A</a:t>
            </a:r>
            <a:r>
              <a:rPr lang="en-US" sz="2000" dirty="0"/>
              <a:t>re “they” in the room with us right now?</a:t>
            </a:r>
          </a:p>
        </p:txBody>
      </p:sp>
      <p:pic>
        <p:nvPicPr>
          <p:cNvPr id="5" name="Picture Placeholder 25" descr="Red and green zoanthids on a coral reef">
            <a:extLst>
              <a:ext uri="{FF2B5EF4-FFF2-40B4-BE49-F238E27FC236}">
                <a16:creationId xmlns:a16="http://schemas.microsoft.com/office/drawing/2014/main" id="{5D4F6593-21F6-B8A0-0FA8-31ECFEDE70E9}"/>
              </a:ext>
            </a:extLst>
          </p:cNvPr>
          <p:cNvPicPr>
            <a:picLocks noChangeAspect="1"/>
          </p:cNvPicPr>
          <p:nvPr/>
        </p:nvPicPr>
        <p:blipFill>
          <a:blip r:embed="rId2"/>
          <a:srcRect t="22325" b="22325"/>
          <a:stretch/>
        </p:blipFill>
        <p:spPr>
          <a:xfrm>
            <a:off x="0" y="2359152"/>
            <a:ext cx="12192000" cy="4498848"/>
          </a:xfrm>
          <a:prstGeom prst="rect">
            <a:avLst/>
          </a:prstGeom>
        </p:spPr>
      </p:pic>
    </p:spTree>
    <p:extLst>
      <p:ext uri="{BB962C8B-B14F-4D97-AF65-F5344CB8AC3E}">
        <p14:creationId xmlns:p14="http://schemas.microsoft.com/office/powerpoint/2010/main" val="35306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548640" y="914400"/>
            <a:ext cx="3108960" cy="2194560"/>
          </a:xfrm>
        </p:spPr>
        <p:txBody>
          <a:bodyPr anchor="t" anchorCtr="0"/>
          <a:lstStyle/>
          <a:p>
            <a:r>
              <a:rPr lang="en-US" sz="3200" dirty="0"/>
              <a:t>OUTLINE</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type="body" sz="quarter" idx="10"/>
          </p:nvPr>
        </p:nvSpPr>
        <p:spPr>
          <a:xfrm>
            <a:off x="548640" y="2951544"/>
            <a:ext cx="3108960" cy="3494976"/>
          </a:xfrm>
        </p:spPr>
        <p:txBody>
          <a:bodyPr vert="horz" lIns="91440" tIns="45720" rIns="91440" bIns="45720" rtlCol="0" anchor="t">
            <a:noAutofit/>
          </a:bodyPr>
          <a:lstStyle/>
          <a:p>
            <a:pPr>
              <a:lnSpc>
                <a:spcPct val="150000"/>
              </a:lnSpc>
            </a:pPr>
            <a:r>
              <a:rPr lang="en-US" sz="2400" dirty="0"/>
              <a:t>1. You Know Everything</a:t>
            </a:r>
          </a:p>
          <a:p>
            <a:pPr>
              <a:lnSpc>
                <a:spcPct val="150000"/>
              </a:lnSpc>
            </a:pPr>
            <a:r>
              <a:rPr lang="en-US" sz="2400" dirty="0"/>
              <a:t>2. You Are Confident and Comfortable</a:t>
            </a:r>
          </a:p>
          <a:p>
            <a:pPr>
              <a:lnSpc>
                <a:spcPct val="150000"/>
              </a:lnSpc>
            </a:pPr>
            <a:r>
              <a:rPr lang="en-US" sz="2400" dirty="0"/>
              <a:t>3. They Will Pay You</a:t>
            </a:r>
          </a:p>
        </p:txBody>
      </p:sp>
      <p:pic>
        <p:nvPicPr>
          <p:cNvPr id="13" name="Picture Placeholder 12" descr="Photo of bright orange coral in  blue water&#10;&#10;">
            <a:extLst>
              <a:ext uri="{FF2B5EF4-FFF2-40B4-BE49-F238E27FC236}">
                <a16:creationId xmlns:a16="http://schemas.microsoft.com/office/drawing/2014/main" id="{B88CBF65-B7EA-4137-8EB9-45AAB161149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t="122" b="122"/>
          <a:stretch/>
        </p:blipFill>
        <p:spPr>
          <a:xfrm>
            <a:off x="4035552" y="0"/>
            <a:ext cx="8156448" cy="6858000"/>
          </a:xfrm>
        </p:spPr>
      </p:pic>
    </p:spTree>
    <p:extLst>
      <p:ext uri="{BB962C8B-B14F-4D97-AF65-F5344CB8AC3E}">
        <p14:creationId xmlns:p14="http://schemas.microsoft.com/office/powerpoint/2010/main" val="244733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6675120" y="914400"/>
            <a:ext cx="5029200" cy="2194560"/>
          </a:xfrm>
          <a:noFill/>
        </p:spPr>
        <p:txBody>
          <a:bodyPr anchor="t" anchorCtr="0">
            <a:noAutofit/>
          </a:bodyPr>
          <a:lstStyle/>
          <a:p>
            <a:r>
              <a:rPr lang="en-US" sz="3200" dirty="0"/>
              <a:t>People will find you</a:t>
            </a:r>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half" idx="1"/>
          </p:nvPr>
        </p:nvSpPr>
        <p:spPr>
          <a:xfrm>
            <a:off x="6675120" y="2731624"/>
            <a:ext cx="5029200" cy="3865946"/>
          </a:xfrm>
          <a:noFill/>
        </p:spPr>
        <p:txBody>
          <a:bodyPr vert="horz" lIns="91440" tIns="45720" rIns="91440" bIns="45720" rtlCol="0" anchor="t">
            <a:normAutofit/>
          </a:bodyPr>
          <a:lstStyle/>
          <a:p>
            <a:r>
              <a:rPr lang="en-US" sz="2400" dirty="0"/>
              <a:t>Your name will be </a:t>
            </a:r>
            <a:r>
              <a:rPr lang="en-US" sz="2400" b="1" dirty="0">
                <a:solidFill>
                  <a:schemeClr val="accent5">
                    <a:lumMod val="75000"/>
                  </a:schemeClr>
                </a:solidFill>
              </a:rPr>
              <a:t>“out there”</a:t>
            </a:r>
            <a:r>
              <a:rPr lang="en-US" sz="2400" dirty="0"/>
              <a:t>, and associated with your topic.</a:t>
            </a:r>
          </a:p>
          <a:p>
            <a:r>
              <a:rPr lang="en-US" sz="2400" dirty="0"/>
              <a:t>People will </a:t>
            </a:r>
            <a:r>
              <a:rPr lang="en-US" sz="2400" b="1" dirty="0">
                <a:solidFill>
                  <a:schemeClr val="accent5">
                    <a:lumMod val="75000"/>
                  </a:schemeClr>
                </a:solidFill>
              </a:rPr>
              <a:t>reach out </a:t>
            </a:r>
            <a:r>
              <a:rPr lang="en-US" sz="2400" dirty="0"/>
              <a:t>to you with questions, suggestions, and ideas.</a:t>
            </a:r>
          </a:p>
          <a:p>
            <a:r>
              <a:rPr lang="en-US" sz="2400" dirty="0"/>
              <a:t>You will have a </a:t>
            </a:r>
            <a:r>
              <a:rPr lang="en-US" sz="2400" b="1" dirty="0">
                <a:solidFill>
                  <a:schemeClr val="accent5">
                    <a:lumMod val="75000"/>
                  </a:schemeClr>
                </a:solidFill>
              </a:rPr>
              <a:t>slide deck </a:t>
            </a:r>
            <a:r>
              <a:rPr lang="en-US" sz="2400" dirty="0"/>
              <a:t>you can update and reuse.</a:t>
            </a:r>
          </a:p>
        </p:txBody>
      </p:sp>
      <p:pic>
        <p:nvPicPr>
          <p:cNvPr id="4" name="Picture Placeholder 11">
            <a:extLst>
              <a:ext uri="{FF2B5EF4-FFF2-40B4-BE49-F238E27FC236}">
                <a16:creationId xmlns:a16="http://schemas.microsoft.com/office/drawing/2014/main" id="{CF82FEEF-69BD-1890-D451-3D291515F12C}"/>
              </a:ext>
            </a:extLst>
          </p:cNvPr>
          <p:cNvPicPr>
            <a:picLocks noChangeAspect="1"/>
          </p:cNvPicPr>
          <p:nvPr/>
        </p:nvPicPr>
        <p:blipFill>
          <a:blip r:embed="rId3"/>
          <a:srcRect l="18426" r="18426"/>
          <a:stretch/>
        </p:blipFill>
        <p:spPr>
          <a:xfrm flipH="1">
            <a:off x="0" y="1"/>
            <a:ext cx="6096000" cy="6858000"/>
          </a:xfrm>
          <a:prstGeom prst="rect">
            <a:avLst/>
          </a:prstGeom>
          <a:solidFill>
            <a:schemeClr val="accent5"/>
          </a:solidFill>
        </p:spPr>
      </p:pic>
      <p:sp>
        <p:nvSpPr>
          <p:cNvPr id="5" name="TextBox 4">
            <a:extLst>
              <a:ext uri="{FF2B5EF4-FFF2-40B4-BE49-F238E27FC236}">
                <a16:creationId xmlns:a16="http://schemas.microsoft.com/office/drawing/2014/main" id="{098892E7-9387-FB15-130C-82C188890F6E}"/>
              </a:ext>
            </a:extLst>
          </p:cNvPr>
          <p:cNvSpPr txBox="1"/>
          <p:nvPr/>
        </p:nvSpPr>
        <p:spPr>
          <a:xfrm>
            <a:off x="1529611" y="6511343"/>
            <a:ext cx="3036778" cy="346657"/>
          </a:xfrm>
          <a:prstGeom prst="rect">
            <a:avLst/>
          </a:prstGeom>
          <a:noFill/>
        </p:spPr>
        <p:txBody>
          <a:bodyPr wrap="square">
            <a:spAutoFit/>
          </a:bodyPr>
          <a:lstStyle/>
          <a:p>
            <a:pPr algn="ctr"/>
            <a:r>
              <a:rPr lang="en-US" sz="1600" b="0" i="1" dirty="0">
                <a:solidFill>
                  <a:schemeClr val="bg1">
                    <a:lumMod val="95000"/>
                  </a:schemeClr>
                </a:solidFill>
                <a:effectLst/>
              </a:rPr>
              <a:t>Brain coral, NOAA</a:t>
            </a:r>
            <a:endParaRPr lang="en-US" sz="1600" dirty="0">
              <a:solidFill>
                <a:schemeClr val="bg1">
                  <a:lumMod val="95000"/>
                </a:schemeClr>
              </a:solidFill>
            </a:endParaRPr>
          </a:p>
        </p:txBody>
      </p:sp>
    </p:spTree>
    <p:extLst>
      <p:ext uri="{BB962C8B-B14F-4D97-AF65-F5344CB8AC3E}">
        <p14:creationId xmlns:p14="http://schemas.microsoft.com/office/powerpoint/2010/main" val="333741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6675120" y="914400"/>
            <a:ext cx="5029200" cy="2194560"/>
          </a:xfrm>
          <a:noFill/>
        </p:spPr>
        <p:txBody>
          <a:bodyPr anchor="t" anchorCtr="0">
            <a:noAutofit/>
          </a:bodyPr>
          <a:lstStyle/>
          <a:p>
            <a:r>
              <a:rPr lang="en-US" sz="3200" dirty="0"/>
              <a:t>Ideas can lead to collaboration</a:t>
            </a:r>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half" idx="1"/>
          </p:nvPr>
        </p:nvSpPr>
        <p:spPr>
          <a:xfrm>
            <a:off x="6675120" y="2731624"/>
            <a:ext cx="5029200" cy="3394855"/>
          </a:xfrm>
          <a:noFill/>
        </p:spPr>
        <p:txBody>
          <a:bodyPr vert="horz" lIns="91440" tIns="45720" rIns="91440" bIns="45720" rtlCol="0" anchor="t">
            <a:normAutofit/>
          </a:bodyPr>
          <a:lstStyle/>
          <a:p>
            <a:r>
              <a:rPr lang="en-US" sz="2400" dirty="0"/>
              <a:t>I’ve forwarded about a dozen inquiries and ideas to others who were </a:t>
            </a:r>
            <a:r>
              <a:rPr lang="en-US" sz="2400" b="1" dirty="0">
                <a:solidFill>
                  <a:schemeClr val="accent5">
                    <a:lumMod val="75000"/>
                  </a:schemeClr>
                </a:solidFill>
              </a:rPr>
              <a:t>a better fit </a:t>
            </a:r>
            <a:r>
              <a:rPr lang="en-US" sz="2400" dirty="0"/>
              <a:t>than me.</a:t>
            </a:r>
          </a:p>
          <a:p>
            <a:r>
              <a:rPr lang="en-US" sz="2400" dirty="0"/>
              <a:t>I’ve had several suggestions develop into funded projects: </a:t>
            </a:r>
          </a:p>
          <a:p>
            <a:pPr lvl="1"/>
            <a:r>
              <a:rPr lang="en-US" sz="2200" b="1" dirty="0"/>
              <a:t> </a:t>
            </a:r>
            <a:r>
              <a:rPr lang="en-US" sz="2200" b="1" dirty="0">
                <a:solidFill>
                  <a:schemeClr val="accent5">
                    <a:lumMod val="75000"/>
                  </a:schemeClr>
                </a:solidFill>
              </a:rPr>
              <a:t>Tadpole</a:t>
            </a:r>
            <a:r>
              <a:rPr lang="en-US" sz="2200" dirty="0"/>
              <a:t> (</a:t>
            </a:r>
            <a:r>
              <a:rPr lang="en-US" sz="2200" dirty="0" err="1"/>
              <a:t>GenAI</a:t>
            </a:r>
            <a:r>
              <a:rPr lang="en-US" sz="2200" dirty="0"/>
              <a:t> session)</a:t>
            </a:r>
          </a:p>
          <a:p>
            <a:pPr lvl="1"/>
            <a:r>
              <a:rPr lang="en-US" sz="2200" dirty="0"/>
              <a:t> 3 other projects</a:t>
            </a:r>
          </a:p>
          <a:p>
            <a:endParaRPr lang="en-US" sz="2200" dirty="0"/>
          </a:p>
        </p:txBody>
      </p:sp>
      <p:pic>
        <p:nvPicPr>
          <p:cNvPr id="4" name="Picture Placeholder 11">
            <a:extLst>
              <a:ext uri="{FF2B5EF4-FFF2-40B4-BE49-F238E27FC236}">
                <a16:creationId xmlns:a16="http://schemas.microsoft.com/office/drawing/2014/main" id="{CF82FEEF-69BD-1890-D451-3D291515F12C}"/>
              </a:ext>
            </a:extLst>
          </p:cNvPr>
          <p:cNvPicPr>
            <a:picLocks noChangeAspect="1"/>
          </p:cNvPicPr>
          <p:nvPr/>
        </p:nvPicPr>
        <p:blipFill>
          <a:blip r:embed="rId3"/>
          <a:srcRect l="18426" r="18426"/>
          <a:stretch/>
        </p:blipFill>
        <p:spPr>
          <a:xfrm flipH="1">
            <a:off x="0" y="11576"/>
            <a:ext cx="6096000" cy="6858000"/>
          </a:xfrm>
          <a:prstGeom prst="rect">
            <a:avLst/>
          </a:prstGeom>
          <a:solidFill>
            <a:schemeClr val="accent5"/>
          </a:solidFill>
        </p:spPr>
      </p:pic>
      <p:sp>
        <p:nvSpPr>
          <p:cNvPr id="5" name="TextBox 4">
            <a:extLst>
              <a:ext uri="{FF2B5EF4-FFF2-40B4-BE49-F238E27FC236}">
                <a16:creationId xmlns:a16="http://schemas.microsoft.com/office/drawing/2014/main" id="{098892E7-9387-FB15-130C-82C188890F6E}"/>
              </a:ext>
            </a:extLst>
          </p:cNvPr>
          <p:cNvSpPr txBox="1"/>
          <p:nvPr/>
        </p:nvSpPr>
        <p:spPr>
          <a:xfrm>
            <a:off x="1529611" y="6511343"/>
            <a:ext cx="3036778" cy="346657"/>
          </a:xfrm>
          <a:prstGeom prst="rect">
            <a:avLst/>
          </a:prstGeom>
          <a:noFill/>
        </p:spPr>
        <p:txBody>
          <a:bodyPr wrap="square">
            <a:spAutoFit/>
          </a:bodyPr>
          <a:lstStyle/>
          <a:p>
            <a:pPr algn="ctr"/>
            <a:r>
              <a:rPr lang="en-US" sz="1600" b="0" i="1" dirty="0">
                <a:solidFill>
                  <a:schemeClr val="bg1">
                    <a:lumMod val="95000"/>
                  </a:schemeClr>
                </a:solidFill>
                <a:effectLst/>
              </a:rPr>
              <a:t>Brain coral, NOAA</a:t>
            </a:r>
            <a:endParaRPr lang="en-US" sz="1600" dirty="0">
              <a:solidFill>
                <a:schemeClr val="bg1">
                  <a:lumMod val="95000"/>
                </a:schemeClr>
              </a:solidFill>
            </a:endParaRPr>
          </a:p>
        </p:txBody>
      </p:sp>
      <p:sp>
        <p:nvSpPr>
          <p:cNvPr id="6" name="Rectangle 5">
            <a:extLst>
              <a:ext uri="{FF2B5EF4-FFF2-40B4-BE49-F238E27FC236}">
                <a16:creationId xmlns:a16="http://schemas.microsoft.com/office/drawing/2014/main" id="{7EDE60D7-74D8-ECB9-99A0-CC04A9E58201}"/>
              </a:ext>
            </a:extLst>
          </p:cNvPr>
          <p:cNvSpPr/>
          <p:nvPr/>
        </p:nvSpPr>
        <p:spPr>
          <a:xfrm rot="1434188">
            <a:off x="1669192" y="2533837"/>
            <a:ext cx="609184" cy="1365021"/>
          </a:xfrm>
          <a:prstGeom prst="rect">
            <a:avLst/>
          </a:prstGeom>
          <a:noFill/>
        </p:spPr>
        <p:txBody>
          <a:bodyPr wrap="square" lIns="91440" tIns="45720" rIns="91440" bIns="45720">
            <a:prstTxWarp prst="textPlain">
              <a:avLst>
                <a:gd name="adj" fmla="val 40513"/>
              </a:avLst>
            </a:prstTxWarp>
            <a:spAutoFit/>
          </a:bodyPr>
          <a:lstStyle/>
          <a:p>
            <a:pPr algn="ctr"/>
            <a:r>
              <a:rPr lang="en-US" sz="5400" dirty="0">
                <a:ln w="0"/>
                <a:solidFill>
                  <a:schemeClr val="accent5">
                    <a:lumMod val="75000"/>
                  </a:schemeClr>
                </a:solidFill>
                <a:effectLst>
                  <a:outerShdw blurRad="38100" dist="25400" dir="5400000" algn="ctr" rotWithShape="0">
                    <a:srgbClr val="6E747A">
                      <a:alpha val="43000"/>
                    </a:srgbClr>
                  </a:outerShdw>
                </a:effectLst>
              </a:rPr>
              <a:t>$</a:t>
            </a:r>
            <a:endParaRPr lang="en-US" sz="5400" b="0" cap="none" spc="0" dirty="0">
              <a:ln w="0"/>
              <a:solidFill>
                <a:schemeClr val="accent5">
                  <a:lumMod val="75000"/>
                </a:schemeClr>
              </a:solidFill>
              <a:effectLst>
                <a:outerShdw blurRad="38100" dist="25400" dir="5400000" algn="ctr" rotWithShape="0">
                  <a:srgbClr val="6E747A">
                    <a:alpha val="43000"/>
                  </a:srgbClr>
                </a:outerShdw>
              </a:effectLst>
            </a:endParaRPr>
          </a:p>
        </p:txBody>
      </p:sp>
      <p:sp>
        <p:nvSpPr>
          <p:cNvPr id="7" name="Rectangle 6">
            <a:extLst>
              <a:ext uri="{FF2B5EF4-FFF2-40B4-BE49-F238E27FC236}">
                <a16:creationId xmlns:a16="http://schemas.microsoft.com/office/drawing/2014/main" id="{C6D0E4A0-9208-906A-287D-5EB279A9E07C}"/>
              </a:ext>
            </a:extLst>
          </p:cNvPr>
          <p:cNvSpPr/>
          <p:nvPr/>
        </p:nvSpPr>
        <p:spPr>
          <a:xfrm rot="18670973">
            <a:off x="3027499" y="4170077"/>
            <a:ext cx="1198565" cy="1478387"/>
          </a:xfrm>
          <a:prstGeom prst="rect">
            <a:avLst/>
          </a:prstGeom>
          <a:noFill/>
        </p:spPr>
        <p:txBody>
          <a:bodyPr wrap="square" lIns="91440" tIns="45720" rIns="91440" bIns="45720">
            <a:prstTxWarp prst="textPlain">
              <a:avLst>
                <a:gd name="adj" fmla="val 60673"/>
              </a:avLst>
            </a:prstTxWarp>
            <a:spAutoFit/>
          </a:bodyPr>
          <a:lstStyle/>
          <a:p>
            <a:pPr algn="ctr"/>
            <a:r>
              <a:rPr lang="en-US" sz="5400" dirty="0">
                <a:ln w="0"/>
                <a:solidFill>
                  <a:schemeClr val="accent5">
                    <a:lumMod val="75000"/>
                  </a:schemeClr>
                </a:solidFill>
                <a:effectLst>
                  <a:outerShdw blurRad="38100" dist="25400" dir="5400000" algn="ctr" rotWithShape="0">
                    <a:srgbClr val="6E747A">
                      <a:alpha val="43000"/>
                    </a:srgbClr>
                  </a:outerShdw>
                </a:effectLst>
              </a:rPr>
              <a:t>$</a:t>
            </a:r>
            <a:endParaRPr lang="en-US" sz="5400" b="0" cap="none" spc="0" dirty="0">
              <a:ln w="0"/>
              <a:solidFill>
                <a:schemeClr val="accent5">
                  <a:lumMod val="75000"/>
                </a:schemeClr>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id="{5B9BE91D-FBB1-6692-A2E3-EAD9DB58CAFC}"/>
              </a:ext>
            </a:extLst>
          </p:cNvPr>
          <p:cNvSpPr/>
          <p:nvPr/>
        </p:nvSpPr>
        <p:spPr>
          <a:xfrm rot="959944">
            <a:off x="416230" y="4561300"/>
            <a:ext cx="928323" cy="1473302"/>
          </a:xfrm>
          <a:prstGeom prst="rect">
            <a:avLst/>
          </a:prstGeom>
          <a:noFill/>
        </p:spPr>
        <p:txBody>
          <a:bodyPr wrap="square" lIns="91440" tIns="45720" rIns="91440" bIns="45720">
            <a:prstTxWarp prst="textPlain">
              <a:avLst>
                <a:gd name="adj" fmla="val 60673"/>
              </a:avLst>
            </a:prstTxWarp>
            <a:spAutoFit/>
          </a:bodyPr>
          <a:lstStyle/>
          <a:p>
            <a:pPr algn="ctr"/>
            <a:r>
              <a:rPr lang="en-US" sz="5400" dirty="0">
                <a:ln w="0"/>
                <a:solidFill>
                  <a:schemeClr val="accent5">
                    <a:lumMod val="75000"/>
                  </a:schemeClr>
                </a:solidFill>
                <a:effectLst>
                  <a:outerShdw blurRad="38100" dist="25400" dir="5400000" algn="ctr" rotWithShape="0">
                    <a:srgbClr val="6E747A">
                      <a:alpha val="43000"/>
                    </a:srgbClr>
                  </a:outerShdw>
                </a:effectLst>
              </a:rPr>
              <a:t>$</a:t>
            </a:r>
            <a:endParaRPr lang="en-US" sz="5400" b="0" cap="none" spc="0" dirty="0">
              <a:ln w="0"/>
              <a:solidFill>
                <a:schemeClr val="accent5">
                  <a:lumMod val="75000"/>
                </a:schemeClr>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CBAF3A7F-915A-1D3A-3543-DF1026125068}"/>
              </a:ext>
            </a:extLst>
          </p:cNvPr>
          <p:cNvSpPr/>
          <p:nvPr/>
        </p:nvSpPr>
        <p:spPr>
          <a:xfrm rot="753301">
            <a:off x="3747358" y="198029"/>
            <a:ext cx="892848" cy="1360199"/>
          </a:xfrm>
          <a:prstGeom prst="rect">
            <a:avLst/>
          </a:prstGeom>
          <a:noFill/>
        </p:spPr>
        <p:txBody>
          <a:bodyPr wrap="square" lIns="91440" tIns="45720" rIns="91440" bIns="45720">
            <a:prstTxWarp prst="textPlain">
              <a:avLst>
                <a:gd name="adj" fmla="val 70000"/>
              </a:avLst>
            </a:prstTxWarp>
            <a:spAutoFit/>
          </a:bodyPr>
          <a:lstStyle/>
          <a:p>
            <a:pPr algn="ctr"/>
            <a:r>
              <a:rPr lang="en-US" sz="5400" dirty="0">
                <a:ln w="0"/>
                <a:solidFill>
                  <a:schemeClr val="accent5">
                    <a:lumMod val="75000"/>
                  </a:schemeClr>
                </a:solidFill>
                <a:effectLst>
                  <a:outerShdw blurRad="38100" dist="25400" dir="5400000" algn="ctr" rotWithShape="0">
                    <a:srgbClr val="6E747A">
                      <a:alpha val="43000"/>
                    </a:srgbClr>
                  </a:outerShdw>
                </a:effectLst>
              </a:rPr>
              <a:t>$</a:t>
            </a:r>
            <a:endParaRPr lang="en-US" sz="5400" b="0" cap="none" spc="0" dirty="0">
              <a:ln w="0"/>
              <a:solidFill>
                <a:schemeClr val="accent5">
                  <a:lumMod val="75000"/>
                </a:schemeClr>
              </a:solidFill>
              <a:effectLst>
                <a:outerShdw blurRad="38100" dist="25400" dir="5400000" algn="ctr" rotWithShape="0">
                  <a:srgbClr val="6E747A">
                    <a:alpha val="43000"/>
                  </a:srgbClr>
                </a:outerShdw>
              </a:effectLst>
            </a:endParaRPr>
          </a:p>
        </p:txBody>
      </p:sp>
      <p:sp>
        <p:nvSpPr>
          <p:cNvPr id="10" name="Rectangle 9">
            <a:extLst>
              <a:ext uri="{FF2B5EF4-FFF2-40B4-BE49-F238E27FC236}">
                <a16:creationId xmlns:a16="http://schemas.microsoft.com/office/drawing/2014/main" id="{C20F99B1-4B7C-8673-DF96-923FF034914F}"/>
              </a:ext>
            </a:extLst>
          </p:cNvPr>
          <p:cNvSpPr/>
          <p:nvPr/>
        </p:nvSpPr>
        <p:spPr>
          <a:xfrm rot="1057009">
            <a:off x="4780429" y="3260653"/>
            <a:ext cx="690669" cy="1454169"/>
          </a:xfrm>
          <a:prstGeom prst="rect">
            <a:avLst/>
          </a:prstGeom>
          <a:noFill/>
        </p:spPr>
        <p:txBody>
          <a:bodyPr wrap="square" lIns="91440" tIns="45720" rIns="91440" bIns="45720">
            <a:prstTxWarp prst="textPlain">
              <a:avLst>
                <a:gd name="adj" fmla="val 40513"/>
              </a:avLst>
            </a:prstTxWarp>
            <a:spAutoFit/>
          </a:bodyPr>
          <a:lstStyle/>
          <a:p>
            <a:pPr algn="ctr"/>
            <a:r>
              <a:rPr lang="en-US" sz="5400" dirty="0">
                <a:ln w="0"/>
                <a:solidFill>
                  <a:schemeClr val="accent5">
                    <a:lumMod val="75000"/>
                  </a:schemeClr>
                </a:solidFill>
                <a:effectLst>
                  <a:outerShdw blurRad="38100" dist="25400" dir="5400000" algn="ctr" rotWithShape="0">
                    <a:srgbClr val="6E747A">
                      <a:alpha val="43000"/>
                    </a:srgbClr>
                  </a:outerShdw>
                </a:effectLst>
              </a:rPr>
              <a:t>$</a:t>
            </a:r>
            <a:endParaRPr lang="en-US" sz="5400" b="0" cap="none" spc="0" dirty="0">
              <a:ln w="0"/>
              <a:solidFill>
                <a:schemeClr val="accent5">
                  <a:lumMod val="75000"/>
                </a:schemeClr>
              </a:solidFill>
              <a:effectLst>
                <a:outerShdw blurRad="38100" dist="25400" dir="5400000" algn="ctr" rotWithShape="0">
                  <a:srgbClr val="6E747A">
                    <a:alpha val="43000"/>
                  </a:srgbClr>
                </a:outerShdw>
              </a:effectLst>
            </a:endParaRPr>
          </a:p>
        </p:txBody>
      </p:sp>
      <p:sp>
        <p:nvSpPr>
          <p:cNvPr id="11" name="Rectangle 10">
            <a:extLst>
              <a:ext uri="{FF2B5EF4-FFF2-40B4-BE49-F238E27FC236}">
                <a16:creationId xmlns:a16="http://schemas.microsoft.com/office/drawing/2014/main" id="{05F01DE5-455F-34CC-5693-A69E11BED0C7}"/>
              </a:ext>
            </a:extLst>
          </p:cNvPr>
          <p:cNvSpPr/>
          <p:nvPr/>
        </p:nvSpPr>
        <p:spPr>
          <a:xfrm rot="16829006">
            <a:off x="249972" y="2870687"/>
            <a:ext cx="729551" cy="868611"/>
          </a:xfrm>
          <a:prstGeom prst="rect">
            <a:avLst/>
          </a:prstGeom>
          <a:noFill/>
        </p:spPr>
        <p:txBody>
          <a:bodyPr wrap="square" lIns="91440" tIns="45720" rIns="91440" bIns="45720">
            <a:prstTxWarp prst="textPlain">
              <a:avLst>
                <a:gd name="adj" fmla="val 40513"/>
              </a:avLst>
            </a:prstTxWarp>
            <a:spAutoFit/>
          </a:bodyPr>
          <a:lstStyle/>
          <a:p>
            <a:pPr algn="ctr"/>
            <a:r>
              <a:rPr lang="en-US" sz="5400" dirty="0">
                <a:ln w="0"/>
                <a:solidFill>
                  <a:schemeClr val="accent5">
                    <a:lumMod val="75000"/>
                  </a:schemeClr>
                </a:solidFill>
                <a:effectLst>
                  <a:outerShdw blurRad="38100" dist="25400" dir="5400000" algn="ctr" rotWithShape="0">
                    <a:srgbClr val="6E747A">
                      <a:alpha val="43000"/>
                    </a:srgbClr>
                  </a:outerShdw>
                </a:effectLst>
              </a:rPr>
              <a:t>$</a:t>
            </a:r>
            <a:endParaRPr lang="en-US" sz="5400" b="0" cap="none" spc="0" dirty="0">
              <a:ln w="0"/>
              <a:solidFill>
                <a:schemeClr val="accent5">
                  <a:lumMod val="75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5003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384048" y="4754880"/>
            <a:ext cx="11430000" cy="1371600"/>
          </a:xfrm>
          <a:noFill/>
        </p:spPr>
        <p:txBody>
          <a:bodyPr>
            <a:noAutofit/>
          </a:bodyPr>
          <a:lstStyle/>
          <a:p>
            <a:r>
              <a:rPr lang="en-US" dirty="0"/>
              <a:t>Conclusion</a:t>
            </a:r>
          </a:p>
        </p:txBody>
      </p:sp>
      <p:pic>
        <p:nvPicPr>
          <p:cNvPr id="5" name="Picture Placeholder 4" descr="Photo of bright red coral in  blue water&#10;&#10;">
            <a:extLst>
              <a:ext uri="{FF2B5EF4-FFF2-40B4-BE49-F238E27FC236}">
                <a16:creationId xmlns:a16="http://schemas.microsoft.com/office/drawing/2014/main" id="{9B92EC4C-4B21-E1CB-0A0F-E73CE233B7BA}"/>
              </a:ext>
            </a:extLst>
          </p:cNvPr>
          <p:cNvPicPr>
            <a:picLocks noGrp="1" noChangeAspect="1"/>
          </p:cNvPicPr>
          <p:nvPr>
            <p:ph type="pic" sz="quarter" idx="13"/>
          </p:nvPr>
        </p:nvPicPr>
        <p:blipFill>
          <a:blip r:embed="rId3"/>
          <a:srcRect t="22339" b="22339"/>
          <a:stretch/>
        </p:blipFill>
        <p:spPr>
          <a:xfrm>
            <a:off x="0" y="0"/>
            <a:ext cx="12188952" cy="4498848"/>
          </a:xfrm>
          <a:solidFill>
            <a:schemeClr val="bg1">
              <a:lumMod val="95000"/>
            </a:schemeClr>
          </a:solidFill>
        </p:spPr>
      </p:pic>
    </p:spTree>
    <p:extLst>
      <p:ext uri="{BB962C8B-B14F-4D97-AF65-F5344CB8AC3E}">
        <p14:creationId xmlns:p14="http://schemas.microsoft.com/office/powerpoint/2010/main" val="305808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87E4-7138-5484-A6A4-AE2CF0E16F01}"/>
              </a:ext>
            </a:extLst>
          </p:cNvPr>
          <p:cNvSpPr>
            <a:spLocks noGrp="1"/>
          </p:cNvSpPr>
          <p:nvPr>
            <p:ph type="title"/>
          </p:nvPr>
        </p:nvSpPr>
        <p:spPr/>
        <p:txBody>
          <a:bodyPr>
            <a:normAutofit/>
          </a:bodyPr>
          <a:lstStyle/>
          <a:p>
            <a:r>
              <a:rPr lang="en-US" sz="3200" dirty="0"/>
              <a:t>Yes, You should give a tutorial</a:t>
            </a:r>
          </a:p>
        </p:txBody>
      </p:sp>
      <p:pic>
        <p:nvPicPr>
          <p:cNvPr id="6" name="Content Placeholder 5">
            <a:extLst>
              <a:ext uri="{FF2B5EF4-FFF2-40B4-BE49-F238E27FC236}">
                <a16:creationId xmlns:a16="http://schemas.microsoft.com/office/drawing/2014/main" id="{B5F0F090-99AC-2D0D-6253-4D33E91F0FBC}"/>
              </a:ext>
            </a:extLst>
          </p:cNvPr>
          <p:cNvPicPr>
            <a:picLocks noGrp="1" noChangeAspect="1"/>
          </p:cNvPicPr>
          <p:nvPr>
            <p:ph sz="half" idx="1"/>
          </p:nvPr>
        </p:nvPicPr>
        <p:blipFill rotWithShape="1">
          <a:blip r:embed="rId2"/>
          <a:srcRect t="45492"/>
          <a:stretch/>
        </p:blipFill>
        <p:spPr>
          <a:xfrm>
            <a:off x="808446" y="1688953"/>
            <a:ext cx="2326216" cy="950982"/>
          </a:xfrm>
        </p:spPr>
      </p:pic>
      <p:pic>
        <p:nvPicPr>
          <p:cNvPr id="11" name="Content Placeholder 10">
            <a:extLst>
              <a:ext uri="{FF2B5EF4-FFF2-40B4-BE49-F238E27FC236}">
                <a16:creationId xmlns:a16="http://schemas.microsoft.com/office/drawing/2014/main" id="{FC4DB8A8-6099-1E68-B01C-65878C745AC0}"/>
              </a:ext>
            </a:extLst>
          </p:cNvPr>
          <p:cNvPicPr>
            <a:picLocks noGrp="1" noChangeAspect="1"/>
          </p:cNvPicPr>
          <p:nvPr>
            <p:ph sz="half" idx="2"/>
          </p:nvPr>
        </p:nvPicPr>
        <p:blipFill rotWithShape="1">
          <a:blip r:embed="rId3"/>
          <a:srcRect l="50187" t="7818" r="3043"/>
          <a:stretch/>
        </p:blipFill>
        <p:spPr>
          <a:xfrm>
            <a:off x="5330139" y="4876443"/>
            <a:ext cx="1531718" cy="1698178"/>
          </a:xfrm>
        </p:spPr>
      </p:pic>
      <p:pic>
        <p:nvPicPr>
          <p:cNvPr id="7" name="Content Placeholder 5">
            <a:extLst>
              <a:ext uri="{FF2B5EF4-FFF2-40B4-BE49-F238E27FC236}">
                <a16:creationId xmlns:a16="http://schemas.microsoft.com/office/drawing/2014/main" id="{A7D601A8-838D-56A4-E0B5-2ACB90355FDA}"/>
              </a:ext>
            </a:extLst>
          </p:cNvPr>
          <p:cNvPicPr>
            <a:picLocks noChangeAspect="1"/>
          </p:cNvPicPr>
          <p:nvPr/>
        </p:nvPicPr>
        <p:blipFill rotWithShape="1">
          <a:blip r:embed="rId4"/>
          <a:srcRect l="55336"/>
          <a:stretch/>
        </p:blipFill>
        <p:spPr>
          <a:xfrm>
            <a:off x="1205695" y="4645570"/>
            <a:ext cx="1531718" cy="1929051"/>
          </a:xfrm>
          <a:prstGeom prst="rect">
            <a:avLst/>
          </a:prstGeom>
        </p:spPr>
      </p:pic>
      <p:pic>
        <p:nvPicPr>
          <p:cNvPr id="12" name="Picture Placeholder 11">
            <a:extLst>
              <a:ext uri="{FF2B5EF4-FFF2-40B4-BE49-F238E27FC236}">
                <a16:creationId xmlns:a16="http://schemas.microsoft.com/office/drawing/2014/main" id="{91D18596-26B1-0794-4FAF-47ACB9C6917C}"/>
              </a:ext>
            </a:extLst>
          </p:cNvPr>
          <p:cNvPicPr>
            <a:picLocks noChangeAspect="1"/>
          </p:cNvPicPr>
          <p:nvPr/>
        </p:nvPicPr>
        <p:blipFill rotWithShape="1">
          <a:blip r:embed="rId5"/>
          <a:srcRect l="53245" t="29704" r="25372" b="42167"/>
          <a:stretch/>
        </p:blipFill>
        <p:spPr>
          <a:xfrm flipH="1">
            <a:off x="8922153" y="1688953"/>
            <a:ext cx="2064152" cy="1929051"/>
          </a:xfrm>
          <a:prstGeom prst="rect">
            <a:avLst/>
          </a:prstGeom>
          <a:solidFill>
            <a:schemeClr val="accent5"/>
          </a:solidFill>
        </p:spPr>
      </p:pic>
      <p:grpSp>
        <p:nvGrpSpPr>
          <p:cNvPr id="16" name="Group 15">
            <a:extLst>
              <a:ext uri="{FF2B5EF4-FFF2-40B4-BE49-F238E27FC236}">
                <a16:creationId xmlns:a16="http://schemas.microsoft.com/office/drawing/2014/main" id="{21B3FDE3-C5F1-45DC-440E-BECB030D9076}"/>
              </a:ext>
            </a:extLst>
          </p:cNvPr>
          <p:cNvGrpSpPr/>
          <p:nvPr/>
        </p:nvGrpSpPr>
        <p:grpSpPr>
          <a:xfrm>
            <a:off x="8989667" y="4645570"/>
            <a:ext cx="2064152" cy="1929051"/>
            <a:chOff x="8223808" y="4300089"/>
            <a:chExt cx="2064152" cy="1929051"/>
          </a:xfrm>
        </p:grpSpPr>
        <p:pic>
          <p:nvPicPr>
            <p:cNvPr id="15" name="Picture Placeholder 11">
              <a:extLst>
                <a:ext uri="{FF2B5EF4-FFF2-40B4-BE49-F238E27FC236}">
                  <a16:creationId xmlns:a16="http://schemas.microsoft.com/office/drawing/2014/main" id="{F6FC323C-19A1-4CE1-CB5B-406B8FEDDF72}"/>
                </a:ext>
              </a:extLst>
            </p:cNvPr>
            <p:cNvPicPr>
              <a:picLocks noChangeAspect="1"/>
            </p:cNvPicPr>
            <p:nvPr/>
          </p:nvPicPr>
          <p:blipFill rotWithShape="1">
            <a:blip r:embed="rId5"/>
            <a:srcRect l="53245" t="29704" r="25372" b="42167"/>
            <a:stretch/>
          </p:blipFill>
          <p:spPr>
            <a:xfrm flipH="1">
              <a:off x="8223808" y="4300089"/>
              <a:ext cx="2064152" cy="1929051"/>
            </a:xfrm>
            <a:prstGeom prst="rect">
              <a:avLst/>
            </a:prstGeom>
            <a:solidFill>
              <a:schemeClr val="accent5"/>
            </a:solidFill>
          </p:spPr>
        </p:pic>
        <p:sp>
          <p:nvSpPr>
            <p:cNvPr id="14" name="Rectangle 13">
              <a:extLst>
                <a:ext uri="{FF2B5EF4-FFF2-40B4-BE49-F238E27FC236}">
                  <a16:creationId xmlns:a16="http://schemas.microsoft.com/office/drawing/2014/main" id="{505EC2A9-F23D-AA75-C33D-65A583E12776}"/>
                </a:ext>
              </a:extLst>
            </p:cNvPr>
            <p:cNvSpPr/>
            <p:nvPr/>
          </p:nvSpPr>
          <p:spPr>
            <a:xfrm rot="1434188">
              <a:off x="9158012" y="4770003"/>
              <a:ext cx="609184" cy="1365021"/>
            </a:xfrm>
            <a:prstGeom prst="rect">
              <a:avLst/>
            </a:prstGeom>
            <a:noFill/>
          </p:spPr>
          <p:txBody>
            <a:bodyPr wrap="square" lIns="91440" tIns="45720" rIns="91440" bIns="45720">
              <a:prstTxWarp prst="textPlain">
                <a:avLst>
                  <a:gd name="adj" fmla="val 40513"/>
                </a:avLst>
              </a:prstTxWarp>
              <a:spAutoFit/>
            </a:bodyPr>
            <a:lstStyle/>
            <a:p>
              <a:pPr algn="ctr"/>
              <a:r>
                <a:rPr lang="en-US" sz="5400" dirty="0">
                  <a:ln w="0"/>
                  <a:solidFill>
                    <a:schemeClr val="accent5">
                      <a:lumMod val="75000"/>
                    </a:schemeClr>
                  </a:solidFill>
                  <a:effectLst>
                    <a:outerShdw blurRad="38100" dist="25400" dir="5400000" algn="ctr" rotWithShape="0">
                      <a:srgbClr val="6E747A">
                        <a:alpha val="43000"/>
                      </a:srgbClr>
                    </a:outerShdw>
                  </a:effectLst>
                </a:rPr>
                <a:t>$</a:t>
              </a:r>
              <a:endParaRPr lang="en-US" sz="5400" b="0" cap="none" spc="0" dirty="0">
                <a:ln w="0"/>
                <a:solidFill>
                  <a:schemeClr val="accent5">
                    <a:lumMod val="75000"/>
                  </a:schemeClr>
                </a:solidFill>
                <a:effectLst>
                  <a:outerShdw blurRad="38100" dist="25400" dir="5400000" algn="ctr" rotWithShape="0">
                    <a:srgbClr val="6E747A">
                      <a:alpha val="43000"/>
                    </a:srgbClr>
                  </a:outerShdw>
                </a:effectLst>
              </a:endParaRPr>
            </a:p>
          </p:txBody>
        </p:sp>
      </p:grpSp>
      <p:sp>
        <p:nvSpPr>
          <p:cNvPr id="17" name="Arrow: Right 16">
            <a:extLst>
              <a:ext uri="{FF2B5EF4-FFF2-40B4-BE49-F238E27FC236}">
                <a16:creationId xmlns:a16="http://schemas.microsoft.com/office/drawing/2014/main" id="{D8E34C84-D9E8-0821-54A6-693172AFB70E}"/>
              </a:ext>
            </a:extLst>
          </p:cNvPr>
          <p:cNvSpPr/>
          <p:nvPr/>
        </p:nvSpPr>
        <p:spPr>
          <a:xfrm rot="5400000">
            <a:off x="1086091" y="3431895"/>
            <a:ext cx="1770924" cy="393539"/>
          </a:xfrm>
          <a:prstGeom prst="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F0895DE5-BD8E-4776-0ECE-CD6C614FBA04}"/>
              </a:ext>
            </a:extLst>
          </p:cNvPr>
          <p:cNvSpPr/>
          <p:nvPr/>
        </p:nvSpPr>
        <p:spPr>
          <a:xfrm rot="5400000">
            <a:off x="5524432" y="4023586"/>
            <a:ext cx="1143127" cy="393539"/>
          </a:xfrm>
          <a:prstGeom prst="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FA82E7A-6CBF-1DB2-BAC3-684A88E1E88D}"/>
              </a:ext>
            </a:extLst>
          </p:cNvPr>
          <p:cNvSpPr/>
          <p:nvPr/>
        </p:nvSpPr>
        <p:spPr>
          <a:xfrm rot="5400000">
            <a:off x="9566475" y="3929606"/>
            <a:ext cx="775504" cy="393539"/>
          </a:xfrm>
          <a:prstGeom prst="rightArrow">
            <a:avLst/>
          </a:prstGeom>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Placeholder 6" descr="Two clown fish in anemone">
            <a:extLst>
              <a:ext uri="{FF2B5EF4-FFF2-40B4-BE49-F238E27FC236}">
                <a16:creationId xmlns:a16="http://schemas.microsoft.com/office/drawing/2014/main" id="{6625DE79-8616-857B-8A56-918B7D30DB1E}"/>
              </a:ext>
            </a:extLst>
          </p:cNvPr>
          <p:cNvPicPr>
            <a:picLocks noChangeAspect="1"/>
          </p:cNvPicPr>
          <p:nvPr/>
        </p:nvPicPr>
        <p:blipFill rotWithShape="1">
          <a:blip r:embed="rId6"/>
          <a:srcRect l="26711" t="20845" r="49812" b="36012"/>
          <a:stretch/>
        </p:blipFill>
        <p:spPr>
          <a:xfrm>
            <a:off x="5330139" y="1688953"/>
            <a:ext cx="1531718" cy="1875099"/>
          </a:xfrm>
          <a:prstGeom prst="rect">
            <a:avLst/>
          </a:prstGeom>
          <a:solidFill>
            <a:schemeClr val="bg1">
              <a:lumMod val="95000"/>
            </a:schemeClr>
          </a:solidFill>
        </p:spPr>
      </p:pic>
      <p:sp>
        <p:nvSpPr>
          <p:cNvPr id="21" name="TextBox 20">
            <a:extLst>
              <a:ext uri="{FF2B5EF4-FFF2-40B4-BE49-F238E27FC236}">
                <a16:creationId xmlns:a16="http://schemas.microsoft.com/office/drawing/2014/main" id="{BF45D417-EED9-763F-16F8-0253299F2BAC}"/>
              </a:ext>
            </a:extLst>
          </p:cNvPr>
          <p:cNvSpPr txBox="1"/>
          <p:nvPr/>
        </p:nvSpPr>
        <p:spPr>
          <a:xfrm>
            <a:off x="634677" y="3305498"/>
            <a:ext cx="2673751" cy="646331"/>
          </a:xfrm>
          <a:prstGeom prst="rect">
            <a:avLst/>
          </a:prstGeom>
          <a:solidFill>
            <a:srgbClr val="FFFFFF">
              <a:alpha val="58039"/>
            </a:srgbClr>
          </a:solidFill>
        </p:spPr>
        <p:txBody>
          <a:bodyPr wrap="square" rtlCol="0">
            <a:spAutoFit/>
          </a:bodyPr>
          <a:lstStyle/>
          <a:p>
            <a:pPr algn="ctr"/>
            <a:r>
              <a:rPr lang="en-US" b="1" dirty="0"/>
              <a:t>Learn more about something</a:t>
            </a:r>
          </a:p>
        </p:txBody>
      </p:sp>
      <p:sp>
        <p:nvSpPr>
          <p:cNvPr id="22" name="TextBox 21">
            <a:extLst>
              <a:ext uri="{FF2B5EF4-FFF2-40B4-BE49-F238E27FC236}">
                <a16:creationId xmlns:a16="http://schemas.microsoft.com/office/drawing/2014/main" id="{EE6CC4BA-3A76-50DF-D298-4F410DA58343}"/>
              </a:ext>
            </a:extLst>
          </p:cNvPr>
          <p:cNvSpPr txBox="1"/>
          <p:nvPr/>
        </p:nvSpPr>
        <p:spPr>
          <a:xfrm>
            <a:off x="4209322" y="4035689"/>
            <a:ext cx="3773345" cy="369332"/>
          </a:xfrm>
          <a:prstGeom prst="rect">
            <a:avLst/>
          </a:prstGeom>
          <a:solidFill>
            <a:srgbClr val="FFFFFF">
              <a:alpha val="58039"/>
            </a:srgbClr>
          </a:solidFill>
        </p:spPr>
        <p:txBody>
          <a:bodyPr wrap="square" rtlCol="0">
            <a:spAutoFit/>
          </a:bodyPr>
          <a:lstStyle/>
          <a:p>
            <a:pPr algn="ctr"/>
            <a:r>
              <a:rPr lang="en-US" b="1" dirty="0"/>
              <a:t>We like you, imperfections and all</a:t>
            </a:r>
          </a:p>
        </p:txBody>
      </p:sp>
      <p:sp>
        <p:nvSpPr>
          <p:cNvPr id="23" name="TextBox 22">
            <a:extLst>
              <a:ext uri="{FF2B5EF4-FFF2-40B4-BE49-F238E27FC236}">
                <a16:creationId xmlns:a16="http://schemas.microsoft.com/office/drawing/2014/main" id="{573DD8FD-3B6C-A3DD-65F8-0EA1DC52ADAE}"/>
              </a:ext>
            </a:extLst>
          </p:cNvPr>
          <p:cNvSpPr txBox="1"/>
          <p:nvPr/>
        </p:nvSpPr>
        <p:spPr>
          <a:xfrm>
            <a:off x="8133141" y="3901452"/>
            <a:ext cx="3642171" cy="369332"/>
          </a:xfrm>
          <a:prstGeom prst="rect">
            <a:avLst/>
          </a:prstGeom>
          <a:solidFill>
            <a:srgbClr val="FFFFFF">
              <a:alpha val="58039"/>
            </a:srgbClr>
          </a:solidFill>
        </p:spPr>
        <p:txBody>
          <a:bodyPr wrap="square" rtlCol="0">
            <a:spAutoFit/>
          </a:bodyPr>
          <a:lstStyle/>
          <a:p>
            <a:pPr algn="ctr"/>
            <a:r>
              <a:rPr lang="en-US" b="1" dirty="0"/>
              <a:t>Turn ideas into projects</a:t>
            </a:r>
          </a:p>
        </p:txBody>
      </p:sp>
      <p:pic>
        <p:nvPicPr>
          <p:cNvPr id="24" name="Graphic 23" descr="Two Hearts outline">
            <a:extLst>
              <a:ext uri="{FF2B5EF4-FFF2-40B4-BE49-F238E27FC236}">
                <a16:creationId xmlns:a16="http://schemas.microsoft.com/office/drawing/2014/main" id="{E0F52CC7-2E54-CA0F-06FE-DF74428187B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8134" y="4896344"/>
            <a:ext cx="545405" cy="545405"/>
          </a:xfrm>
          <a:prstGeom prst="rect">
            <a:avLst/>
          </a:prstGeom>
        </p:spPr>
      </p:pic>
      <p:pic>
        <p:nvPicPr>
          <p:cNvPr id="25" name="Graphic 24" descr="Two Hearts outline">
            <a:extLst>
              <a:ext uri="{FF2B5EF4-FFF2-40B4-BE49-F238E27FC236}">
                <a16:creationId xmlns:a16="http://schemas.microsoft.com/office/drawing/2014/main" id="{376263B5-E5F4-B379-EFF5-C4E26D41A5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00477" y="5990054"/>
            <a:ext cx="545405" cy="545405"/>
          </a:xfrm>
          <a:prstGeom prst="rect">
            <a:avLst/>
          </a:prstGeom>
        </p:spPr>
      </p:pic>
    </p:spTree>
    <p:extLst>
      <p:ext uri="{BB962C8B-B14F-4D97-AF65-F5344CB8AC3E}">
        <p14:creationId xmlns:p14="http://schemas.microsoft.com/office/powerpoint/2010/main" val="109164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254644" y="185190"/>
            <a:ext cx="4537276" cy="4271058"/>
          </a:xfrm>
        </p:spPr>
        <p:txBody>
          <a:bodyPr anchor="b">
            <a:normAutofit/>
          </a:bodyPr>
          <a:lstStyle/>
          <a:p>
            <a:r>
              <a:rPr lang="en-US" dirty="0">
                <a:solidFill>
                  <a:schemeClr val="accent5">
                    <a:lumMod val="75000"/>
                  </a:schemeClr>
                </a:solidFill>
              </a:rPr>
              <a:t>Go forth, &amp; give tutorials</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body" sz="quarter" idx="10"/>
          </p:nvPr>
        </p:nvSpPr>
        <p:spPr>
          <a:xfrm>
            <a:off x="254644" y="4933130"/>
            <a:ext cx="5029200" cy="1554480"/>
          </a:xfrm>
        </p:spPr>
        <p:txBody>
          <a:bodyPr vert="horz" lIns="91440" tIns="45720" rIns="91440" bIns="45720" rtlCol="0" anchor="t">
            <a:normAutofit lnSpcReduction="10000"/>
          </a:bodyPr>
          <a:lstStyle/>
          <a:p>
            <a:pPr>
              <a:lnSpc>
                <a:spcPct val="100000"/>
              </a:lnSpc>
            </a:pPr>
            <a:r>
              <a:rPr lang="en-US" dirty="0"/>
              <a:t>THANK YOU</a:t>
            </a:r>
          </a:p>
          <a:p>
            <a:pPr>
              <a:lnSpc>
                <a:spcPct val="100000"/>
              </a:lnSpc>
            </a:pPr>
            <a:endParaRPr lang="en-US" dirty="0"/>
          </a:p>
          <a:p>
            <a:pPr>
              <a:lnSpc>
                <a:spcPct val="100000"/>
              </a:lnSpc>
            </a:pPr>
            <a:r>
              <a:rPr lang="en-US" dirty="0"/>
              <a:t>Sarah Ackerman</a:t>
            </a:r>
          </a:p>
          <a:p>
            <a:pPr>
              <a:lnSpc>
                <a:spcPct val="100000"/>
              </a:lnSpc>
            </a:pPr>
            <a:r>
              <a:rPr lang="en-US" dirty="0"/>
              <a:t>sackerm@sandia.gov</a:t>
            </a:r>
          </a:p>
        </p:txBody>
      </p:sp>
      <p:pic>
        <p:nvPicPr>
          <p:cNvPr id="2050" name="Picture 2" descr="Shy Dumbo Octopus Hides Inside Its Own Tentacles | Nautilus Live">
            <a:extLst>
              <a:ext uri="{FF2B5EF4-FFF2-40B4-BE49-F238E27FC236}">
                <a16:creationId xmlns:a16="http://schemas.microsoft.com/office/drawing/2014/main" id="{767BA116-83E6-7FC5-44DB-B3924025F7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58" r="9841"/>
          <a:stretch/>
        </p:blipFill>
        <p:spPr bwMode="auto">
          <a:xfrm>
            <a:off x="4876799" y="-24524"/>
            <a:ext cx="7315201" cy="68825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E107B49-955A-7D7B-A473-E7DFF5743DB6}"/>
              </a:ext>
            </a:extLst>
          </p:cNvPr>
          <p:cNvSpPr txBox="1"/>
          <p:nvPr/>
        </p:nvSpPr>
        <p:spPr>
          <a:xfrm rot="16200000">
            <a:off x="9987409" y="1842402"/>
            <a:ext cx="4023360" cy="338554"/>
          </a:xfrm>
          <a:prstGeom prst="rect">
            <a:avLst/>
          </a:prstGeom>
          <a:solidFill>
            <a:srgbClr val="FFFFFF">
              <a:alpha val="41176"/>
            </a:srgbClr>
          </a:solidFill>
        </p:spPr>
        <p:txBody>
          <a:bodyPr wrap="square">
            <a:spAutoFit/>
          </a:bodyPr>
          <a:lstStyle/>
          <a:p>
            <a:pPr algn="ctr"/>
            <a:r>
              <a:rPr lang="en-US" sz="1600" b="1" i="1" dirty="0">
                <a:solidFill>
                  <a:schemeClr val="tx1">
                    <a:lumMod val="85000"/>
                    <a:lumOff val="15000"/>
                  </a:schemeClr>
                </a:solidFill>
              </a:rPr>
              <a:t>Nautilus Live, Ocean Exploration Trust, Inc.</a:t>
            </a:r>
            <a:endParaRPr lang="en-US" sz="1600" b="1" dirty="0">
              <a:solidFill>
                <a:schemeClr val="tx1">
                  <a:lumMod val="85000"/>
                  <a:lumOff val="15000"/>
                </a:schemeClr>
              </a:solidFill>
            </a:endParaRPr>
          </a:p>
        </p:txBody>
      </p:sp>
    </p:spTree>
    <p:extLst>
      <p:ext uri="{BB962C8B-B14F-4D97-AF65-F5344CB8AC3E}">
        <p14:creationId xmlns:p14="http://schemas.microsoft.com/office/powerpoint/2010/main" val="364984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98E22-EC39-4566-0654-F20B4F37E148}"/>
              </a:ext>
            </a:extLst>
          </p:cNvPr>
          <p:cNvSpPr>
            <a:spLocks noGrp="1"/>
          </p:cNvSpPr>
          <p:nvPr>
            <p:ph type="title"/>
          </p:nvPr>
        </p:nvSpPr>
        <p:spPr>
          <a:xfrm>
            <a:off x="8582295" y="803366"/>
            <a:ext cx="3108960" cy="2194560"/>
          </a:xfrm>
        </p:spPr>
        <p:txBody>
          <a:bodyPr/>
          <a:lstStyle/>
          <a:p>
            <a:r>
              <a:rPr lang="en-US" sz="3200" dirty="0">
                <a:solidFill>
                  <a:schemeClr val="accent5">
                    <a:lumMod val="75000"/>
                  </a:schemeClr>
                </a:solidFill>
              </a:rPr>
              <a:t>/</a:t>
            </a:r>
            <a:r>
              <a:rPr lang="en-US" sz="3200" dirty="0" err="1">
                <a:solidFill>
                  <a:schemeClr val="accent5">
                    <a:lumMod val="75000"/>
                  </a:schemeClr>
                </a:solidFill>
              </a:rPr>
              <a:t>etc</a:t>
            </a:r>
            <a:endParaRPr lang="en-US" sz="3200" dirty="0">
              <a:solidFill>
                <a:schemeClr val="accent5">
                  <a:lumMod val="75000"/>
                </a:schemeClr>
              </a:solidFill>
            </a:endParaRPr>
          </a:p>
        </p:txBody>
      </p:sp>
      <p:sp>
        <p:nvSpPr>
          <p:cNvPr id="3" name="Text Placeholder 2">
            <a:extLst>
              <a:ext uri="{FF2B5EF4-FFF2-40B4-BE49-F238E27FC236}">
                <a16:creationId xmlns:a16="http://schemas.microsoft.com/office/drawing/2014/main" id="{6B7AFA6C-FE2E-814D-9357-E4C7E911DD6B}"/>
              </a:ext>
            </a:extLst>
          </p:cNvPr>
          <p:cNvSpPr>
            <a:spLocks noGrp="1"/>
          </p:cNvSpPr>
          <p:nvPr>
            <p:ph type="body" sz="quarter" idx="10"/>
          </p:nvPr>
        </p:nvSpPr>
        <p:spPr>
          <a:xfrm>
            <a:off x="8582295" y="2808514"/>
            <a:ext cx="3108960" cy="3526972"/>
          </a:xfrm>
        </p:spPr>
        <p:txBody>
          <a:bodyPr>
            <a:normAutofit lnSpcReduction="10000"/>
          </a:bodyPr>
          <a:lstStyle/>
          <a:p>
            <a:r>
              <a:rPr lang="en-US" sz="900" dirty="0"/>
              <a:t>Sandia National Laboratories is a multi-mission laboratory managed and operated by National Technology &amp; Engineering Solutions of Sandia, LLC (NTESS), a wholly owned subsidiary of Honeywell International Inc., for the U.S. Department of Energy’s National Nuclear Security Administration (DOE/NNSA) under contract DE-NA0003525. This written work is authored by an employee of NTESS. The employee, not NTESS, owns the right, title and interest in and to the written work and is responsible for its contents. Any subjective views or opinions that might be expressed in the written work do not necessarily represent the views of the U.S. Government. The publisher acknowledges that the U.S. Government retains a non-exclusive, paid-up, irrevocable, world-wide license to publish or reproduce the published form of this written work or allow others to do so, for U.S. Government purposes. The DOE will provide public access to results of federally sponsored research in accordance with the DOE Public Access Plan.</a:t>
            </a:r>
          </a:p>
        </p:txBody>
      </p:sp>
      <p:pic>
        <p:nvPicPr>
          <p:cNvPr id="5" name="Picture Placeholder 20" descr="Photo of a jellyfish with pink insides">
            <a:extLst>
              <a:ext uri="{FF2B5EF4-FFF2-40B4-BE49-F238E27FC236}">
                <a16:creationId xmlns:a16="http://schemas.microsoft.com/office/drawing/2014/main" id="{30350885-E5CB-D46A-D4F3-3BE575E223AD}"/>
              </a:ext>
            </a:extLst>
          </p:cNvPr>
          <p:cNvPicPr>
            <a:picLocks noGrp="1" noChangeAspect="1"/>
          </p:cNvPicPr>
          <p:nvPr>
            <p:ph type="pic" sz="quarter" idx="11"/>
          </p:nvPr>
        </p:nvPicPr>
        <p:blipFill>
          <a:blip r:embed="rId2"/>
          <a:srcRect t="12631" b="12631"/>
          <a:stretch/>
        </p:blipFill>
        <p:spPr>
          <a:xfrm>
            <a:off x="0" y="0"/>
            <a:ext cx="8156575" cy="6858000"/>
          </a:xfrm>
        </p:spPr>
      </p:pic>
    </p:spTree>
    <p:extLst>
      <p:ext uri="{BB962C8B-B14F-4D97-AF65-F5344CB8AC3E}">
        <p14:creationId xmlns:p14="http://schemas.microsoft.com/office/powerpoint/2010/main" val="322833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381000" y="274320"/>
            <a:ext cx="11430000" cy="1371600"/>
          </a:xfrm>
          <a:noFill/>
        </p:spPr>
        <p:txBody>
          <a:bodyPr>
            <a:noAutofit/>
          </a:bodyPr>
          <a:lstStyle/>
          <a:p>
            <a:r>
              <a:rPr lang="en-US" sz="4400" dirty="0"/>
              <a:t>1. You Know Everything</a:t>
            </a:r>
          </a:p>
        </p:txBody>
      </p:sp>
      <p:sp>
        <p:nvSpPr>
          <p:cNvPr id="3" name="Subtitle 2">
            <a:extLst>
              <a:ext uri="{FF2B5EF4-FFF2-40B4-BE49-F238E27FC236}">
                <a16:creationId xmlns:a16="http://schemas.microsoft.com/office/drawing/2014/main" id="{FEECEBD4-35BF-26BB-D438-DA43EBD5EE89}"/>
              </a:ext>
            </a:extLst>
          </p:cNvPr>
          <p:cNvSpPr>
            <a:spLocks noGrp="1"/>
          </p:cNvSpPr>
          <p:nvPr>
            <p:ph type="subTitle" idx="1"/>
          </p:nvPr>
        </p:nvSpPr>
        <p:spPr>
          <a:xfrm>
            <a:off x="381000" y="1709928"/>
            <a:ext cx="11430000" cy="457200"/>
          </a:xfrm>
          <a:noFill/>
        </p:spPr>
        <p:txBody>
          <a:bodyPr>
            <a:noAutofit/>
          </a:bodyPr>
          <a:lstStyle/>
          <a:p>
            <a:r>
              <a:rPr lang="en-US" sz="2000" dirty="0"/>
              <a:t> .  .  .  E  V  E  R  Y  T  H  I  N  G  .  .  .</a:t>
            </a:r>
          </a:p>
        </p:txBody>
      </p:sp>
      <p:pic>
        <p:nvPicPr>
          <p:cNvPr id="5" name="Picture Placeholder 25" descr="Red and green zoanthids on a coral reef">
            <a:extLst>
              <a:ext uri="{FF2B5EF4-FFF2-40B4-BE49-F238E27FC236}">
                <a16:creationId xmlns:a16="http://schemas.microsoft.com/office/drawing/2014/main" id="{5D4F6593-21F6-B8A0-0FA8-31ECFEDE70E9}"/>
              </a:ext>
            </a:extLst>
          </p:cNvPr>
          <p:cNvPicPr>
            <a:picLocks noChangeAspect="1"/>
          </p:cNvPicPr>
          <p:nvPr/>
        </p:nvPicPr>
        <p:blipFill>
          <a:blip r:embed="rId2"/>
          <a:srcRect t="22325" b="22325"/>
          <a:stretch/>
        </p:blipFill>
        <p:spPr>
          <a:xfrm>
            <a:off x="0" y="2359152"/>
            <a:ext cx="12192000" cy="4498848"/>
          </a:xfrm>
          <a:prstGeom prst="rect">
            <a:avLst/>
          </a:prstGeom>
        </p:spPr>
      </p:pic>
    </p:spTree>
    <p:extLst>
      <p:ext uri="{BB962C8B-B14F-4D97-AF65-F5344CB8AC3E}">
        <p14:creationId xmlns:p14="http://schemas.microsoft.com/office/powerpoint/2010/main" val="43519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F71C-FB81-4698-AEDE-77D4F33A6A2F}"/>
              </a:ext>
            </a:extLst>
          </p:cNvPr>
          <p:cNvSpPr>
            <a:spLocks noGrp="1"/>
          </p:cNvSpPr>
          <p:nvPr>
            <p:ph type="title"/>
          </p:nvPr>
        </p:nvSpPr>
        <p:spPr/>
        <p:txBody>
          <a:bodyPr>
            <a:normAutofit/>
          </a:bodyPr>
          <a:lstStyle/>
          <a:p>
            <a:r>
              <a:rPr lang="en-US" sz="3200" dirty="0"/>
              <a:t>You Should Give a Tutorial If…</a:t>
            </a:r>
          </a:p>
        </p:txBody>
      </p:sp>
      <p:sp>
        <p:nvSpPr>
          <p:cNvPr id="3" name="Content Placeholder 2">
            <a:extLst>
              <a:ext uri="{FF2B5EF4-FFF2-40B4-BE49-F238E27FC236}">
                <a16:creationId xmlns:a16="http://schemas.microsoft.com/office/drawing/2014/main" id="{E0A0C120-32B2-6C45-7A2A-89FB90F520D0}"/>
              </a:ext>
            </a:extLst>
          </p:cNvPr>
          <p:cNvSpPr>
            <a:spLocks noGrp="1"/>
          </p:cNvSpPr>
          <p:nvPr>
            <p:ph sz="half" idx="1"/>
          </p:nvPr>
        </p:nvSpPr>
        <p:spPr/>
        <p:txBody>
          <a:bodyPr>
            <a:normAutofit/>
          </a:bodyPr>
          <a:lstStyle/>
          <a:p>
            <a:pPr marL="0" indent="0">
              <a:buNone/>
            </a:pPr>
            <a:r>
              <a:rPr lang="en-US" sz="2200" dirty="0"/>
              <a:t>You know everything.</a:t>
            </a:r>
          </a:p>
        </p:txBody>
      </p:sp>
      <p:pic>
        <p:nvPicPr>
          <p:cNvPr id="6" name="Content Placeholder 5">
            <a:extLst>
              <a:ext uri="{FF2B5EF4-FFF2-40B4-BE49-F238E27FC236}">
                <a16:creationId xmlns:a16="http://schemas.microsoft.com/office/drawing/2014/main" id="{AF958B85-C4F4-5E8F-5275-073FE66CA08B}"/>
              </a:ext>
            </a:extLst>
          </p:cNvPr>
          <p:cNvPicPr>
            <a:picLocks noGrp="1" noChangeAspect="1"/>
          </p:cNvPicPr>
          <p:nvPr>
            <p:ph sz="half" idx="2"/>
          </p:nvPr>
        </p:nvPicPr>
        <p:blipFill>
          <a:blip r:embed="rId2"/>
          <a:stretch>
            <a:fillRect/>
          </a:stretch>
        </p:blipFill>
        <p:spPr>
          <a:xfrm>
            <a:off x="6446573" y="2286000"/>
            <a:ext cx="5120217" cy="3840163"/>
          </a:xfrm>
        </p:spPr>
      </p:pic>
      <p:sp>
        <p:nvSpPr>
          <p:cNvPr id="7" name="Thought Bubble: Cloud 6">
            <a:extLst>
              <a:ext uri="{FF2B5EF4-FFF2-40B4-BE49-F238E27FC236}">
                <a16:creationId xmlns:a16="http://schemas.microsoft.com/office/drawing/2014/main" id="{7CE0B0C9-6FFE-7DA8-B888-E819F2FD2E52}"/>
              </a:ext>
            </a:extLst>
          </p:cNvPr>
          <p:cNvSpPr/>
          <p:nvPr/>
        </p:nvSpPr>
        <p:spPr>
          <a:xfrm>
            <a:off x="8055208" y="1406323"/>
            <a:ext cx="3588152" cy="2210765"/>
          </a:xfrm>
          <a:prstGeom prst="cloudCallout">
            <a:avLst/>
          </a:prstGeom>
          <a:solidFill>
            <a:schemeClr val="accent3"/>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Pssssh</a:t>
            </a:r>
            <a:r>
              <a:rPr lang="en-US" dirty="0"/>
              <a:t>… yeah right!</a:t>
            </a:r>
          </a:p>
        </p:txBody>
      </p:sp>
      <p:sp>
        <p:nvSpPr>
          <p:cNvPr id="11" name="TextBox 10">
            <a:extLst>
              <a:ext uri="{FF2B5EF4-FFF2-40B4-BE49-F238E27FC236}">
                <a16:creationId xmlns:a16="http://schemas.microsoft.com/office/drawing/2014/main" id="{3994EF85-0C06-F2DE-AACC-AF0E2E24EF3D}"/>
              </a:ext>
            </a:extLst>
          </p:cNvPr>
          <p:cNvSpPr txBox="1"/>
          <p:nvPr/>
        </p:nvSpPr>
        <p:spPr>
          <a:xfrm>
            <a:off x="5956752" y="6126163"/>
            <a:ext cx="6099858" cy="338554"/>
          </a:xfrm>
          <a:prstGeom prst="rect">
            <a:avLst/>
          </a:prstGeom>
          <a:noFill/>
        </p:spPr>
        <p:txBody>
          <a:bodyPr wrap="square">
            <a:spAutoFit/>
          </a:bodyPr>
          <a:lstStyle/>
          <a:p>
            <a:pPr algn="ctr"/>
            <a:r>
              <a:rPr lang="en-US" sz="1600" b="0" i="1" dirty="0">
                <a:effectLst/>
              </a:rPr>
              <a:t>Judgmental crab by Ranger Okie Suarez | NPS</a:t>
            </a:r>
            <a:endParaRPr lang="en-US" sz="1600" dirty="0"/>
          </a:p>
        </p:txBody>
      </p:sp>
    </p:spTree>
    <p:extLst>
      <p:ext uri="{BB962C8B-B14F-4D97-AF65-F5344CB8AC3E}">
        <p14:creationId xmlns:p14="http://schemas.microsoft.com/office/powerpoint/2010/main" val="397020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F71C-FB81-4698-AEDE-77D4F33A6A2F}"/>
              </a:ext>
            </a:extLst>
          </p:cNvPr>
          <p:cNvSpPr>
            <a:spLocks noGrp="1"/>
          </p:cNvSpPr>
          <p:nvPr>
            <p:ph type="title"/>
          </p:nvPr>
        </p:nvSpPr>
        <p:spPr/>
        <p:txBody>
          <a:bodyPr>
            <a:normAutofit/>
          </a:bodyPr>
          <a:lstStyle/>
          <a:p>
            <a:r>
              <a:rPr lang="en-US" sz="3200" dirty="0"/>
              <a:t>You Should Give a Tutorial If…</a:t>
            </a:r>
          </a:p>
        </p:txBody>
      </p:sp>
      <p:sp>
        <p:nvSpPr>
          <p:cNvPr id="3" name="Content Placeholder 2">
            <a:extLst>
              <a:ext uri="{FF2B5EF4-FFF2-40B4-BE49-F238E27FC236}">
                <a16:creationId xmlns:a16="http://schemas.microsoft.com/office/drawing/2014/main" id="{E0A0C120-32B2-6C45-7A2A-89FB90F520D0}"/>
              </a:ext>
            </a:extLst>
          </p:cNvPr>
          <p:cNvSpPr>
            <a:spLocks noGrp="1"/>
          </p:cNvSpPr>
          <p:nvPr>
            <p:ph sz="half" idx="1"/>
          </p:nvPr>
        </p:nvSpPr>
        <p:spPr/>
        <p:txBody>
          <a:bodyPr>
            <a:normAutofit/>
          </a:bodyPr>
          <a:lstStyle/>
          <a:p>
            <a:pPr marL="0" indent="0">
              <a:buNone/>
            </a:pPr>
            <a:r>
              <a:rPr lang="en-US" sz="2200" dirty="0"/>
              <a:t>You know everything.</a:t>
            </a:r>
          </a:p>
          <a:p>
            <a:pPr marL="0" indent="0">
              <a:buNone/>
            </a:pPr>
            <a:endParaRPr lang="en-US" sz="2200" dirty="0"/>
          </a:p>
          <a:p>
            <a:pPr marL="0" indent="0">
              <a:buNone/>
            </a:pPr>
            <a:r>
              <a:rPr lang="en-US" sz="2200" dirty="0"/>
              <a:t>You know everything about </a:t>
            </a:r>
            <a:r>
              <a:rPr lang="en-US" sz="2200" i="1" dirty="0"/>
              <a:t>something.</a:t>
            </a:r>
            <a:endParaRPr lang="en-US" sz="2200" dirty="0"/>
          </a:p>
        </p:txBody>
      </p:sp>
      <p:pic>
        <p:nvPicPr>
          <p:cNvPr id="6" name="Content Placeholder 5">
            <a:extLst>
              <a:ext uri="{FF2B5EF4-FFF2-40B4-BE49-F238E27FC236}">
                <a16:creationId xmlns:a16="http://schemas.microsoft.com/office/drawing/2014/main" id="{AF958B85-C4F4-5E8F-5275-073FE66CA08B}"/>
              </a:ext>
            </a:extLst>
          </p:cNvPr>
          <p:cNvPicPr>
            <a:picLocks noGrp="1" noChangeAspect="1"/>
          </p:cNvPicPr>
          <p:nvPr>
            <p:ph sz="half" idx="2"/>
          </p:nvPr>
        </p:nvPicPr>
        <p:blipFill>
          <a:blip r:embed="rId2">
            <a:alphaModFix amt="50000"/>
          </a:blip>
          <a:stretch>
            <a:fillRect/>
          </a:stretch>
        </p:blipFill>
        <p:spPr>
          <a:xfrm>
            <a:off x="6446573" y="2286000"/>
            <a:ext cx="5120217" cy="3840163"/>
          </a:xfrm>
        </p:spPr>
      </p:pic>
      <p:sp>
        <p:nvSpPr>
          <p:cNvPr id="7" name="Thought Bubble: Cloud 6">
            <a:extLst>
              <a:ext uri="{FF2B5EF4-FFF2-40B4-BE49-F238E27FC236}">
                <a16:creationId xmlns:a16="http://schemas.microsoft.com/office/drawing/2014/main" id="{7CE0B0C9-6FFE-7DA8-B888-E819F2FD2E52}"/>
              </a:ext>
            </a:extLst>
          </p:cNvPr>
          <p:cNvSpPr/>
          <p:nvPr/>
        </p:nvSpPr>
        <p:spPr>
          <a:xfrm>
            <a:off x="8055208" y="1406323"/>
            <a:ext cx="3588152" cy="2210765"/>
          </a:xfrm>
          <a:prstGeom prst="cloudCallout">
            <a:avLst/>
          </a:prstGeom>
          <a:solidFill>
            <a:schemeClr val="accent3"/>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Oh </a:t>
            </a:r>
            <a:r>
              <a:rPr lang="en-US" b="1" i="1" dirty="0" err="1"/>
              <a:t>reeealllyyyyy</a:t>
            </a:r>
            <a:r>
              <a:rPr lang="en-US" i="1" dirty="0"/>
              <a:t>?</a:t>
            </a:r>
            <a:endParaRPr lang="en-US" dirty="0"/>
          </a:p>
        </p:txBody>
      </p:sp>
      <p:sp>
        <p:nvSpPr>
          <p:cNvPr id="11" name="TextBox 10">
            <a:extLst>
              <a:ext uri="{FF2B5EF4-FFF2-40B4-BE49-F238E27FC236}">
                <a16:creationId xmlns:a16="http://schemas.microsoft.com/office/drawing/2014/main" id="{3994EF85-0C06-F2DE-AACC-AF0E2E24EF3D}"/>
              </a:ext>
            </a:extLst>
          </p:cNvPr>
          <p:cNvSpPr txBox="1"/>
          <p:nvPr/>
        </p:nvSpPr>
        <p:spPr>
          <a:xfrm>
            <a:off x="5956752" y="6126163"/>
            <a:ext cx="6099858" cy="338554"/>
          </a:xfrm>
          <a:prstGeom prst="rect">
            <a:avLst/>
          </a:prstGeom>
          <a:noFill/>
        </p:spPr>
        <p:txBody>
          <a:bodyPr wrap="square">
            <a:spAutoFit/>
          </a:bodyPr>
          <a:lstStyle/>
          <a:p>
            <a:pPr algn="ctr"/>
            <a:r>
              <a:rPr lang="en-US" sz="1600" b="0" i="1" dirty="0">
                <a:effectLst/>
              </a:rPr>
              <a:t>Judgmental crab by Ranger Okie Suarez | NPS</a:t>
            </a:r>
            <a:endParaRPr lang="en-US" sz="1600" dirty="0"/>
          </a:p>
        </p:txBody>
      </p:sp>
      <p:cxnSp>
        <p:nvCxnSpPr>
          <p:cNvPr id="13" name="Straight Connector 12">
            <a:extLst>
              <a:ext uri="{FF2B5EF4-FFF2-40B4-BE49-F238E27FC236}">
                <a16:creationId xmlns:a16="http://schemas.microsoft.com/office/drawing/2014/main" id="{A9DC2EB4-C1BF-49C5-E81F-FF89BAA10B47}"/>
              </a:ext>
            </a:extLst>
          </p:cNvPr>
          <p:cNvCxnSpPr>
            <a:cxnSpLocks/>
          </p:cNvCxnSpPr>
          <p:nvPr/>
        </p:nvCxnSpPr>
        <p:spPr>
          <a:xfrm>
            <a:off x="456042" y="2476983"/>
            <a:ext cx="3039512" cy="0"/>
          </a:xfrm>
          <a:prstGeom prst="line">
            <a:avLst/>
          </a:prstGeom>
          <a:ln w="28575">
            <a:solidFill>
              <a:srgbClr val="C0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825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F71C-FB81-4698-AEDE-77D4F33A6A2F}"/>
              </a:ext>
            </a:extLst>
          </p:cNvPr>
          <p:cNvSpPr>
            <a:spLocks noGrp="1"/>
          </p:cNvSpPr>
          <p:nvPr>
            <p:ph type="title"/>
          </p:nvPr>
        </p:nvSpPr>
        <p:spPr/>
        <p:txBody>
          <a:bodyPr>
            <a:normAutofit/>
          </a:bodyPr>
          <a:lstStyle/>
          <a:p>
            <a:r>
              <a:rPr lang="en-US" sz="3200" dirty="0"/>
              <a:t>You Should Give a Tutorial If…</a:t>
            </a:r>
          </a:p>
        </p:txBody>
      </p:sp>
      <p:sp>
        <p:nvSpPr>
          <p:cNvPr id="3" name="Content Placeholder 2">
            <a:extLst>
              <a:ext uri="{FF2B5EF4-FFF2-40B4-BE49-F238E27FC236}">
                <a16:creationId xmlns:a16="http://schemas.microsoft.com/office/drawing/2014/main" id="{E0A0C120-32B2-6C45-7A2A-89FB90F520D0}"/>
              </a:ext>
            </a:extLst>
          </p:cNvPr>
          <p:cNvSpPr>
            <a:spLocks noGrp="1"/>
          </p:cNvSpPr>
          <p:nvPr>
            <p:ph sz="half" idx="1"/>
          </p:nvPr>
        </p:nvSpPr>
        <p:spPr/>
        <p:txBody>
          <a:bodyPr>
            <a:normAutofit/>
          </a:bodyPr>
          <a:lstStyle/>
          <a:p>
            <a:pPr marL="0" indent="0">
              <a:buNone/>
            </a:pPr>
            <a:r>
              <a:rPr lang="en-US" sz="2200" dirty="0"/>
              <a:t>You know everything.</a:t>
            </a:r>
          </a:p>
          <a:p>
            <a:pPr marL="0" indent="0">
              <a:buNone/>
            </a:pPr>
            <a:endParaRPr lang="en-US" sz="2200" dirty="0"/>
          </a:p>
          <a:p>
            <a:pPr marL="0" indent="0">
              <a:buNone/>
            </a:pPr>
            <a:r>
              <a:rPr lang="en-US" sz="2200" dirty="0"/>
              <a:t>You know everything about </a:t>
            </a:r>
            <a:r>
              <a:rPr lang="en-US" sz="2200" i="1" dirty="0"/>
              <a:t>something.</a:t>
            </a:r>
          </a:p>
          <a:p>
            <a:pPr marL="0" indent="0">
              <a:buNone/>
            </a:pPr>
            <a:endParaRPr lang="en-US" sz="2200" i="1" dirty="0"/>
          </a:p>
          <a:p>
            <a:pPr marL="0" indent="0">
              <a:buNone/>
            </a:pPr>
            <a:r>
              <a:rPr lang="en-US" sz="2200" dirty="0"/>
              <a:t>You know </a:t>
            </a:r>
            <a:r>
              <a:rPr lang="en-US" sz="2200" i="1" dirty="0"/>
              <a:t>something</a:t>
            </a:r>
            <a:r>
              <a:rPr lang="en-US" sz="2200" dirty="0"/>
              <a:t> about </a:t>
            </a:r>
            <a:r>
              <a:rPr lang="en-US" sz="2200" i="1" dirty="0"/>
              <a:t>something</a:t>
            </a:r>
            <a:r>
              <a:rPr lang="en-US" sz="2200" dirty="0"/>
              <a:t>.</a:t>
            </a:r>
          </a:p>
        </p:txBody>
      </p:sp>
      <p:pic>
        <p:nvPicPr>
          <p:cNvPr id="6" name="Content Placeholder 5">
            <a:extLst>
              <a:ext uri="{FF2B5EF4-FFF2-40B4-BE49-F238E27FC236}">
                <a16:creationId xmlns:a16="http://schemas.microsoft.com/office/drawing/2014/main" id="{AF958B85-C4F4-5E8F-5275-073FE66CA08B}"/>
              </a:ext>
            </a:extLst>
          </p:cNvPr>
          <p:cNvPicPr>
            <a:picLocks noGrp="1" noChangeAspect="1"/>
          </p:cNvPicPr>
          <p:nvPr>
            <p:ph sz="half" idx="2"/>
          </p:nvPr>
        </p:nvPicPr>
        <p:blipFill>
          <a:blip r:embed="rId2">
            <a:alphaModFix amt="15000"/>
          </a:blip>
          <a:stretch>
            <a:fillRect/>
          </a:stretch>
        </p:blipFill>
        <p:spPr>
          <a:xfrm>
            <a:off x="6446573" y="2286000"/>
            <a:ext cx="5120217" cy="3840163"/>
          </a:xfrm>
        </p:spPr>
      </p:pic>
      <p:sp>
        <p:nvSpPr>
          <p:cNvPr id="7" name="Thought Bubble: Cloud 6">
            <a:extLst>
              <a:ext uri="{FF2B5EF4-FFF2-40B4-BE49-F238E27FC236}">
                <a16:creationId xmlns:a16="http://schemas.microsoft.com/office/drawing/2014/main" id="{7CE0B0C9-6FFE-7DA8-B888-E819F2FD2E52}"/>
              </a:ext>
            </a:extLst>
          </p:cNvPr>
          <p:cNvSpPr/>
          <p:nvPr/>
        </p:nvSpPr>
        <p:spPr>
          <a:xfrm>
            <a:off x="8055208" y="1406323"/>
            <a:ext cx="3588152" cy="2210765"/>
          </a:xfrm>
          <a:prstGeom prst="cloudCallout">
            <a:avLst/>
          </a:prstGeom>
          <a:solidFill>
            <a:schemeClr val="accent3"/>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Well, I mean, sure…</a:t>
            </a:r>
          </a:p>
        </p:txBody>
      </p:sp>
      <p:sp>
        <p:nvSpPr>
          <p:cNvPr id="11" name="TextBox 10">
            <a:extLst>
              <a:ext uri="{FF2B5EF4-FFF2-40B4-BE49-F238E27FC236}">
                <a16:creationId xmlns:a16="http://schemas.microsoft.com/office/drawing/2014/main" id="{3994EF85-0C06-F2DE-AACC-AF0E2E24EF3D}"/>
              </a:ext>
            </a:extLst>
          </p:cNvPr>
          <p:cNvSpPr txBox="1"/>
          <p:nvPr/>
        </p:nvSpPr>
        <p:spPr>
          <a:xfrm>
            <a:off x="5956752" y="6126163"/>
            <a:ext cx="6099858" cy="338554"/>
          </a:xfrm>
          <a:prstGeom prst="rect">
            <a:avLst/>
          </a:prstGeom>
          <a:noFill/>
        </p:spPr>
        <p:txBody>
          <a:bodyPr wrap="square">
            <a:spAutoFit/>
          </a:bodyPr>
          <a:lstStyle/>
          <a:p>
            <a:pPr algn="ctr"/>
            <a:r>
              <a:rPr lang="en-US" sz="1600" b="0" i="1" dirty="0">
                <a:effectLst/>
              </a:rPr>
              <a:t>Judgmental crab by Ranger Okie Suarez | NPS</a:t>
            </a:r>
            <a:endParaRPr lang="en-US" sz="1600" dirty="0"/>
          </a:p>
        </p:txBody>
      </p:sp>
      <p:cxnSp>
        <p:nvCxnSpPr>
          <p:cNvPr id="4" name="Straight Connector 3">
            <a:extLst>
              <a:ext uri="{FF2B5EF4-FFF2-40B4-BE49-F238E27FC236}">
                <a16:creationId xmlns:a16="http://schemas.microsoft.com/office/drawing/2014/main" id="{50547CA5-0EA1-183F-B908-C3D1CB06BF5E}"/>
              </a:ext>
            </a:extLst>
          </p:cNvPr>
          <p:cNvCxnSpPr>
            <a:cxnSpLocks/>
          </p:cNvCxnSpPr>
          <p:nvPr/>
        </p:nvCxnSpPr>
        <p:spPr>
          <a:xfrm>
            <a:off x="456042" y="3488804"/>
            <a:ext cx="5215553" cy="0"/>
          </a:xfrm>
          <a:prstGeom prst="line">
            <a:avLst/>
          </a:prstGeom>
          <a:ln w="28575">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3B5567E0-5954-72A9-B17C-A1FFD62004EF}"/>
              </a:ext>
            </a:extLst>
          </p:cNvPr>
          <p:cNvCxnSpPr>
            <a:cxnSpLocks/>
          </p:cNvCxnSpPr>
          <p:nvPr/>
        </p:nvCxnSpPr>
        <p:spPr>
          <a:xfrm>
            <a:off x="456042" y="2476983"/>
            <a:ext cx="3039512" cy="0"/>
          </a:xfrm>
          <a:prstGeom prst="line">
            <a:avLst/>
          </a:prstGeom>
          <a:ln w="28575">
            <a:solidFill>
              <a:srgbClr val="C0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5819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F71C-FB81-4698-AEDE-77D4F33A6A2F}"/>
              </a:ext>
            </a:extLst>
          </p:cNvPr>
          <p:cNvSpPr>
            <a:spLocks noGrp="1"/>
          </p:cNvSpPr>
          <p:nvPr>
            <p:ph type="title"/>
          </p:nvPr>
        </p:nvSpPr>
        <p:spPr/>
        <p:txBody>
          <a:bodyPr>
            <a:normAutofit/>
          </a:bodyPr>
          <a:lstStyle/>
          <a:p>
            <a:r>
              <a:rPr lang="en-US" sz="3200" dirty="0"/>
              <a:t>You Should Give a Tutorial If…</a:t>
            </a:r>
          </a:p>
        </p:txBody>
      </p:sp>
      <p:sp>
        <p:nvSpPr>
          <p:cNvPr id="3" name="Content Placeholder 2">
            <a:extLst>
              <a:ext uri="{FF2B5EF4-FFF2-40B4-BE49-F238E27FC236}">
                <a16:creationId xmlns:a16="http://schemas.microsoft.com/office/drawing/2014/main" id="{E0A0C120-32B2-6C45-7A2A-89FB90F520D0}"/>
              </a:ext>
            </a:extLst>
          </p:cNvPr>
          <p:cNvSpPr>
            <a:spLocks noGrp="1"/>
          </p:cNvSpPr>
          <p:nvPr>
            <p:ph sz="half" idx="1"/>
          </p:nvPr>
        </p:nvSpPr>
        <p:spPr/>
        <p:txBody>
          <a:bodyPr>
            <a:normAutofit fontScale="92500"/>
          </a:bodyPr>
          <a:lstStyle/>
          <a:p>
            <a:pPr marL="0" indent="0">
              <a:buNone/>
            </a:pPr>
            <a:r>
              <a:rPr lang="en-US" sz="2400" dirty="0"/>
              <a:t>You know everything.</a:t>
            </a:r>
          </a:p>
          <a:p>
            <a:pPr marL="0" indent="0">
              <a:buNone/>
            </a:pPr>
            <a:endParaRPr lang="en-US" sz="2400" dirty="0"/>
          </a:p>
          <a:p>
            <a:pPr marL="0" indent="0">
              <a:buNone/>
            </a:pPr>
            <a:r>
              <a:rPr lang="en-US" sz="2400" dirty="0"/>
              <a:t>You know everything about </a:t>
            </a:r>
            <a:r>
              <a:rPr lang="en-US" sz="2400" i="1" dirty="0"/>
              <a:t>something.</a:t>
            </a:r>
          </a:p>
          <a:p>
            <a:pPr marL="0" indent="0">
              <a:buNone/>
            </a:pPr>
            <a:endParaRPr lang="en-US" sz="2400" i="1" dirty="0"/>
          </a:p>
          <a:p>
            <a:pPr marL="0" indent="0">
              <a:buNone/>
            </a:pPr>
            <a:r>
              <a:rPr lang="en-US" sz="2400" dirty="0"/>
              <a:t>You know </a:t>
            </a:r>
            <a:r>
              <a:rPr lang="en-US" sz="2400" i="1" dirty="0"/>
              <a:t>something</a:t>
            </a:r>
            <a:r>
              <a:rPr lang="en-US" sz="2400" dirty="0"/>
              <a:t> about </a:t>
            </a:r>
            <a:r>
              <a:rPr lang="en-US" sz="2400" i="1" dirty="0"/>
              <a:t>something</a:t>
            </a:r>
            <a:r>
              <a:rPr lang="en-US" sz="2400" dirty="0"/>
              <a:t>.</a:t>
            </a:r>
          </a:p>
          <a:p>
            <a:pPr marL="0" indent="0">
              <a:buNone/>
            </a:pPr>
            <a:endParaRPr lang="en-US" sz="2400" dirty="0"/>
          </a:p>
          <a:p>
            <a:pPr marL="0" indent="0">
              <a:buNone/>
            </a:pPr>
            <a:r>
              <a:rPr lang="en-US" sz="2400" b="1" dirty="0"/>
              <a:t>You want to know </a:t>
            </a:r>
            <a:r>
              <a:rPr lang="en-US" sz="2400" b="1" i="1" dirty="0"/>
              <a:t>more</a:t>
            </a:r>
            <a:r>
              <a:rPr lang="en-US" sz="2400" b="1" dirty="0"/>
              <a:t> about something.</a:t>
            </a:r>
          </a:p>
        </p:txBody>
      </p:sp>
      <p:pic>
        <p:nvPicPr>
          <p:cNvPr id="6" name="Content Placeholder 5">
            <a:extLst>
              <a:ext uri="{FF2B5EF4-FFF2-40B4-BE49-F238E27FC236}">
                <a16:creationId xmlns:a16="http://schemas.microsoft.com/office/drawing/2014/main" id="{AF958B85-C4F4-5E8F-5275-073FE66CA08B}"/>
              </a:ext>
            </a:extLst>
          </p:cNvPr>
          <p:cNvPicPr>
            <a:picLocks noGrp="1" noChangeAspect="1"/>
          </p:cNvPicPr>
          <p:nvPr>
            <p:ph sz="half" idx="2"/>
          </p:nvPr>
        </p:nvPicPr>
        <p:blipFill rotWithShape="1">
          <a:blip r:embed="rId2"/>
          <a:srcRect l="37837"/>
          <a:stretch/>
        </p:blipFill>
        <p:spPr>
          <a:xfrm>
            <a:off x="6673225" y="1865983"/>
            <a:ext cx="4666911" cy="4222996"/>
          </a:xfrm>
        </p:spPr>
      </p:pic>
      <p:sp>
        <p:nvSpPr>
          <p:cNvPr id="7" name="Thought Bubble: Cloud 6">
            <a:extLst>
              <a:ext uri="{FF2B5EF4-FFF2-40B4-BE49-F238E27FC236}">
                <a16:creationId xmlns:a16="http://schemas.microsoft.com/office/drawing/2014/main" id="{7CE0B0C9-6FFE-7DA8-B888-E819F2FD2E52}"/>
              </a:ext>
            </a:extLst>
          </p:cNvPr>
          <p:cNvSpPr/>
          <p:nvPr/>
        </p:nvSpPr>
        <p:spPr>
          <a:xfrm flipH="1">
            <a:off x="6771190" y="243068"/>
            <a:ext cx="3622104" cy="2210765"/>
          </a:xfrm>
          <a:prstGeom prst="cloudCallout">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listening…</a:t>
            </a:r>
          </a:p>
        </p:txBody>
      </p:sp>
      <p:sp>
        <p:nvSpPr>
          <p:cNvPr id="11" name="TextBox 10">
            <a:extLst>
              <a:ext uri="{FF2B5EF4-FFF2-40B4-BE49-F238E27FC236}">
                <a16:creationId xmlns:a16="http://schemas.microsoft.com/office/drawing/2014/main" id="{3994EF85-0C06-F2DE-AACC-AF0E2E24EF3D}"/>
              </a:ext>
            </a:extLst>
          </p:cNvPr>
          <p:cNvSpPr txBox="1"/>
          <p:nvPr/>
        </p:nvSpPr>
        <p:spPr>
          <a:xfrm>
            <a:off x="5956752" y="6126163"/>
            <a:ext cx="6099858" cy="584775"/>
          </a:xfrm>
          <a:prstGeom prst="rect">
            <a:avLst/>
          </a:prstGeom>
          <a:noFill/>
        </p:spPr>
        <p:txBody>
          <a:bodyPr wrap="square">
            <a:spAutoFit/>
          </a:bodyPr>
          <a:lstStyle/>
          <a:p>
            <a:pPr algn="ctr"/>
            <a:r>
              <a:rPr lang="en-US" sz="1600" b="0" i="1" dirty="0">
                <a:effectLst/>
              </a:rPr>
              <a:t>NOAA Office of Ocean Exploration and Research, Exploration of the Gulf of Mexico 2014</a:t>
            </a:r>
            <a:endParaRPr lang="en-US" sz="1600" dirty="0"/>
          </a:p>
        </p:txBody>
      </p:sp>
      <p:cxnSp>
        <p:nvCxnSpPr>
          <p:cNvPr id="9" name="Straight Connector 8">
            <a:extLst>
              <a:ext uri="{FF2B5EF4-FFF2-40B4-BE49-F238E27FC236}">
                <a16:creationId xmlns:a16="http://schemas.microsoft.com/office/drawing/2014/main" id="{0D614E5C-A2B4-AB30-788C-09463A812E7B}"/>
              </a:ext>
            </a:extLst>
          </p:cNvPr>
          <p:cNvCxnSpPr>
            <a:cxnSpLocks/>
          </p:cNvCxnSpPr>
          <p:nvPr/>
        </p:nvCxnSpPr>
        <p:spPr>
          <a:xfrm>
            <a:off x="456042" y="4496765"/>
            <a:ext cx="5122955" cy="0"/>
          </a:xfrm>
          <a:prstGeom prst="line">
            <a:avLst/>
          </a:prstGeom>
          <a:ln w="28575">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0698CB61-147C-2372-4622-19C61B3B304D}"/>
              </a:ext>
            </a:extLst>
          </p:cNvPr>
          <p:cNvCxnSpPr>
            <a:cxnSpLocks/>
          </p:cNvCxnSpPr>
          <p:nvPr/>
        </p:nvCxnSpPr>
        <p:spPr>
          <a:xfrm>
            <a:off x="456042" y="3488804"/>
            <a:ext cx="5215553" cy="0"/>
          </a:xfrm>
          <a:prstGeom prst="line">
            <a:avLst/>
          </a:prstGeom>
          <a:ln w="28575">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4F6B7518-345B-02E3-75B8-4A40C27649CF}"/>
              </a:ext>
            </a:extLst>
          </p:cNvPr>
          <p:cNvCxnSpPr>
            <a:cxnSpLocks/>
          </p:cNvCxnSpPr>
          <p:nvPr/>
        </p:nvCxnSpPr>
        <p:spPr>
          <a:xfrm>
            <a:off x="456042" y="2476983"/>
            <a:ext cx="3039512" cy="0"/>
          </a:xfrm>
          <a:prstGeom prst="line">
            <a:avLst/>
          </a:prstGeom>
          <a:ln w="28575">
            <a:solidFill>
              <a:srgbClr val="C0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6243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6675120" y="914400"/>
            <a:ext cx="5029200" cy="2194560"/>
          </a:xfrm>
          <a:noFill/>
        </p:spPr>
        <p:txBody>
          <a:bodyPr anchor="t" anchorCtr="0">
            <a:noAutofit/>
          </a:bodyPr>
          <a:lstStyle/>
          <a:p>
            <a:r>
              <a:rPr lang="en-US" sz="3200" dirty="0"/>
              <a:t>Growth Mindset</a:t>
            </a:r>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half" idx="1"/>
          </p:nvPr>
        </p:nvSpPr>
        <p:spPr>
          <a:xfrm>
            <a:off x="6675120" y="2731624"/>
            <a:ext cx="5029200" cy="3394855"/>
          </a:xfrm>
          <a:noFill/>
        </p:spPr>
        <p:txBody>
          <a:bodyPr vert="horz" lIns="91440" tIns="45720" rIns="91440" bIns="45720" rtlCol="0" anchor="t">
            <a:normAutofit/>
          </a:bodyPr>
          <a:lstStyle/>
          <a:p>
            <a:r>
              <a:rPr lang="en-US" sz="2400" dirty="0"/>
              <a:t>Making slides will help you:</a:t>
            </a:r>
          </a:p>
          <a:p>
            <a:pPr lvl="1"/>
            <a:r>
              <a:rPr lang="en-US" sz="2400" b="1" dirty="0"/>
              <a:t> </a:t>
            </a:r>
            <a:r>
              <a:rPr lang="en-US" sz="2400" b="1" dirty="0">
                <a:solidFill>
                  <a:schemeClr val="accent5">
                    <a:lumMod val="75000"/>
                  </a:schemeClr>
                </a:solidFill>
              </a:rPr>
              <a:t>organize</a:t>
            </a:r>
            <a:r>
              <a:rPr lang="en-US" sz="2400" dirty="0"/>
              <a:t> your thoughts</a:t>
            </a:r>
          </a:p>
          <a:p>
            <a:pPr lvl="1"/>
            <a:r>
              <a:rPr lang="en-US" sz="2400" dirty="0"/>
              <a:t> find </a:t>
            </a:r>
            <a:r>
              <a:rPr lang="en-US" sz="2400" b="1" dirty="0">
                <a:solidFill>
                  <a:schemeClr val="accent5">
                    <a:lumMod val="75000"/>
                  </a:schemeClr>
                </a:solidFill>
              </a:rPr>
              <a:t>gaps in your knowledge</a:t>
            </a:r>
          </a:p>
          <a:p>
            <a:pPr lvl="1"/>
            <a:r>
              <a:rPr lang="en-US" sz="2400" dirty="0"/>
              <a:t> </a:t>
            </a:r>
            <a:r>
              <a:rPr lang="en-US" sz="2400" b="1" dirty="0">
                <a:solidFill>
                  <a:schemeClr val="accent5">
                    <a:lumMod val="75000"/>
                  </a:schemeClr>
                </a:solidFill>
              </a:rPr>
              <a:t>speak</a:t>
            </a:r>
            <a:r>
              <a:rPr lang="en-US" sz="2400" dirty="0"/>
              <a:t> about your topic</a:t>
            </a:r>
          </a:p>
        </p:txBody>
      </p:sp>
      <p:pic>
        <p:nvPicPr>
          <p:cNvPr id="4" name="Picture Placeholder 11" descr="Photo of a school of fish">
            <a:extLst>
              <a:ext uri="{FF2B5EF4-FFF2-40B4-BE49-F238E27FC236}">
                <a16:creationId xmlns:a16="http://schemas.microsoft.com/office/drawing/2014/main" id="{CF82FEEF-69BD-1890-D451-3D291515F12C}"/>
              </a:ext>
            </a:extLst>
          </p:cNvPr>
          <p:cNvPicPr>
            <a:picLocks noChangeAspect="1"/>
          </p:cNvPicPr>
          <p:nvPr/>
        </p:nvPicPr>
        <p:blipFill rotWithShape="1">
          <a:blip r:embed="rId3"/>
          <a:srcRect l="41" r="41" b="33850"/>
          <a:stretch/>
        </p:blipFill>
        <p:spPr>
          <a:xfrm flipH="1">
            <a:off x="0" y="1"/>
            <a:ext cx="6096000" cy="6858000"/>
          </a:xfrm>
          <a:prstGeom prst="rect">
            <a:avLst/>
          </a:prstGeom>
          <a:solidFill>
            <a:schemeClr val="accent5"/>
          </a:solidFill>
        </p:spPr>
      </p:pic>
    </p:spTree>
    <p:extLst>
      <p:ext uri="{BB962C8B-B14F-4D97-AF65-F5344CB8AC3E}">
        <p14:creationId xmlns:p14="http://schemas.microsoft.com/office/powerpoint/2010/main" val="147160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6A0DA54-BA6A-3B26-AD6F-7E1BB3B968C1}"/>
              </a:ext>
            </a:extLst>
          </p:cNvPr>
          <p:cNvSpPr>
            <a:spLocks noGrp="1"/>
          </p:cNvSpPr>
          <p:nvPr>
            <p:ph type="title"/>
          </p:nvPr>
        </p:nvSpPr>
        <p:spPr>
          <a:xfrm>
            <a:off x="540535" y="856526"/>
            <a:ext cx="5029200" cy="2194560"/>
          </a:xfrm>
          <a:noFill/>
        </p:spPr>
        <p:txBody>
          <a:bodyPr anchor="t" anchorCtr="0">
            <a:noAutofit/>
          </a:bodyPr>
          <a:lstStyle/>
          <a:p>
            <a:r>
              <a:rPr lang="en-US" sz="3200" dirty="0"/>
              <a:t>Growth Mindset</a:t>
            </a:r>
          </a:p>
        </p:txBody>
      </p:sp>
      <p:sp>
        <p:nvSpPr>
          <p:cNvPr id="9" name="Content Placeholder 2">
            <a:extLst>
              <a:ext uri="{FF2B5EF4-FFF2-40B4-BE49-F238E27FC236}">
                <a16:creationId xmlns:a16="http://schemas.microsoft.com/office/drawing/2014/main" id="{851CB2BC-73A6-BD68-2279-45C0DA31A05C}"/>
              </a:ext>
            </a:extLst>
          </p:cNvPr>
          <p:cNvSpPr>
            <a:spLocks noGrp="1"/>
          </p:cNvSpPr>
          <p:nvPr>
            <p:ph sz="half" idx="1"/>
          </p:nvPr>
        </p:nvSpPr>
        <p:spPr>
          <a:xfrm>
            <a:off x="540535" y="2349660"/>
            <a:ext cx="5029200" cy="3784922"/>
          </a:xfrm>
          <a:noFill/>
        </p:spPr>
        <p:txBody>
          <a:bodyPr vert="horz" lIns="91440" tIns="45720" rIns="91440" bIns="45720" rtlCol="0" anchor="t">
            <a:normAutofit/>
          </a:bodyPr>
          <a:lstStyle/>
          <a:p>
            <a:r>
              <a:rPr lang="en-US" sz="2400" dirty="0"/>
              <a:t>Your audience will be happy to tell you when you get something </a:t>
            </a:r>
            <a:r>
              <a:rPr lang="en-US" sz="2400" b="1" dirty="0">
                <a:solidFill>
                  <a:schemeClr val="accent5">
                    <a:lumMod val="75000"/>
                  </a:schemeClr>
                </a:solidFill>
              </a:rPr>
              <a:t>wrong</a:t>
            </a:r>
            <a:r>
              <a:rPr lang="en-US" sz="2400" dirty="0"/>
              <a:t>.</a:t>
            </a:r>
          </a:p>
          <a:p>
            <a:pPr lvl="1"/>
            <a:r>
              <a:rPr lang="en-US" sz="2200" dirty="0"/>
              <a:t>…or when they think you do</a:t>
            </a:r>
          </a:p>
          <a:p>
            <a:r>
              <a:rPr lang="en-US" sz="2400" dirty="0"/>
              <a:t>Be willing to </a:t>
            </a:r>
            <a:r>
              <a:rPr lang="en-US" sz="2400" b="1" dirty="0">
                <a:solidFill>
                  <a:schemeClr val="accent5">
                    <a:lumMod val="75000"/>
                  </a:schemeClr>
                </a:solidFill>
              </a:rPr>
              <a:t>admit your mistakes </a:t>
            </a:r>
            <a:r>
              <a:rPr lang="en-US" sz="2400" dirty="0"/>
              <a:t>and revise your work:</a:t>
            </a:r>
          </a:p>
          <a:p>
            <a:pPr lvl="1"/>
            <a:r>
              <a:rPr lang="en-US" sz="2200" dirty="0"/>
              <a:t>Folks will trust you more</a:t>
            </a:r>
          </a:p>
          <a:p>
            <a:pPr lvl="1"/>
            <a:r>
              <a:rPr lang="en-US" sz="2200" dirty="0"/>
              <a:t>You could learn something</a:t>
            </a:r>
          </a:p>
        </p:txBody>
      </p:sp>
      <p:pic>
        <p:nvPicPr>
          <p:cNvPr id="10" name="Picture Placeholder 11" descr="Photo of a school of fish">
            <a:extLst>
              <a:ext uri="{FF2B5EF4-FFF2-40B4-BE49-F238E27FC236}">
                <a16:creationId xmlns:a16="http://schemas.microsoft.com/office/drawing/2014/main" id="{9926B4CF-1BAB-0EE1-E6AB-CF89DD97E97E}"/>
              </a:ext>
            </a:extLst>
          </p:cNvPr>
          <p:cNvPicPr>
            <a:picLocks noChangeAspect="1"/>
          </p:cNvPicPr>
          <p:nvPr/>
        </p:nvPicPr>
        <p:blipFill rotWithShape="1">
          <a:blip r:embed="rId2"/>
          <a:srcRect l="41" r="41" b="33850"/>
          <a:stretch/>
        </p:blipFill>
        <p:spPr>
          <a:xfrm>
            <a:off x="6096000" y="0"/>
            <a:ext cx="6096000" cy="6858000"/>
          </a:xfrm>
          <a:prstGeom prst="rect">
            <a:avLst/>
          </a:prstGeom>
          <a:solidFill>
            <a:schemeClr val="accent5"/>
          </a:solidFill>
        </p:spPr>
      </p:pic>
    </p:spTree>
    <p:extLst>
      <p:ext uri="{BB962C8B-B14F-4D97-AF65-F5344CB8AC3E}">
        <p14:creationId xmlns:p14="http://schemas.microsoft.com/office/powerpoint/2010/main" val="3666674671"/>
      </p:ext>
    </p:extLst>
  </p:cSld>
  <p:clrMapOvr>
    <a:masterClrMapping/>
  </p:clrMapOvr>
</p:sld>
</file>

<file path=ppt/theme/theme1.xml><?xml version="1.0" encoding="utf-8"?>
<a:theme xmlns:a="http://schemas.openxmlformats.org/drawingml/2006/main" name="Custom">
  <a:themeElements>
    <a:clrScheme name="Custom 81">
      <a:dk1>
        <a:sysClr val="windowText" lastClr="000000"/>
      </a:dk1>
      <a:lt1>
        <a:sysClr val="window" lastClr="FFFFFF"/>
      </a:lt1>
      <a:dk2>
        <a:srgbClr val="025373"/>
      </a:dk2>
      <a:lt2>
        <a:srgbClr val="E7E6E6"/>
      </a:lt2>
      <a:accent1>
        <a:srgbClr val="2A828C"/>
      </a:accent1>
      <a:accent2>
        <a:srgbClr val="41A6A6"/>
      </a:accent2>
      <a:accent3>
        <a:srgbClr val="D99B77"/>
      </a:accent3>
      <a:accent4>
        <a:srgbClr val="D9B6A3"/>
      </a:accent4>
      <a:accent5>
        <a:srgbClr val="F2A74B"/>
      </a:accent5>
      <a:accent6>
        <a:srgbClr val="4D748C"/>
      </a:accent6>
      <a:hlink>
        <a:srgbClr val="0563C1"/>
      </a:hlink>
      <a:folHlink>
        <a:srgbClr val="954F72"/>
      </a:folHlink>
    </a:clrScheme>
    <a:fontScheme name="Custom 115">
      <a:majorFont>
        <a:latin typeface="Century Gothic"/>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resentation_win_V1_EF_v3" id="{D63A48B2-CB12-46EA-8658-6FD48838EE12}" vid="{49FE4105-9945-42C0-9DA5-6611A93606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9D69E0-C497-4251-BDFF-3D273C778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8E45D4-EF91-4FDE-9009-9846553E36A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49D2655-BB4A-43AF-8486-7195F30CFFA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Ocean presentation</Template>
  <TotalTime>7861</TotalTime>
  <Words>1080</Words>
  <Application>Microsoft Office PowerPoint</Application>
  <PresentationFormat>Widescreen</PresentationFormat>
  <Paragraphs>166</Paragraphs>
  <Slides>25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Avenir Next LT Pro Light</vt:lpstr>
      <vt:lpstr>AvenirNext LT Pro Medium</vt:lpstr>
      <vt:lpstr>Calibri</vt:lpstr>
      <vt:lpstr>Century Gothic</vt:lpstr>
      <vt:lpstr>Open Sans</vt:lpstr>
      <vt:lpstr>Segoe Script</vt:lpstr>
      <vt:lpstr>Custom</vt:lpstr>
      <vt:lpstr>You Should Give a Tutorial</vt:lpstr>
      <vt:lpstr>OUTLINE</vt:lpstr>
      <vt:lpstr>1. You Know Everything</vt:lpstr>
      <vt:lpstr>You Should Give a Tutorial If…</vt:lpstr>
      <vt:lpstr>You Should Give a Tutorial If…</vt:lpstr>
      <vt:lpstr>You Should Give a Tutorial If…</vt:lpstr>
      <vt:lpstr>You Should Give a Tutorial If…</vt:lpstr>
      <vt:lpstr>Growth Mindset</vt:lpstr>
      <vt:lpstr>Growth Mindset</vt:lpstr>
      <vt:lpstr>2. You are confident and comfortable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People like you more than you think</vt:lpstr>
      <vt:lpstr>3. They will pay you</vt:lpstr>
      <vt:lpstr>People will find you</vt:lpstr>
      <vt:lpstr>Ideas can lead to collaboration</vt:lpstr>
      <vt:lpstr>Conclusion</vt:lpstr>
      <vt:lpstr>Yes, You should give a tutorial</vt:lpstr>
      <vt:lpstr>Go forth, &amp; give tutorials</vt:lpstr>
      <vt:lpstr>/etc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Should Give a Tutorial</dc:title>
  <dc:creator>Ackerman, Sarah</dc:creator>
  <cp:lastModifiedBy>Ackerman, Sarah</cp:lastModifiedBy>
  <cp:revision>49</cp:revision>
  <dcterms:created xsi:type="dcterms:W3CDTF">2024-08-22T16:58:08Z</dcterms:created>
  <dcterms:modified xsi:type="dcterms:W3CDTF">2024-08-28T21:37:41Z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