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sldIdLst>
    <p:sldId id="258" r:id="rId5"/>
    <p:sldId id="4258" r:id="rId6"/>
    <p:sldId id="4259" r:id="rId7"/>
    <p:sldId id="4261" r:id="rId8"/>
    <p:sldId id="4260" r:id="rId9"/>
    <p:sldId id="4266" r:id="rId10"/>
    <p:sldId id="4262" r:id="rId11"/>
    <p:sldId id="4263" r:id="rId12"/>
    <p:sldId id="4264" r:id="rId13"/>
    <p:sldId id="4267" r:id="rId14"/>
    <p:sldId id="4265" r:id="rId15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D0B389-3B77-437C-8D81-9C519CD0064F}">
          <p14:sldIdLst>
            <p14:sldId id="258"/>
            <p14:sldId id="4258"/>
            <p14:sldId id="4259"/>
            <p14:sldId id="4261"/>
            <p14:sldId id="4260"/>
            <p14:sldId id="4266"/>
            <p14:sldId id="4262"/>
            <p14:sldId id="4263"/>
            <p14:sldId id="4264"/>
            <p14:sldId id="4267"/>
            <p14:sldId id="4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cha, Ashley" initials="MA" lastIdx="5" clrIdx="0">
    <p:extLst>
      <p:ext uri="{19B8F6BF-5375-455C-9EA6-DF929625EA0E}">
        <p15:presenceInfo xmlns:p15="http://schemas.microsoft.com/office/powerpoint/2012/main" userId="S::ashmart@sandia.gov::7a20ad3f-48e4-43c6-a90e-fa39253bcb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0432FF"/>
    <a:srgbClr val="00FA00"/>
    <a:srgbClr val="008E74"/>
    <a:srgbClr val="FFA033"/>
    <a:srgbClr val="7AD0E0"/>
    <a:srgbClr val="49BBF3"/>
    <a:srgbClr val="00B050"/>
    <a:srgbClr val="005376"/>
    <a:srgbClr val="408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3"/>
    <p:restoredTop sz="95761" autoAdjust="0"/>
  </p:normalViewPr>
  <p:slideViewPr>
    <p:cSldViewPr snapToGrid="0" snapToObjects="1">
      <p:cViewPr varScale="1">
        <p:scale>
          <a:sx n="130" d="100"/>
          <a:sy n="130" d="100"/>
        </p:scale>
        <p:origin x="1136" y="184"/>
      </p:cViewPr>
      <p:guideLst/>
    </p:cSldViewPr>
  </p:slideViewPr>
  <p:outlineViewPr>
    <p:cViewPr>
      <p:scale>
        <a:sx n="33" d="100"/>
        <a:sy n="33" d="100"/>
      </p:scale>
      <p:origin x="0" y="-6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tman, Matthew David" userId="3ce0ee0d-d037-4da4-83c6-a2b229c53a7b" providerId="ADAL" clId="{C1F9AFEB-19CE-4A4F-8170-CA1F4EB53C59}"/>
    <pc:docChg chg="modMainMaster">
      <pc:chgData name="Witman, Matthew David" userId="3ce0ee0d-d037-4da4-83c6-a2b229c53a7b" providerId="ADAL" clId="{C1F9AFEB-19CE-4A4F-8170-CA1F4EB53C59}" dt="2024-08-06T18:40:06.089" v="2"/>
      <pc:docMkLst>
        <pc:docMk/>
      </pc:docMkLst>
      <pc:sldMasterChg chg="modSp mod modSldLayout">
        <pc:chgData name="Witman, Matthew David" userId="3ce0ee0d-d037-4da4-83c6-a2b229c53a7b" providerId="ADAL" clId="{C1F9AFEB-19CE-4A4F-8170-CA1F4EB53C59}" dt="2024-08-06T18:40:06.089" v="2"/>
        <pc:sldMasterMkLst>
          <pc:docMk/>
          <pc:sldMasterMk cId="2211740306" sldId="2147483648"/>
        </pc:sldMasterMkLst>
        <pc:spChg chg="mod">
          <ac:chgData name="Witman, Matthew David" userId="3ce0ee0d-d037-4da4-83c6-a2b229c53a7b" providerId="ADAL" clId="{C1F9AFEB-19CE-4A4F-8170-CA1F4EB53C59}" dt="2024-08-06T18:40:00.435" v="1" actId="2711"/>
          <ac:spMkLst>
            <pc:docMk/>
            <pc:sldMasterMk cId="2211740306" sldId="2147483648"/>
            <ac:spMk id="24" creationId="{4DADD6ED-5F7B-752C-3965-2AE6C42585A9}"/>
          </ac:spMkLst>
        </pc:spChg>
        <pc:sldLayoutChg chg="modSp mod">
          <pc:chgData name="Witman, Matthew David" userId="3ce0ee0d-d037-4da4-83c6-a2b229c53a7b" providerId="ADAL" clId="{C1F9AFEB-19CE-4A4F-8170-CA1F4EB53C59}" dt="2024-08-06T18:40:06.089" v="2"/>
          <pc:sldLayoutMkLst>
            <pc:docMk/>
            <pc:sldMasterMk cId="2211740306" sldId="2147483648"/>
            <pc:sldLayoutMk cId="3994047869" sldId="2147483651"/>
          </pc:sldLayoutMkLst>
          <pc:spChg chg="mod">
            <ac:chgData name="Witman, Matthew David" userId="3ce0ee0d-d037-4da4-83c6-a2b229c53a7b" providerId="ADAL" clId="{C1F9AFEB-19CE-4A4F-8170-CA1F4EB53C59}" dt="2024-08-06T18:40:06.089" v="2"/>
            <ac:spMkLst>
              <pc:docMk/>
              <pc:sldMasterMk cId="2211740306" sldId="2147483648"/>
              <pc:sldLayoutMk cId="3994047869" sldId="2147483651"/>
              <ac:spMk id="2" creationId="{B95C0AE0-F74B-DA5D-DF94-88A7A81B4C1C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 panose="020B0502020104020203" pitchFamily="34" charset="77"/>
              </a:defRPr>
            </a:lvl1pPr>
          </a:lstStyle>
          <a:p>
            <a:fld id="{7B03DC0D-6285-6B40-8D20-971667BB6A0F}" type="datetimeFigureOut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7261225"/>
            <a:ext cx="7680325" cy="594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 panose="020B0502020104020203" pitchFamily="34" charset="77"/>
              </a:defRPr>
            </a:lvl1pPr>
          </a:lstStyle>
          <a:p>
            <a:fld id="{5E719681-D854-8346-A327-75F9C299DB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3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-Ctr-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9307695-8DA3-394C-8C4E-9646E6A61BB5}"/>
              </a:ext>
            </a:extLst>
          </p:cNvPr>
          <p:cNvSpPr/>
          <p:nvPr userDrawn="1"/>
        </p:nvSpPr>
        <p:spPr>
          <a:xfrm>
            <a:off x="203132" y="1223974"/>
            <a:ext cx="7362438" cy="1689868"/>
          </a:xfrm>
          <a:prstGeom prst="rect">
            <a:avLst/>
          </a:prstGeom>
          <a:solidFill>
            <a:schemeClr val="accent3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50A1D1-DAEB-8B4E-9CF8-64F91AFBBDAC}"/>
              </a:ext>
            </a:extLst>
          </p:cNvPr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3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B292DB7-986E-FE40-8997-0B85084849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809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2F52A63-98E1-9348-9B7B-B5C1F37729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3"/>
            <a:ext cx="6261331" cy="353125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0AEC6C-7784-2F44-8BFC-ED81C6F0778C}"/>
              </a:ext>
            </a:extLst>
          </p:cNvPr>
          <p:cNvSpPr/>
          <p:nvPr userDrawn="1"/>
        </p:nvSpPr>
        <p:spPr>
          <a:xfrm>
            <a:off x="-4837" y="1223601"/>
            <a:ext cx="207969" cy="1690255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BF5A1F8-FF16-D74B-B216-9D8F76420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6794" y="6419590"/>
            <a:ext cx="564475" cy="1622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9FCD03-7F12-494B-BBEB-74705D2D0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9371" y="6387861"/>
            <a:ext cx="776320" cy="19408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F8FFA8-5BFA-7844-B74D-7D07E3064E27}"/>
              </a:ext>
            </a:extLst>
          </p:cNvPr>
          <p:cNvSpPr txBox="1"/>
          <p:nvPr userDrawn="1"/>
        </p:nvSpPr>
        <p:spPr>
          <a:xfrm>
            <a:off x="10259455" y="560299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b="0" i="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7BBA0DD-5261-124C-A27C-30725C453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681" y="4843096"/>
            <a:ext cx="4645025" cy="25814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 b="0" i="1" spc="200" baseline="0">
                <a:solidFill>
                  <a:srgbClr val="FF73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D4AAD14-A2B1-5B47-A83C-5310B8A758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670" y="338972"/>
            <a:ext cx="1801443" cy="69387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684103A-08C2-C64C-AB30-91D3D99F970C}"/>
              </a:ext>
            </a:extLst>
          </p:cNvPr>
          <p:cNvGrpSpPr/>
          <p:nvPr userDrawn="1"/>
        </p:nvGrpSpPr>
        <p:grpSpPr>
          <a:xfrm>
            <a:off x="700412" y="5535154"/>
            <a:ext cx="9488616" cy="36576"/>
            <a:chOff x="700412" y="5535154"/>
            <a:chExt cx="9488616" cy="3657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93CF8CE-5AE0-5A49-BE87-8449CCD0FF91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3196DFE-09B7-574F-9FCA-A5349FF64054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2FA000B-0B94-FD4E-B03B-266ACFC08A80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F0A9B3-382E-9B4A-A6F4-18F9588AF1A0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2618A2C-A3DB-344F-96EF-CBA9901B9C93}"/>
              </a:ext>
            </a:extLst>
          </p:cNvPr>
          <p:cNvSpPr/>
          <p:nvPr userDrawn="1"/>
        </p:nvSpPr>
        <p:spPr>
          <a:xfrm>
            <a:off x="10189028" y="1231053"/>
            <a:ext cx="2014547" cy="1689868"/>
          </a:xfrm>
          <a:prstGeom prst="rect">
            <a:avLst/>
          </a:prstGeom>
          <a:solidFill>
            <a:schemeClr val="accent3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E7FD027-AF87-FC46-AD52-9C7B0275D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19" y="92647"/>
            <a:ext cx="2243649" cy="3844408"/>
          </a:xfrm>
          <a:prstGeom prst="rect">
            <a:avLst/>
          </a:prstGeom>
        </p:spPr>
      </p:pic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046D0A19-76BC-9B41-9FFE-5ED8BCE74010}"/>
              </a:ext>
            </a:extLst>
          </p:cNvPr>
          <p:cNvSpPr txBox="1">
            <a:spLocks/>
          </p:cNvSpPr>
          <p:nvPr userDrawn="1"/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B823-3478-6749-B00E-507DD1F6FC3B}" type="datetime1">
              <a:rPr lang="en-US" i="1" smtClean="0">
                <a:solidFill>
                  <a:schemeClr val="bg2">
                    <a:lumMod val="50000"/>
                  </a:schemeClr>
                </a:solidFill>
              </a:rPr>
              <a:pPr/>
              <a:t>8/6/24</a:t>
            </a:fld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855E40-C807-964B-921C-B9CC16CB877D}"/>
              </a:ext>
            </a:extLst>
          </p:cNvPr>
          <p:cNvSpPr txBox="1"/>
          <p:nvPr userDrawn="1"/>
        </p:nvSpPr>
        <p:spPr>
          <a:xfrm>
            <a:off x="10190465" y="1599352"/>
            <a:ext cx="2013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MATERIAL</a:t>
            </a:r>
          </a:p>
          <a:p>
            <a:pPr algn="ctr"/>
            <a:r>
              <a:rPr lang="en-US" sz="120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SCIENCE</a:t>
            </a:r>
          </a:p>
          <a:p>
            <a:pPr algn="ctr"/>
            <a:r>
              <a:rPr lang="en-US" sz="120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RESEARCH</a:t>
            </a:r>
          </a:p>
          <a:p>
            <a:pPr algn="ctr"/>
            <a:r>
              <a:rPr lang="en-US" sz="120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FOUNDATION</a:t>
            </a:r>
          </a:p>
        </p:txBody>
      </p:sp>
      <p:pic>
        <p:nvPicPr>
          <p:cNvPr id="27" name="Picture 26" descr="Chart, bubble chart&#10;&#10;Description automatically generated">
            <a:extLst>
              <a:ext uri="{FF2B5EF4-FFF2-40B4-BE49-F238E27FC236}">
                <a16:creationId xmlns:a16="http://schemas.microsoft.com/office/drawing/2014/main" id="{E7A50CE2-048B-1343-BB23-780318E85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3" t="30044" r="14686" b="30115"/>
          <a:stretch/>
        </p:blipFill>
        <p:spPr>
          <a:xfrm>
            <a:off x="6372566" y="2950062"/>
            <a:ext cx="1165490" cy="11064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04177-2176-CF4D-8D65-D35F1CBC4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250" t="8943" r="24585" b="8894"/>
          <a:stretch/>
        </p:blipFill>
        <p:spPr>
          <a:xfrm>
            <a:off x="4728202" y="2950062"/>
            <a:ext cx="1569151" cy="11064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4AFB38-6F66-AB49-8DCA-448131516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6676" t="5080" r="37007" b="4591"/>
          <a:stretch/>
        </p:blipFill>
        <p:spPr>
          <a:xfrm rot="16200000">
            <a:off x="3229843" y="2623096"/>
            <a:ext cx="1106424" cy="175184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10453-5BF8-F14E-83C5-2D725ED49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9168" r="29483"/>
          <a:stretch/>
        </p:blipFill>
        <p:spPr>
          <a:xfrm>
            <a:off x="1792687" y="2949694"/>
            <a:ext cx="1041910" cy="11064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A5DFA-F3D9-6F40-99D9-92899E2C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3750" t="9176" r="27973" b="10476"/>
          <a:stretch/>
        </p:blipFill>
        <p:spPr>
          <a:xfrm>
            <a:off x="230648" y="2949694"/>
            <a:ext cx="1498759" cy="11064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C0AE0-F74B-DA5D-DF94-88A7A81B4C1C}"/>
              </a:ext>
            </a:extLst>
          </p:cNvPr>
          <p:cNvSpPr txBox="1"/>
          <p:nvPr userDrawn="1"/>
        </p:nvSpPr>
        <p:spPr>
          <a:xfrm>
            <a:off x="10781414" y="-8538"/>
            <a:ext cx="1387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SAND2024-10214C</a:t>
            </a:r>
            <a:endParaRPr lang="en-US" sz="1100" b="0" i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4168"/>
            <a:ext cx="10515600" cy="465842"/>
          </a:xfrm>
          <a:prstGeom prst="rect">
            <a:avLst/>
          </a:prstGeom>
        </p:spPr>
        <p:txBody>
          <a:bodyPr/>
          <a:lstStyle>
            <a:lvl1pPr marL="0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3422"/>
            <a:ext cx="10515600" cy="51835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Gill Sans MT" panose="020B0502020104020203" pitchFamily="34" charset="77"/>
              </a:defRPr>
            </a:lvl1pPr>
            <a:lvl2pPr>
              <a:defRPr sz="2000">
                <a:latin typeface="Gill Sans MT" panose="020B0502020104020203" pitchFamily="34" charset="77"/>
              </a:defRPr>
            </a:lvl2pPr>
            <a:lvl3pPr>
              <a:defRPr sz="1600">
                <a:latin typeface="Gill Sans MT" panose="020B0502020104020203" pitchFamily="34" charset="77"/>
              </a:defRPr>
            </a:lvl3pPr>
            <a:lvl4pPr>
              <a:defRPr sz="1600">
                <a:latin typeface="Gill Sans MT" panose="020B0502020104020203" pitchFamily="34" charset="77"/>
              </a:defRPr>
            </a:lvl4pPr>
            <a:lvl5pPr>
              <a:defRPr sz="1600"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3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716"/>
            <a:ext cx="10515600" cy="5617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936978"/>
            <a:ext cx="4817012" cy="507647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936978"/>
            <a:ext cx="5466470" cy="507647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2293"/>
            <a:ext cx="10515600" cy="5956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E0BBD5D5-8117-5A44-9B98-47A927FC9CAC}" type="datetime1">
              <a:rPr lang="en-US" smtClean="0"/>
              <a:pPr/>
              <a:t>8/6/24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2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6727424"/>
            <a:ext cx="12192000" cy="13057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623" y="6528028"/>
            <a:ext cx="12181667" cy="220198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"/>
            <a:ext cx="12192000" cy="106770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3" y="126536"/>
            <a:ext cx="12197169" cy="81372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84" y="100672"/>
            <a:ext cx="10106617" cy="88221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73D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358184" y="1152740"/>
            <a:ext cx="11586705" cy="5340634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 sz="2000" b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90000"/>
              </a:lnSpc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8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80000"/>
              </a:lnSpc>
              <a:defRPr sz="14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80000"/>
              </a:lnSpc>
              <a:defRPr sz="12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1623" y="6549873"/>
            <a:ext cx="12181667" cy="198353"/>
          </a:xfrm>
          <a:prstGeom prst="rect">
            <a:avLst/>
          </a:prstGeom>
          <a:gradFill>
            <a:gsLst>
              <a:gs pos="1000">
                <a:schemeClr val="bg1">
                  <a:alpha val="26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0088" y="6493406"/>
            <a:ext cx="2844800" cy="36459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rgbClr val="0073D4"/>
                </a:solidFill>
              </a:defRPr>
            </a:lvl1pPr>
          </a:lstStyle>
          <a:p>
            <a:fld id="{092552A5-1676-4338-8794-F2C241E2F6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87023" y="6493404"/>
            <a:ext cx="2359377" cy="364596"/>
          </a:xfrm>
          <a:prstGeom prst="rect">
            <a:avLst/>
          </a:prstGeom>
          <a:ln/>
        </p:spPr>
        <p:txBody>
          <a:bodyPr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9FE7283C-DB1C-0C40-9A35-8CE000AFB611}" type="datetime8">
              <a:rPr lang="en-US" smtClean="0"/>
              <a:t>8/6/24 11:36 AM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0972800" y="148975"/>
            <a:ext cx="1117600" cy="76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7778" r="31112" b="24444"/>
          <a:stretch/>
        </p:blipFill>
        <p:spPr>
          <a:xfrm>
            <a:off x="11074401" y="130970"/>
            <a:ext cx="919180" cy="7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4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4422B5D-B22A-1A4E-B470-C6CD07663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5924"/>
            <a:ext cx="1415398" cy="237207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B1616-C117-3743-964A-98242DE5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414"/>
            <a:ext cx="10515600" cy="473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67D43-A747-2049-874C-C78EC220A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70844"/>
            <a:ext cx="10515600" cy="5458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3FAFB-9F67-1542-BA25-BB5C21A38A6F}"/>
              </a:ext>
            </a:extLst>
          </p:cNvPr>
          <p:cNvSpPr/>
          <p:nvPr userDrawn="1"/>
        </p:nvSpPr>
        <p:spPr>
          <a:xfrm rot="5400000">
            <a:off x="250835" y="298460"/>
            <a:ext cx="685800" cy="88880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51A22D7-5AFC-3545-BC81-C24C45DF70E8}"/>
              </a:ext>
            </a:extLst>
          </p:cNvPr>
          <p:cNvSpPr txBox="1">
            <a:spLocks/>
          </p:cNvSpPr>
          <p:nvPr userDrawn="1"/>
        </p:nvSpPr>
        <p:spPr>
          <a:xfrm>
            <a:off x="64951" y="6900207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B823-3478-6749-B00E-507DD1F6FC3B}" type="datetime1">
              <a:rPr lang="en-US" b="0" i="0" smtClean="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rPr>
              <a:pPr/>
              <a:t>8/6/24</a:t>
            </a:fld>
            <a:endParaRPr lang="en-US" b="0" i="0" dirty="0">
              <a:solidFill>
                <a:schemeClr val="bg2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A57D73-E722-3C4E-AC28-86DA5F2CE3C4}"/>
              </a:ext>
            </a:extLst>
          </p:cNvPr>
          <p:cNvSpPr txBox="1">
            <a:spLocks/>
          </p:cNvSpPr>
          <p:nvPr userDrawn="1"/>
        </p:nvSpPr>
        <p:spPr>
          <a:xfrm>
            <a:off x="109092" y="438297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FAB73BC-B049-4115-A692-8D63A059BFB8}" type="slidenum">
              <a:rPr lang="en-US" sz="1400" b="0" i="0" smtClean="0">
                <a:latin typeface="Aptos Light" panose="020B0004020202020204" pitchFamily="34" charset="0"/>
              </a:rPr>
              <a:pPr algn="r"/>
              <a:t>‹#›</a:t>
            </a:fld>
            <a:endParaRPr lang="en-US" sz="1400" b="0" i="0" dirty="0">
              <a:latin typeface="Aptos Light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F19FC-70AD-E84F-995A-B5A6CA20EA94}"/>
              </a:ext>
            </a:extLst>
          </p:cNvPr>
          <p:cNvSpPr/>
          <p:nvPr userDrawn="1"/>
        </p:nvSpPr>
        <p:spPr>
          <a:xfrm>
            <a:off x="11521732" y="321774"/>
            <a:ext cx="685800" cy="368300"/>
          </a:xfrm>
          <a:prstGeom prst="rect">
            <a:avLst/>
          </a:prstGeom>
          <a:solidFill>
            <a:srgbClr val="FF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DFF55-BCE9-CD4D-AFA0-294613008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932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4DA540-8BA8-C24D-83CA-E7C2FC44D826}"/>
              </a:ext>
            </a:extLst>
          </p:cNvPr>
          <p:cNvGrpSpPr/>
          <p:nvPr userDrawn="1"/>
        </p:nvGrpSpPr>
        <p:grpSpPr>
          <a:xfrm>
            <a:off x="12130522" y="-4273"/>
            <a:ext cx="77011" cy="6867144"/>
            <a:chOff x="12130522" y="-4273"/>
            <a:chExt cx="77011" cy="686544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AA8018-A3B6-B547-8482-481505FE0AF6}"/>
                </a:ext>
              </a:extLst>
            </p:cNvPr>
            <p:cNvSpPr/>
            <p:nvPr userDrawn="1"/>
          </p:nvSpPr>
          <p:spPr>
            <a:xfrm rot="16200000" flipV="1">
              <a:off x="11397435" y="5390186"/>
              <a:ext cx="1545561" cy="7463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239059-7205-B941-9691-5DB686272B40}"/>
                </a:ext>
              </a:extLst>
            </p:cNvPr>
            <p:cNvSpPr/>
            <p:nvPr userDrawn="1"/>
          </p:nvSpPr>
          <p:spPr>
            <a:xfrm rot="16200000" flipV="1">
              <a:off x="11910624" y="4357813"/>
              <a:ext cx="519186" cy="746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E02293-2E67-7B40-9380-48AD7101724F}"/>
                </a:ext>
              </a:extLst>
            </p:cNvPr>
            <p:cNvSpPr/>
            <p:nvPr userDrawn="1"/>
          </p:nvSpPr>
          <p:spPr>
            <a:xfrm rot="16200000" flipV="1">
              <a:off x="11207264" y="3135268"/>
              <a:ext cx="1925906" cy="74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371FFD-FDFC-6345-90F2-007ADD9F7030}"/>
                </a:ext>
              </a:extLst>
            </p:cNvPr>
            <p:cNvSpPr/>
            <p:nvPr userDrawn="1"/>
          </p:nvSpPr>
          <p:spPr>
            <a:xfrm rot="16200000" flipV="1">
              <a:off x="11839301" y="6493414"/>
              <a:ext cx="660892" cy="746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85F6E7-BD5E-0148-83E4-81F0B8ACC4AE}"/>
                </a:ext>
              </a:extLst>
            </p:cNvPr>
            <p:cNvSpPr/>
            <p:nvPr userDrawn="1"/>
          </p:nvSpPr>
          <p:spPr>
            <a:xfrm rot="16200000" flipV="1">
              <a:off x="11884501" y="1886595"/>
              <a:ext cx="571433" cy="746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E711E25-694B-A24E-B893-DE681AE73490}"/>
                </a:ext>
              </a:extLst>
            </p:cNvPr>
            <p:cNvSpPr/>
            <p:nvPr userDrawn="1"/>
          </p:nvSpPr>
          <p:spPr>
            <a:xfrm rot="16200000" flipV="1">
              <a:off x="12006878" y="120018"/>
              <a:ext cx="324946" cy="7636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98F8E7-7EE5-024A-9406-66FC079701B8}"/>
                </a:ext>
              </a:extLst>
            </p:cNvPr>
            <p:cNvSpPr/>
            <p:nvPr userDrawn="1"/>
          </p:nvSpPr>
          <p:spPr>
            <a:xfrm rot="16200000" flipV="1">
              <a:off x="11987337" y="1417994"/>
              <a:ext cx="365760" cy="7463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B70E0B-98B9-8C41-9BC6-A8EA31377D7C}"/>
                </a:ext>
              </a:extLst>
            </p:cNvPr>
            <p:cNvSpPr/>
            <p:nvPr userDrawn="1"/>
          </p:nvSpPr>
          <p:spPr>
            <a:xfrm rot="16200000" flipV="1">
              <a:off x="11875395" y="940926"/>
              <a:ext cx="587264" cy="77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b="0" i="0" dirty="0">
                  <a:latin typeface="Aptos Light" panose="020B0004020202020204" pitchFamily="34" charset="0"/>
                </a:rPr>
                <a:t>z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DADD6ED-5F7B-752C-3965-2AE6C42585A9}"/>
              </a:ext>
            </a:extLst>
          </p:cNvPr>
          <p:cNvSpPr txBox="1"/>
          <p:nvPr userDrawn="1"/>
        </p:nvSpPr>
        <p:spPr>
          <a:xfrm>
            <a:off x="10781414" y="-8538"/>
            <a:ext cx="1387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SAND2024-10214C</a:t>
            </a:r>
            <a:endParaRPr lang="en-US" sz="1100" b="0" i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4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61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accent3"/>
          </a:solidFill>
          <a:latin typeface="Aptos Light" panose="020B00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3">
              <a:lumMod val="50000"/>
            </a:schemeClr>
          </a:solidFill>
          <a:latin typeface="Aptos Light" panose="020B00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>
              <a:lumMod val="50000"/>
            </a:schemeClr>
          </a:solidFill>
          <a:latin typeface="Aptos Light" panose="020B00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ptos Light" panose="020B00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3">
              <a:lumMod val="50000"/>
            </a:schemeClr>
          </a:solidFill>
          <a:latin typeface="Aptos Light" panose="020B00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3">
              <a:lumMod val="50000"/>
            </a:schemeClr>
          </a:solidFill>
          <a:latin typeface="Aptos Light" panose="020B00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media2.m4a"/><Relationship Id="rId7" Type="http://schemas.openxmlformats.org/officeDocument/2006/relationships/image" Target="../media/image16.em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15.png"/><Relationship Id="rId3" Type="http://schemas.openxmlformats.org/officeDocument/2006/relationships/audio" Target="../media/media3.m4a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21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m4a"/><Relationship Id="rId7" Type="http://schemas.openxmlformats.org/officeDocument/2006/relationships/image" Target="../media/image3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8.m4a"/><Relationship Id="rId7" Type="http://schemas.openxmlformats.org/officeDocument/2006/relationships/image" Target="../media/image36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6.png"/><Relationship Id="rId3" Type="http://schemas.openxmlformats.org/officeDocument/2006/relationships/audio" Target="../media/media9.m4a"/><Relationship Id="rId7" Type="http://schemas.openxmlformats.org/officeDocument/2006/relationships/image" Target="../media/image31.png"/><Relationship Id="rId12" Type="http://schemas.openxmlformats.org/officeDocument/2006/relationships/image" Target="../media/image45.png"/><Relationship Id="rId2" Type="http://schemas.microsoft.com/office/2007/relationships/media" Target="../media/media9.m4a"/><Relationship Id="rId16" Type="http://schemas.openxmlformats.org/officeDocument/2006/relationships/image" Target="../media/image15.png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4493-2927-B849-9C4A-05E0C091A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657" y="1228439"/>
            <a:ext cx="7009698" cy="16809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 err="1"/>
              <a:t>MatFold</a:t>
            </a:r>
            <a:r>
              <a:rPr lang="en-US" sz="2800" dirty="0"/>
              <a:t>: systematic insights into materials discovery models’ performance through standardized cross-validation protocols 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4386F-64DE-EB43-9CAE-548C4E66E33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30402" y="5053780"/>
            <a:ext cx="5318114" cy="4064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u="sng" dirty="0">
                <a:latin typeface="Aptos" panose="020B0004020202020204" pitchFamily="34" charset="0"/>
              </a:rPr>
              <a:t>Matthew Witman</a:t>
            </a:r>
            <a:r>
              <a:rPr lang="en-US" baseline="30000" dirty="0">
                <a:latin typeface="Aptos" panose="020B0004020202020204" pitchFamily="34" charset="0"/>
              </a:rPr>
              <a:t>1</a:t>
            </a:r>
            <a:r>
              <a:rPr lang="en-US" dirty="0">
                <a:latin typeface="Aptos" panose="020B0004020202020204" pitchFamily="34" charset="0"/>
              </a:rPr>
              <a:t>, Peter Schindler</a:t>
            </a:r>
            <a:r>
              <a:rPr lang="en-US" baseline="30000" dirty="0">
                <a:latin typeface="Aptos" panose="020B0004020202020204" pitchFamily="34" charset="0"/>
              </a:rPr>
              <a:t>2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9CB7A-DD12-84E0-7F84-AF59C6AA3792}"/>
              </a:ext>
            </a:extLst>
          </p:cNvPr>
          <p:cNvSpPr txBox="1"/>
          <p:nvPr/>
        </p:nvSpPr>
        <p:spPr>
          <a:xfrm>
            <a:off x="630402" y="5538896"/>
            <a:ext cx="3766159" cy="66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aseline="30000" dirty="0">
                <a:solidFill>
                  <a:srgbClr val="FF7300"/>
                </a:solidFill>
                <a:latin typeface="Aptos" panose="020B0004020202020204" pitchFamily="34" charset="0"/>
              </a:rPr>
              <a:t>1 </a:t>
            </a:r>
            <a:r>
              <a:rPr lang="en-US" sz="1600" dirty="0">
                <a:solidFill>
                  <a:srgbClr val="FF7300"/>
                </a:solidFill>
                <a:latin typeface="Aptos" panose="020B0004020202020204" pitchFamily="34" charset="0"/>
              </a:rPr>
              <a:t>Sandia National Laboratories California</a:t>
            </a:r>
          </a:p>
          <a:p>
            <a:pPr>
              <a:lnSpc>
                <a:spcPct val="120000"/>
              </a:lnSpc>
            </a:pPr>
            <a:r>
              <a:rPr lang="en-US" sz="1600" baseline="30000" dirty="0">
                <a:solidFill>
                  <a:srgbClr val="FF7300"/>
                </a:solidFill>
                <a:latin typeface="Aptos" panose="020B0004020202020204" pitchFamily="34" charset="0"/>
              </a:rPr>
              <a:t>2 </a:t>
            </a:r>
            <a:r>
              <a:rPr lang="en-US" sz="1600" dirty="0">
                <a:solidFill>
                  <a:srgbClr val="FF7300"/>
                </a:solidFill>
                <a:latin typeface="Aptos" panose="020B0004020202020204" pitchFamily="34" charset="0"/>
              </a:rPr>
              <a:t>Northeastern University, Boston 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5CE64C0A-2610-6EE1-CA95-C587A575A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37">
        <p:fade/>
      </p:transition>
    </mc:Choice>
    <mc:Fallback xmlns="">
      <p:transition spd="med" advTm="18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670CEF-DD7D-FDB9-DDA7-0B804B66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293"/>
            <a:ext cx="7980680" cy="595664"/>
          </a:xfrm>
        </p:spPr>
        <p:txBody>
          <a:bodyPr/>
          <a:lstStyle/>
          <a:p>
            <a:r>
              <a:rPr lang="en-US" sz="2400" dirty="0"/>
              <a:t>Some Key Takeaways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3528F-E5CA-3018-9D32-5884175D3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" r="48"/>
          <a:stretch/>
        </p:blipFill>
        <p:spPr>
          <a:xfrm>
            <a:off x="2607764" y="4239961"/>
            <a:ext cx="7118712" cy="2587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97B021-1950-76EB-9DF4-B33108275F1F}"/>
              </a:ext>
            </a:extLst>
          </p:cNvPr>
          <p:cNvSpPr txBox="1"/>
          <p:nvPr/>
        </p:nvSpPr>
        <p:spPr>
          <a:xfrm>
            <a:off x="817880" y="963909"/>
            <a:ext cx="10535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ptos" panose="020B0004020202020204" pitchFamily="34" charset="0"/>
              </a:rPr>
              <a:t>Expected error of ML models in materials sciences varies dramatically based on CV split criteria, especially as they increasingly enforce distribution mismatch between train and test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latin typeface="Aptos" panose="020B0004020202020204" pitchFamily="34" charset="0"/>
              </a:rPr>
              <a:t>MatFold</a:t>
            </a:r>
            <a:r>
              <a:rPr lang="en-US" sz="2000" dirty="0">
                <a:latin typeface="Aptos" panose="020B0004020202020204" pitchFamily="34" charset="0"/>
              </a:rPr>
              <a:t> provides an automated tool for standardized, model-agnostic, chemistry-specific CV analysis to compare models/approaches/data domains on equal footing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latin typeface="Aptos" panose="020B00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ptos" panose="020B0004020202020204" pitchFamily="34" charset="0"/>
              </a:rPr>
              <a:t>General insights into model generalizability, uncertainty, and improvability can be readily obtained without any additional work beyond added compute time </a:t>
            </a:r>
          </a:p>
        </p:txBody>
      </p:sp>
      <p:pic>
        <p:nvPicPr>
          <p:cNvPr id="27" name="Audio 26">
            <a:extLst>
              <a:ext uri="{FF2B5EF4-FFF2-40B4-BE49-F238E27FC236}">
                <a16:creationId xmlns:a16="http://schemas.microsoft.com/office/drawing/2014/main" id="{125C29EA-9526-E23A-10A7-BDA4D27C4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004">
        <p:fade/>
      </p:transition>
    </mc:Choice>
    <mc:Fallback xmlns="">
      <p:transition spd="med" advTm="46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3" x="2019300" y="704850"/>
          <p14:tracePt t="1753" x="2025650" y="704850"/>
          <p14:tracePt t="1785" x="2025650" y="698500"/>
          <p14:tracePt t="1793" x="2032000" y="698500"/>
          <p14:tracePt t="1817" x="2038350" y="698500"/>
          <p14:tracePt t="1826" x="2044700" y="698500"/>
          <p14:tracePt t="1841" x="2051050" y="698500"/>
          <p14:tracePt t="1866" x="2057400" y="698500"/>
          <p14:tracePt t="1881" x="2063750" y="704850"/>
          <p14:tracePt t="2225" x="2070100" y="711200"/>
          <p14:tracePt t="2233" x="2089150" y="730250"/>
          <p14:tracePt t="2242" x="2108200" y="742950"/>
          <p14:tracePt t="2250" x="2114550" y="749300"/>
          <p14:tracePt t="2264" x="2127250" y="755650"/>
          <p14:tracePt t="2266" x="2133600" y="762000"/>
          <p14:tracePt t="2278" x="2139950" y="768350"/>
          <p14:tracePt t="2481" x="2139950" y="774700"/>
          <p14:tracePt t="2490" x="2139950" y="781050"/>
          <p14:tracePt t="2498" x="2146300" y="781050"/>
          <p14:tracePt t="2514" x="2146300" y="787400"/>
          <p14:tracePt t="2530" x="2152650" y="793750"/>
          <p14:tracePt t="2539" x="2165350" y="800100"/>
          <p14:tracePt t="2546" x="2171700" y="800100"/>
          <p14:tracePt t="2554" x="2178050" y="806450"/>
          <p14:tracePt t="2562" x="2190750" y="819150"/>
          <p14:tracePt t="2570" x="2209800" y="825500"/>
          <p14:tracePt t="2578" x="2216150" y="831850"/>
          <p14:tracePt t="2586" x="2228850" y="844550"/>
          <p14:tracePt t="2594" x="2235200" y="844550"/>
          <p14:tracePt t="2601" x="2241550" y="850900"/>
          <p14:tracePt t="2610" x="2247900" y="850900"/>
          <p14:tracePt t="2617" x="2254250" y="857250"/>
          <p14:tracePt t="2641" x="2260600" y="869950"/>
          <p14:tracePt t="2659" x="2260600" y="876300"/>
          <p14:tracePt t="2681" x="2254250" y="876300"/>
          <p14:tracePt t="3409" x="2247900" y="882650"/>
          <p14:tracePt t="3417" x="2241550" y="882650"/>
          <p14:tracePt t="3433" x="2235200" y="882650"/>
          <p14:tracePt t="3442" x="2222500" y="895350"/>
          <p14:tracePt t="3457" x="2209800" y="901700"/>
          <p14:tracePt t="3467" x="2203450" y="901700"/>
          <p14:tracePt t="3476" x="2197100" y="901700"/>
          <p14:tracePt t="3483" x="2184400" y="908050"/>
          <p14:tracePt t="3494" x="2178050" y="908050"/>
          <p14:tracePt t="3500" x="2171700" y="908050"/>
          <p14:tracePt t="3521" x="2152650" y="920750"/>
          <p14:tracePt t="3530" x="2146300" y="927100"/>
          <p14:tracePt t="3539" x="2133600" y="933450"/>
          <p14:tracePt t="3549" x="2114550" y="939800"/>
          <p14:tracePt t="3559" x="2108200" y="939800"/>
          <p14:tracePt t="3565" x="2089150" y="952500"/>
          <p14:tracePt t="3576" x="2076450" y="952500"/>
          <p14:tracePt t="3577" x="2057400" y="958850"/>
          <p14:tracePt t="3585" x="2044700" y="965200"/>
          <p14:tracePt t="3593" x="2032000" y="965200"/>
          <p14:tracePt t="3601" x="2012950" y="971550"/>
          <p14:tracePt t="3609" x="2000250" y="971550"/>
          <p14:tracePt t="3617" x="1987550" y="977900"/>
          <p14:tracePt t="3626" x="1968500" y="984250"/>
          <p14:tracePt t="3634" x="1949450" y="984250"/>
          <p14:tracePt t="3642" x="1936750" y="996950"/>
          <p14:tracePt t="3650" x="1924050" y="1003300"/>
          <p14:tracePt t="3658" x="1917700" y="1003300"/>
          <p14:tracePt t="3666" x="1905000" y="1009650"/>
          <p14:tracePt t="3675" x="1898650" y="1009650"/>
          <p14:tracePt t="3683" x="1892300" y="1009650"/>
          <p14:tracePt t="3692" x="1885950" y="1016000"/>
          <p14:tracePt t="3699" x="1879600" y="1016000"/>
          <p14:tracePt t="3716" x="1879600" y="1022350"/>
          <p14:tracePt t="3732" x="1873250" y="1028700"/>
          <p14:tracePt t="3745" x="1866900" y="1035050"/>
          <p14:tracePt t="3761" x="1866900" y="1041400"/>
          <p14:tracePt t="3785" x="1860550" y="1047750"/>
          <p14:tracePt t="3809" x="1854200" y="1054100"/>
          <p14:tracePt t="4289" x="1860550" y="1060450"/>
          <p14:tracePt t="4361" x="1854200" y="1060450"/>
          <p14:tracePt t="4369" x="1854200" y="1054100"/>
          <p14:tracePt t="4377" x="1847850" y="1054100"/>
          <p14:tracePt t="4385" x="1841500" y="1054100"/>
          <p14:tracePt t="4393" x="1835150" y="1047750"/>
          <p14:tracePt t="4401" x="1828800" y="1047750"/>
          <p14:tracePt t="4409" x="1822450" y="1047750"/>
          <p14:tracePt t="4417" x="1816100" y="1047750"/>
          <p14:tracePt t="4425" x="1803400" y="1047750"/>
          <p14:tracePt t="4441" x="1797050" y="1047750"/>
          <p14:tracePt t="4451" x="1790700" y="1047750"/>
          <p14:tracePt t="4473" x="1784350" y="1047750"/>
          <p14:tracePt t="4505" x="1778000" y="1047750"/>
          <p14:tracePt t="4529" x="1771650" y="1047750"/>
          <p14:tracePt t="4545" x="1771650" y="1054100"/>
          <p14:tracePt t="4554" x="1765300" y="1054100"/>
          <p14:tracePt t="4569" x="1758950" y="1066800"/>
          <p14:tracePt t="4585" x="1758950" y="1073150"/>
          <p14:tracePt t="4593" x="1758950" y="1079500"/>
          <p14:tracePt t="4609" x="1758950" y="1085850"/>
          <p14:tracePt t="4617" x="1758950" y="1092200"/>
          <p14:tracePt t="4626" x="1758950" y="1098550"/>
          <p14:tracePt t="4633" x="1758950" y="1104900"/>
          <p14:tracePt t="4649" x="1765300" y="1111250"/>
          <p14:tracePt t="4659" x="1771650" y="1117600"/>
          <p14:tracePt t="4666" x="1778000" y="1117600"/>
          <p14:tracePt t="5089" x="1784350" y="1117600"/>
          <p14:tracePt t="5113" x="1790700" y="1117600"/>
          <p14:tracePt t="5161" x="1790700" y="1111250"/>
          <p14:tracePt t="5177" x="1797050" y="1111250"/>
          <p14:tracePt t="5185" x="1797050" y="1104900"/>
          <p14:tracePt t="5193" x="1803400" y="1104900"/>
          <p14:tracePt t="5201" x="1803400" y="1098550"/>
          <p14:tracePt t="5321" x="1797050" y="1098550"/>
          <p14:tracePt t="5330" x="1790700" y="1098550"/>
          <p14:tracePt t="5337" x="1784350" y="1104900"/>
          <p14:tracePt t="5347" x="1771650" y="1111250"/>
          <p14:tracePt t="5354" x="1765300" y="1117600"/>
          <p14:tracePt t="5362" x="1758950" y="1123950"/>
          <p14:tracePt t="5374" x="1758950" y="1130300"/>
          <p14:tracePt t="5383" x="1752600" y="1143000"/>
          <p14:tracePt t="5385" x="1752600" y="1149350"/>
          <p14:tracePt t="5393" x="1746250" y="1168400"/>
          <p14:tracePt t="5409" x="1746250" y="1181100"/>
          <p14:tracePt t="5417" x="1746250" y="1187450"/>
          <p14:tracePt t="5441" x="1758950" y="1200150"/>
          <p14:tracePt t="5451" x="1784350" y="1206500"/>
          <p14:tracePt t="5458" x="1797050" y="1219200"/>
          <p14:tracePt t="5468" x="1816100" y="1219200"/>
          <p14:tracePt t="5475" x="1828800" y="1225550"/>
          <p14:tracePt t="5482" x="1854200" y="1231900"/>
          <p14:tracePt t="5491" x="1873250" y="1231900"/>
          <p14:tracePt t="5499" x="1892300" y="1231900"/>
          <p14:tracePt t="5508" x="1917700" y="1231900"/>
          <p14:tracePt t="5516" x="1949450" y="1238250"/>
          <p14:tracePt t="5525" x="1968500" y="1238250"/>
          <p14:tracePt t="5532" x="1993900" y="1238250"/>
          <p14:tracePt t="5541" x="2019300" y="1238250"/>
          <p14:tracePt t="5549" x="2032000" y="1238250"/>
          <p14:tracePt t="5558" x="2051050" y="1238250"/>
          <p14:tracePt t="5565" x="2057400" y="1238250"/>
          <p14:tracePt t="5575" x="2063750" y="1238250"/>
          <p14:tracePt t="5785" x="2070100" y="1238250"/>
          <p14:tracePt t="5793" x="2076450" y="1238250"/>
          <p14:tracePt t="5801" x="2095500" y="1238250"/>
          <p14:tracePt t="5809" x="2114550" y="1244600"/>
          <p14:tracePt t="5817" x="2139950" y="1250950"/>
          <p14:tracePt t="5826" x="2159000" y="1250950"/>
          <p14:tracePt t="5833" x="2178050" y="1257300"/>
          <p14:tracePt t="5842" x="2209800" y="1263650"/>
          <p14:tracePt t="5850" x="2235200" y="1263650"/>
          <p14:tracePt t="5858" x="2254250" y="1270000"/>
          <p14:tracePt t="6209" x="2254250" y="1276350"/>
          <p14:tracePt t="6369" x="2260600" y="1276350"/>
          <p14:tracePt t="6441" x="2266950" y="1276350"/>
          <p14:tracePt t="6489" x="2273300" y="1276350"/>
          <p14:tracePt t="6513" x="2279650" y="1276350"/>
          <p14:tracePt t="6522" x="2286000" y="1276350"/>
          <p14:tracePt t="6537" x="2292350" y="1276350"/>
          <p14:tracePt t="6545" x="2298700" y="1276350"/>
          <p14:tracePt t="6561" x="2305050" y="1276350"/>
          <p14:tracePt t="6569" x="2311400" y="1270000"/>
          <p14:tracePt t="6585" x="2324100" y="1270000"/>
          <p14:tracePt t="6594" x="2330450" y="1270000"/>
          <p14:tracePt t="6601" x="2349500" y="1270000"/>
          <p14:tracePt t="6609" x="2362200" y="1270000"/>
          <p14:tracePt t="6618" x="2381250" y="1270000"/>
          <p14:tracePt t="6626" x="2406650" y="1270000"/>
          <p14:tracePt t="6633" x="2425700" y="1270000"/>
          <p14:tracePt t="6642" x="2444750" y="1270000"/>
          <p14:tracePt t="6649" x="2470150" y="1270000"/>
          <p14:tracePt t="6658" x="2508250" y="1270000"/>
          <p14:tracePt t="6666" x="2540000" y="1270000"/>
          <p14:tracePt t="6675" x="2578100" y="1270000"/>
          <p14:tracePt t="6683" x="2622550" y="1270000"/>
          <p14:tracePt t="6692" x="2667000" y="1270000"/>
          <p14:tracePt t="6699" x="2705100" y="1270000"/>
          <p14:tracePt t="6708" x="2749550" y="1270000"/>
          <p14:tracePt t="6716" x="2794000" y="1263650"/>
          <p14:tracePt t="6725" x="2806700" y="1263650"/>
          <p14:tracePt t="6732" x="2838450" y="1263650"/>
          <p14:tracePt t="6742" x="2863850" y="1263650"/>
          <p14:tracePt t="6748" x="2895600" y="1257300"/>
          <p14:tracePt t="6759" x="2921000" y="1257300"/>
          <p14:tracePt t="6761" x="2940050" y="1257300"/>
          <p14:tracePt t="6770" x="2952750" y="1257300"/>
          <p14:tracePt t="6778" x="2965450" y="1257300"/>
          <p14:tracePt t="6786" x="2971800" y="1257300"/>
          <p14:tracePt t="6793" x="2978150" y="1257300"/>
          <p14:tracePt t="6801" x="2990850" y="1257300"/>
          <p14:tracePt t="6905" x="2997200" y="1257300"/>
          <p14:tracePt t="6929" x="3003550" y="1257300"/>
          <p14:tracePt t="6937" x="3009900" y="1257300"/>
          <p14:tracePt t="6945" x="3016250" y="1257300"/>
          <p14:tracePt t="6961" x="3028950" y="1257300"/>
          <p14:tracePt t="6977" x="3035300" y="1257300"/>
          <p14:tracePt t="7449" x="3041650" y="1257300"/>
          <p14:tracePt t="7536" x="3048000" y="1257300"/>
          <p14:tracePt t="7544" x="3060700" y="1250950"/>
          <p14:tracePt t="7561" x="3067050" y="1244600"/>
          <p14:tracePt t="7569" x="3079750" y="1244600"/>
          <p14:tracePt t="7577" x="3092450" y="1238250"/>
          <p14:tracePt t="7585" x="3105150" y="1231900"/>
          <p14:tracePt t="7593" x="3124200" y="1231900"/>
          <p14:tracePt t="7601" x="3143250" y="1225550"/>
          <p14:tracePt t="7610" x="3175000" y="1212850"/>
          <p14:tracePt t="7617" x="3206750" y="1212850"/>
          <p14:tracePt t="7626" x="3251200" y="1212850"/>
          <p14:tracePt t="7633" x="3282950" y="1206500"/>
          <p14:tracePt t="7642" x="3340100" y="1206500"/>
          <p14:tracePt t="7649" x="3397250" y="1206500"/>
          <p14:tracePt t="7658" x="3467100" y="1206500"/>
          <p14:tracePt t="7666" x="3556000" y="1206500"/>
          <p14:tracePt t="7675" x="3638550" y="1193800"/>
          <p14:tracePt t="7683" x="3733800" y="1193800"/>
          <p14:tracePt t="7692" x="3835400" y="1193800"/>
          <p14:tracePt t="7699" x="3930650" y="1193800"/>
          <p14:tracePt t="7708" x="4032250" y="1193800"/>
          <p14:tracePt t="7716" x="4121150" y="1193800"/>
          <p14:tracePt t="7725" x="4165600" y="1193800"/>
          <p14:tracePt t="7732" x="4254500" y="1193800"/>
          <p14:tracePt t="7742" x="4343400" y="1187450"/>
          <p14:tracePt t="7748" x="4445000" y="1187450"/>
          <p14:tracePt t="7760" x="4527550" y="1187450"/>
          <p14:tracePt t="7761" x="4610100" y="1193800"/>
          <p14:tracePt t="7770" x="4679950" y="1206500"/>
          <p14:tracePt t="7778" x="4762500" y="1219200"/>
          <p14:tracePt t="7786" x="4819650" y="1231900"/>
          <p14:tracePt t="7794" x="4870450" y="1244600"/>
          <p14:tracePt t="7802" x="4914900" y="1263650"/>
          <p14:tracePt t="7810" x="4940300" y="1282700"/>
          <p14:tracePt t="8241" x="4953000" y="1276350"/>
          <p14:tracePt t="8251" x="4953000" y="1270000"/>
          <p14:tracePt t="8353" x="4978400" y="1270000"/>
          <p14:tracePt t="8361" x="4978400" y="1263650"/>
          <p14:tracePt t="8369" x="4984750" y="1263650"/>
          <p14:tracePt t="8377" x="4984750" y="1257300"/>
          <p14:tracePt t="8386" x="4991100" y="1250950"/>
          <p14:tracePt t="8393" x="4997450" y="1244600"/>
          <p14:tracePt t="8402" x="5010150" y="1238250"/>
          <p14:tracePt t="8409" x="5016500" y="1231900"/>
          <p14:tracePt t="8417" x="5022850" y="1225550"/>
          <p14:tracePt t="8426" x="5029200" y="1225550"/>
          <p14:tracePt t="8433" x="5041900" y="1212850"/>
          <p14:tracePt t="8450" x="5054600" y="1212850"/>
          <p14:tracePt t="8458" x="5080000" y="1200150"/>
          <p14:tracePt t="8466" x="5099050" y="1193800"/>
          <p14:tracePt t="8475" x="5118100" y="1193800"/>
          <p14:tracePt t="8483" x="5137150" y="1181100"/>
          <p14:tracePt t="8492" x="5162550" y="1174750"/>
          <p14:tracePt t="8499" x="5194300" y="1168400"/>
          <p14:tracePt t="8508" x="5219700" y="1162050"/>
          <p14:tracePt t="8516" x="5257800" y="1155700"/>
          <p14:tracePt t="8525" x="5302250" y="1149350"/>
          <p14:tracePt t="8532" x="5346700" y="1143000"/>
          <p14:tracePt t="8542" x="5397500" y="1136650"/>
          <p14:tracePt t="8549" x="5448300" y="1123950"/>
          <p14:tracePt t="8558" x="5492750" y="1123950"/>
          <p14:tracePt t="8565" x="5537200" y="1111250"/>
          <p14:tracePt t="8575" x="5600700" y="1104900"/>
          <p14:tracePt t="8582" x="5645150" y="1098550"/>
          <p14:tracePt t="8591" x="5664200" y="1098550"/>
          <p14:tracePt t="8598" x="5721350" y="1092200"/>
          <p14:tracePt t="8607" x="5772150" y="1079500"/>
          <p14:tracePt t="8609" x="5835650" y="1079500"/>
          <p14:tracePt t="8617" x="5886450" y="1073150"/>
          <p14:tracePt t="8626" x="5943600" y="1073150"/>
          <p14:tracePt t="8634" x="5981700" y="1066800"/>
          <p14:tracePt t="8642" x="6007100" y="1066800"/>
          <p14:tracePt t="8649" x="6032500" y="1066800"/>
          <p14:tracePt t="8658" x="6051550" y="1066800"/>
          <p14:tracePt t="8666" x="6064250" y="1066800"/>
          <p14:tracePt t="8675" x="6070600" y="1066800"/>
          <p14:tracePt t="8721" x="6057900" y="1079500"/>
          <p14:tracePt t="8730" x="6057900" y="1085850"/>
          <p14:tracePt t="9393" x="6064250" y="1085850"/>
          <p14:tracePt t="9456" x="6064250" y="1079500"/>
          <p14:tracePt t="10449" x="6064250" y="1073150"/>
          <p14:tracePt t="10457" x="6064250" y="1066800"/>
          <p14:tracePt t="11161" x="6064250" y="1054100"/>
          <p14:tracePt t="11169" x="6064250" y="1041400"/>
          <p14:tracePt t="11177" x="6064250" y="1035050"/>
          <p14:tracePt t="11185" x="6064250" y="1022350"/>
          <p14:tracePt t="11193" x="6064250" y="1009650"/>
          <p14:tracePt t="11201" x="6064250" y="996950"/>
          <p14:tracePt t="11209" x="6057900" y="984250"/>
          <p14:tracePt t="11225" x="6057900" y="971550"/>
          <p14:tracePt t="11233" x="6051550" y="965200"/>
          <p14:tracePt t="11249" x="6051550" y="958850"/>
          <p14:tracePt t="11260" x="6045200" y="952500"/>
          <p14:tracePt t="11337" x="6032500" y="939800"/>
          <p14:tracePt t="11345" x="6013450" y="933450"/>
          <p14:tracePt t="11355" x="6000750" y="927100"/>
          <p14:tracePt t="11364" x="5981700" y="927100"/>
          <p14:tracePt t="11371" x="5975350" y="920750"/>
          <p14:tracePt t="11378" x="5956300" y="914400"/>
          <p14:tracePt t="11389" x="5943600" y="914400"/>
          <p14:tracePt t="11398" x="5924550" y="908050"/>
          <p14:tracePt t="11407" x="5892800" y="895350"/>
          <p14:tracePt t="11418" x="5867400" y="889000"/>
          <p14:tracePt t="11420" x="5829300" y="876300"/>
          <p14:tracePt t="11431" x="5810250" y="869950"/>
          <p14:tracePt t="11436" x="5772150" y="863600"/>
          <p14:tracePt t="11445" x="5740400" y="850900"/>
          <p14:tracePt t="11453" x="5708650" y="838200"/>
          <p14:tracePt t="11466" x="5670550" y="825500"/>
          <p14:tracePt t="11467" x="5645150" y="812800"/>
          <p14:tracePt t="11475" x="5607050" y="793750"/>
          <p14:tracePt t="11483" x="5568950" y="774700"/>
          <p14:tracePt t="11492" x="5543550" y="755650"/>
          <p14:tracePt t="11499" x="5511800" y="742950"/>
          <p14:tracePt t="11508" x="5480050" y="736600"/>
          <p14:tracePt t="11516" x="5448300" y="717550"/>
          <p14:tracePt t="11525" x="5422900" y="711200"/>
          <p14:tracePt t="11532" x="5403850" y="704850"/>
          <p14:tracePt t="11541" x="5378450" y="698500"/>
          <p14:tracePt t="11549" x="5353050" y="685800"/>
          <p14:tracePt t="11558" x="5334000" y="685800"/>
          <p14:tracePt t="11566" x="5302250" y="685800"/>
          <p14:tracePt t="11575" x="5270500" y="679450"/>
          <p14:tracePt t="11582" x="5238750" y="673100"/>
          <p14:tracePt t="11592" x="5194300" y="666750"/>
          <p14:tracePt t="11598" x="5149850" y="666750"/>
          <p14:tracePt t="11607" x="5105400" y="654050"/>
          <p14:tracePt t="11609" x="5054600" y="647700"/>
          <p14:tracePt t="11618" x="4997450" y="647700"/>
          <p14:tracePt t="11625" x="4933950" y="647700"/>
          <p14:tracePt t="11633" x="4870450" y="647700"/>
          <p14:tracePt t="11641" x="4800600" y="641350"/>
          <p14:tracePt t="11649" x="4724400" y="628650"/>
          <p14:tracePt t="11658" x="4648200" y="628650"/>
          <p14:tracePt t="11666" x="4578350" y="622300"/>
          <p14:tracePt t="11675" x="4495800" y="615950"/>
          <p14:tracePt t="11683" x="4432300" y="615950"/>
          <p14:tracePt t="11691" x="4362450" y="609600"/>
          <p14:tracePt t="11699" x="4286250" y="609600"/>
          <p14:tracePt t="11708" x="4210050" y="609600"/>
          <p14:tracePt t="11716" x="4114800" y="609600"/>
          <p14:tracePt t="11725" x="4038600" y="609600"/>
          <p14:tracePt t="11732" x="3949700" y="609600"/>
          <p14:tracePt t="11742" x="3867150" y="609600"/>
          <p14:tracePt t="11749" x="3778250" y="609600"/>
          <p14:tracePt t="11758" x="3695700" y="615950"/>
          <p14:tracePt t="11765" x="3619500" y="622300"/>
          <p14:tracePt t="11775" x="3549650" y="635000"/>
          <p14:tracePt t="11782" x="3473450" y="647700"/>
          <p14:tracePt t="11791" x="3409950" y="660400"/>
          <p14:tracePt t="11798" x="3340100" y="673100"/>
          <p14:tracePt t="11807" x="3276600" y="698500"/>
          <p14:tracePt t="11809" x="3225800" y="723900"/>
          <p14:tracePt t="11818" x="3181350" y="749300"/>
          <p14:tracePt t="11826" x="3136900" y="781050"/>
          <p14:tracePt t="11834" x="3086100" y="800100"/>
          <p14:tracePt t="11842" x="3048000" y="819150"/>
          <p14:tracePt t="11849" x="3028950" y="831850"/>
          <p14:tracePt t="11858" x="3009900" y="844550"/>
          <p14:tracePt t="11866" x="2971800" y="863600"/>
          <p14:tracePt t="11875" x="2946400" y="882650"/>
          <p14:tracePt t="11883" x="2908300" y="901700"/>
          <p14:tracePt t="11892" x="2876550" y="920750"/>
          <p14:tracePt t="11899" x="2838450" y="939800"/>
          <p14:tracePt t="11908" x="2813050" y="952500"/>
          <p14:tracePt t="11916" x="2774950" y="971550"/>
          <p14:tracePt t="11925" x="2755900" y="990600"/>
          <p14:tracePt t="11932" x="2724150" y="1009650"/>
          <p14:tracePt t="11941" x="2692400" y="1022350"/>
          <p14:tracePt t="11949" x="2660650" y="1047750"/>
          <p14:tracePt t="11958" x="2641600" y="1054100"/>
          <p14:tracePt t="11965" x="2609850" y="1079500"/>
          <p14:tracePt t="11975" x="2597150" y="1085850"/>
          <p14:tracePt t="11982" x="2578100" y="1111250"/>
          <p14:tracePt t="11992" x="2565400" y="1123950"/>
          <p14:tracePt t="11998" x="2552700" y="1149350"/>
          <p14:tracePt t="12007" x="2540000" y="1174750"/>
          <p14:tracePt t="12009" x="2520950" y="1200150"/>
          <p14:tracePt t="12018" x="2520950" y="1219200"/>
          <p14:tracePt t="12026" x="2514600" y="1238250"/>
          <p14:tracePt t="12034" x="2508250" y="1257300"/>
          <p14:tracePt t="12042" x="2508250" y="1270000"/>
          <p14:tracePt t="12050" x="2501900" y="1282700"/>
          <p14:tracePt t="12058" x="2501900" y="1295400"/>
          <p14:tracePt t="12066" x="2501900" y="1301750"/>
          <p14:tracePt t="12075" x="2501900" y="1308100"/>
          <p14:tracePt t="12082" x="2501900" y="1320800"/>
          <p14:tracePt t="12099" x="2495550" y="1327150"/>
          <p14:tracePt t="12108" x="2495550" y="1333500"/>
          <p14:tracePt t="12116" x="2495550" y="1339850"/>
          <p14:tracePt t="12125" x="2495550" y="1346200"/>
          <p14:tracePt t="12132" x="2495550" y="1352550"/>
          <p14:tracePt t="12142" x="2495550" y="1358900"/>
          <p14:tracePt t="12149" x="2495550" y="1377950"/>
          <p14:tracePt t="12158" x="2495550" y="1384300"/>
          <p14:tracePt t="12166" x="2495550" y="1403350"/>
          <p14:tracePt t="12175" x="2495550" y="1416050"/>
          <p14:tracePt t="12181" x="2495550" y="1435100"/>
          <p14:tracePt t="12192" x="2495550" y="1454150"/>
          <p14:tracePt t="12198" x="2495550" y="1466850"/>
          <p14:tracePt t="12207" x="2495550" y="1485900"/>
          <p14:tracePt t="12209" x="2495550" y="1498600"/>
          <p14:tracePt t="12218" x="2501900" y="1517650"/>
          <p14:tracePt t="12225" x="2501900" y="1530350"/>
          <p14:tracePt t="12234" x="2501900" y="1543050"/>
          <p14:tracePt t="12242" x="2501900" y="1555750"/>
          <p14:tracePt t="12250" x="2501900" y="1568450"/>
          <p14:tracePt t="12264" x="2501900" y="1574800"/>
          <p14:tracePt t="12266" x="2508250" y="1587500"/>
          <p14:tracePt t="12275" x="2508250" y="1593850"/>
          <p14:tracePt t="12290" x="2514600" y="1606550"/>
          <p14:tracePt t="12299" x="2514600" y="1612900"/>
          <p14:tracePt t="12315" x="2514600" y="1619250"/>
          <p14:tracePt t="12324" x="2514600" y="1625600"/>
          <p14:tracePt t="12353" x="2514600" y="1631950"/>
          <p14:tracePt t="12377" x="2514600" y="1638300"/>
          <p14:tracePt t="12393" x="2520950" y="1638300"/>
          <p14:tracePt t="12401" x="2520950" y="1644650"/>
          <p14:tracePt t="12409" x="2527300" y="1644650"/>
          <p14:tracePt t="12417" x="2527300" y="1651000"/>
          <p14:tracePt t="12426" x="2533650" y="1651000"/>
          <p14:tracePt t="12433" x="2546350" y="1657350"/>
          <p14:tracePt t="12450" x="2559050" y="1657350"/>
          <p14:tracePt t="12458" x="2571750" y="1663700"/>
          <p14:tracePt t="12466" x="2590800" y="1670050"/>
          <p14:tracePt t="12475" x="2603500" y="1670050"/>
          <p14:tracePt t="12483" x="2622550" y="1676400"/>
          <p14:tracePt t="12492" x="2641600" y="1682750"/>
          <p14:tracePt t="12499" x="2654300" y="1689100"/>
          <p14:tracePt t="12508" x="2667000" y="1689100"/>
          <p14:tracePt t="12516" x="2686050" y="1689100"/>
          <p14:tracePt t="12525" x="2692400" y="1695450"/>
          <p14:tracePt t="12532" x="2698750" y="1695450"/>
          <p14:tracePt t="12541" x="2711450" y="1695450"/>
          <p14:tracePt t="12558" x="2717800" y="1695450"/>
          <p14:tracePt t="12565" x="2724150" y="1695450"/>
          <p14:tracePt t="12581" x="2730500" y="1695450"/>
          <p14:tracePt t="12608" x="2736850" y="1695450"/>
          <p14:tracePt t="12625" x="2743200" y="1689100"/>
          <p14:tracePt t="12641" x="2749550" y="1689100"/>
          <p14:tracePt t="12659" x="2755900" y="1689100"/>
          <p14:tracePt t="12666" x="2762250" y="1689100"/>
          <p14:tracePt t="12674" x="2768600" y="1689100"/>
          <p14:tracePt t="12690" x="2774950" y="1689100"/>
          <p14:tracePt t="12699" x="2781300" y="1689100"/>
          <p14:tracePt t="12714" x="2800350" y="1689100"/>
          <p14:tracePt t="12730" x="2806700" y="1682750"/>
          <p14:tracePt t="12739" x="2813050" y="1682750"/>
          <p14:tracePt t="12747" x="2819400" y="1682750"/>
          <p14:tracePt t="12754" x="2825750" y="1682750"/>
          <p14:tracePt t="12762" x="2832100" y="1676400"/>
          <p14:tracePt t="12770" x="2838450" y="1676400"/>
          <p14:tracePt t="12785" x="2844800" y="1676400"/>
          <p14:tracePt t="12793" x="2851150" y="1670050"/>
          <p14:tracePt t="12809" x="2857500" y="1670050"/>
          <p14:tracePt t="12825" x="2863850" y="1670050"/>
          <p14:tracePt t="12833" x="2870200" y="1670050"/>
          <p14:tracePt t="12842" x="2876550" y="1670050"/>
          <p14:tracePt t="12865" x="2882900" y="1670050"/>
          <p14:tracePt t="12881" x="2889250" y="1670050"/>
          <p14:tracePt t="12897" x="2895600" y="1663700"/>
          <p14:tracePt t="12929" x="2901950" y="1663700"/>
          <p14:tracePt t="12945" x="2901950" y="1657350"/>
          <p14:tracePt t="12977" x="2908300" y="1651000"/>
          <p14:tracePt t="13105" x="2908300" y="1644650"/>
          <p14:tracePt t="13177" x="2914650" y="1644650"/>
          <p14:tracePt t="13217" x="2921000" y="1644650"/>
          <p14:tracePt t="13257" x="2927350" y="1644650"/>
          <p14:tracePt t="13289" x="2927350" y="1638300"/>
          <p14:tracePt t="13441" x="2933700" y="1638300"/>
          <p14:tracePt t="13473" x="2940050" y="1638300"/>
          <p14:tracePt t="13513" x="2946400" y="1638300"/>
          <p14:tracePt t="13545" x="2952750" y="1638300"/>
          <p14:tracePt t="13577" x="2959100" y="1638300"/>
          <p14:tracePt t="13601" x="2965450" y="1638300"/>
          <p14:tracePt t="13633" x="2971800" y="1638300"/>
          <p14:tracePt t="13657" x="2978150" y="1638300"/>
          <p14:tracePt t="13673" x="2984500" y="1638300"/>
          <p14:tracePt t="13689" x="2990850" y="1638300"/>
          <p14:tracePt t="13698" x="2997200" y="1638300"/>
          <p14:tracePt t="13714" x="3009900" y="1638300"/>
          <p14:tracePt t="13722" x="3022600" y="1638300"/>
          <p14:tracePt t="13731" x="3028950" y="1638300"/>
          <p14:tracePt t="13738" x="3048000" y="1638300"/>
          <p14:tracePt t="13747" x="3067050" y="1638300"/>
          <p14:tracePt t="13754" x="3092450" y="1638300"/>
          <p14:tracePt t="13763" x="3130550" y="1638300"/>
          <p14:tracePt t="13770" x="3168650" y="1638300"/>
          <p14:tracePt t="13778" x="3206750" y="1638300"/>
          <p14:tracePt t="13786" x="3257550" y="1638300"/>
          <p14:tracePt t="13793" x="3308350" y="1638300"/>
          <p14:tracePt t="13801" x="3365500" y="1638300"/>
          <p14:tracePt t="13809" x="3422650" y="1638300"/>
          <p14:tracePt t="13817" x="3473450" y="1638300"/>
          <p14:tracePt t="13826" x="3536950" y="1638300"/>
          <p14:tracePt t="13834" x="3594100" y="1638300"/>
          <p14:tracePt t="13842" x="3644900" y="1638300"/>
          <p14:tracePt t="13849" x="3708400" y="1651000"/>
          <p14:tracePt t="13858" x="3752850" y="1657350"/>
          <p14:tracePt t="13866" x="3797300" y="1670050"/>
          <p14:tracePt t="13875" x="3841750" y="1670050"/>
          <p14:tracePt t="13882" x="3886200" y="1676400"/>
          <p14:tracePt t="13892" x="3924300" y="1682750"/>
          <p14:tracePt t="13899" x="3956050" y="1689100"/>
          <p14:tracePt t="13908" x="3981450" y="1689100"/>
          <p14:tracePt t="13916" x="3994150" y="1689100"/>
          <p14:tracePt t="13925" x="4013200" y="1689100"/>
          <p14:tracePt t="14185" x="4019550" y="1689100"/>
          <p14:tracePt t="14289" x="4025900" y="1682750"/>
          <p14:tracePt t="14306" x="4032250" y="1682750"/>
          <p14:tracePt t="14322" x="4038600" y="1682750"/>
          <p14:tracePt t="14330" x="4044950" y="1682750"/>
          <p14:tracePt t="14393" x="4051300" y="1682750"/>
          <p14:tracePt t="14417" x="4057650" y="1682750"/>
          <p14:tracePt t="14433" x="4064000" y="1682750"/>
          <p14:tracePt t="14442" x="4064000" y="1676400"/>
          <p14:tracePt t="14481" x="4070350" y="1676400"/>
          <p14:tracePt t="14491" x="4070350" y="1670050"/>
          <p14:tracePt t="14617" x="4076700" y="1670050"/>
          <p14:tracePt t="14769" x="4083050" y="1670050"/>
          <p14:tracePt t="14785" x="4089400" y="1670050"/>
          <p14:tracePt t="14801" x="4095750" y="1670050"/>
          <p14:tracePt t="14817" x="4102100" y="1670050"/>
          <p14:tracePt t="14842" x="4108450" y="1670050"/>
          <p14:tracePt t="14866" x="4114800" y="1663700"/>
          <p14:tracePt t="14882" x="4121150" y="1663700"/>
          <p14:tracePt t="14891" x="4127500" y="1663700"/>
          <p14:tracePt t="14899" x="4133850" y="1663700"/>
          <p14:tracePt t="14914" x="4146550" y="1663700"/>
          <p14:tracePt t="14922" x="4152900" y="1663700"/>
          <p14:tracePt t="14930" x="4159250" y="1663700"/>
          <p14:tracePt t="14937" x="4165600" y="1657350"/>
          <p14:tracePt t="14948" x="4171950" y="1657350"/>
          <p14:tracePt t="14957" x="4178300" y="1657350"/>
          <p14:tracePt t="16409" x="4178300" y="1651000"/>
          <p14:tracePt t="17561" x="4171950" y="1651000"/>
          <p14:tracePt t="17577" x="4165600" y="1651000"/>
          <p14:tracePt t="17585" x="4159250" y="1651000"/>
          <p14:tracePt t="17593" x="4146550" y="1663700"/>
          <p14:tracePt t="17602" x="4133850" y="1663700"/>
          <p14:tracePt t="17609" x="4114800" y="1676400"/>
          <p14:tracePt t="17618" x="4095750" y="1682750"/>
          <p14:tracePt t="17626" x="4064000" y="1689100"/>
          <p14:tracePt t="17633" x="4032250" y="1701800"/>
          <p14:tracePt t="17641" x="3994150" y="1701800"/>
          <p14:tracePt t="17650" x="3962400" y="1708150"/>
          <p14:tracePt t="17658" x="3924300" y="1714500"/>
          <p14:tracePt t="17666" x="3886200" y="1720850"/>
          <p14:tracePt t="17675" x="3841750" y="1720850"/>
          <p14:tracePt t="17682" x="3803650" y="1733550"/>
          <p14:tracePt t="17691" x="3752850" y="1733550"/>
          <p14:tracePt t="17699" x="3702050" y="1733550"/>
          <p14:tracePt t="17708" x="3644900" y="1733550"/>
          <p14:tracePt t="17715" x="3594100" y="1733550"/>
          <p14:tracePt t="17725" x="3543300" y="1739900"/>
          <p14:tracePt t="17732" x="3498850" y="1739900"/>
          <p14:tracePt t="17743" x="3454400" y="1752600"/>
          <p14:tracePt t="17749" x="3422650" y="1758950"/>
          <p14:tracePt t="17760" x="3384550" y="1771650"/>
          <p14:tracePt t="17761" x="3352800" y="1778000"/>
          <p14:tracePt t="17770" x="3321050" y="1790700"/>
          <p14:tracePt t="17778" x="3295650" y="1790700"/>
          <p14:tracePt t="17785" x="3270250" y="1797050"/>
          <p14:tracePt t="17794" x="3238500" y="1809750"/>
          <p14:tracePt t="17802" x="3219450" y="1822450"/>
          <p14:tracePt t="17809" x="3206750" y="1828800"/>
          <p14:tracePt t="17818" x="3181350" y="1841500"/>
          <p14:tracePt t="17826" x="3168650" y="1847850"/>
          <p14:tracePt t="17834" x="3149600" y="1860550"/>
          <p14:tracePt t="17841" x="3124200" y="1873250"/>
          <p14:tracePt t="17850" x="3111500" y="1879600"/>
          <p14:tracePt t="17858" x="3086100" y="1905000"/>
          <p14:tracePt t="17865" x="3073400" y="1924050"/>
          <p14:tracePt t="17875" x="3060700" y="1936750"/>
          <p14:tracePt t="17883" x="3048000" y="1955800"/>
          <p14:tracePt t="17892" x="3035300" y="1974850"/>
          <p14:tracePt t="17899" x="3028950" y="1987550"/>
          <p14:tracePt t="17908" x="3022600" y="2006600"/>
          <p14:tracePt t="17916" x="2997200" y="2032000"/>
          <p14:tracePt t="17925" x="2997200" y="2044700"/>
          <p14:tracePt t="17932" x="2997200" y="2063750"/>
          <p14:tracePt t="17941" x="2997200" y="2076450"/>
          <p14:tracePt t="17949" x="3003550" y="2101850"/>
          <p14:tracePt t="17958" x="3016250" y="2114550"/>
          <p14:tracePt t="17966" x="3022600" y="2120900"/>
          <p14:tracePt t="17975" x="3028950" y="2127250"/>
          <p14:tracePt t="18225" x="3022600" y="2127250"/>
          <p14:tracePt t="18232" x="3022600" y="2108200"/>
          <p14:tracePt t="18242" x="3028950" y="2101850"/>
          <p14:tracePt t="18249" x="3035300" y="2095500"/>
          <p14:tracePt t="18273" x="3035300" y="2089150"/>
          <p14:tracePt t="18329" x="3028950" y="2089150"/>
          <p14:tracePt t="18337" x="3009900" y="2089150"/>
          <p14:tracePt t="18345" x="2997200" y="2089150"/>
          <p14:tracePt t="18353" x="2971800" y="2089150"/>
          <p14:tracePt t="18361" x="2946400" y="2089150"/>
          <p14:tracePt t="18370" x="2914650" y="2089150"/>
          <p14:tracePt t="18377" x="2882900" y="2089150"/>
          <p14:tracePt t="18385" x="2851150" y="2089150"/>
          <p14:tracePt t="18393" x="2813050" y="2089150"/>
          <p14:tracePt t="18401" x="2781300" y="2089150"/>
          <p14:tracePt t="18409" x="2749550" y="2089150"/>
          <p14:tracePt t="18417" x="2724150" y="2089150"/>
          <p14:tracePt t="18426" x="2686050" y="2089150"/>
          <p14:tracePt t="18433" x="2654300" y="2089150"/>
          <p14:tracePt t="18441" x="2622550" y="2089150"/>
          <p14:tracePt t="18449" x="2590800" y="2089150"/>
          <p14:tracePt t="18458" x="2565400" y="2089150"/>
          <p14:tracePt t="18466" x="2546350" y="2089150"/>
          <p14:tracePt t="18475" x="2520950" y="2089150"/>
          <p14:tracePt t="18482" x="2501900" y="2089150"/>
          <p14:tracePt t="18491" x="2482850" y="2089150"/>
          <p14:tracePt t="18499" x="2457450" y="2089150"/>
          <p14:tracePt t="18508" x="2432050" y="2089150"/>
          <p14:tracePt t="18515" x="2413000" y="2089150"/>
          <p14:tracePt t="18525" x="2393950" y="2089150"/>
          <p14:tracePt t="18532" x="2368550" y="2089150"/>
          <p14:tracePt t="18541" x="2343150" y="2089150"/>
          <p14:tracePt t="18549" x="2317750" y="2095500"/>
          <p14:tracePt t="18558" x="2286000" y="2101850"/>
          <p14:tracePt t="18565" x="2260600" y="2101850"/>
          <p14:tracePt t="18575" x="2235200" y="2108200"/>
          <p14:tracePt t="18581" x="2209800" y="2108200"/>
          <p14:tracePt t="18591" x="2184400" y="2114550"/>
          <p14:tracePt t="18598" x="2165350" y="2120900"/>
          <p14:tracePt t="18607" x="2133600" y="2120900"/>
          <p14:tracePt t="18615" x="2108200" y="2127250"/>
          <p14:tracePt t="18624" x="2089150" y="2133600"/>
          <p14:tracePt t="18626" x="2076450" y="2139950"/>
          <p14:tracePt t="18634" x="2051050" y="2146300"/>
          <p14:tracePt t="18641" x="2032000" y="2159000"/>
          <p14:tracePt t="18650" x="2012950" y="2159000"/>
          <p14:tracePt t="18658" x="2000250" y="2171700"/>
          <p14:tracePt t="18666" x="1974850" y="2184400"/>
          <p14:tracePt t="18675" x="1955800" y="2197100"/>
          <p14:tracePt t="18682" x="1943100" y="2203450"/>
          <p14:tracePt t="18692" x="1917700" y="2216150"/>
          <p14:tracePt t="18699" x="1905000" y="2222500"/>
          <p14:tracePt t="18708" x="1885950" y="2235200"/>
          <p14:tracePt t="18716" x="1860550" y="2254250"/>
          <p14:tracePt t="18725" x="1847850" y="2266950"/>
          <p14:tracePt t="18732" x="1828800" y="2279650"/>
          <p14:tracePt t="18742" x="1816100" y="2292350"/>
          <p14:tracePt t="18749" x="1803400" y="2298700"/>
          <p14:tracePt t="18758" x="1784350" y="2311400"/>
          <p14:tracePt t="18766" x="1771650" y="2330450"/>
          <p14:tracePt t="18775" x="1758950" y="2336800"/>
          <p14:tracePt t="18781" x="1746250" y="2355850"/>
          <p14:tracePt t="18792" x="1733550" y="2368550"/>
          <p14:tracePt t="18794" x="1720850" y="2381250"/>
          <p14:tracePt t="18802" x="1714500" y="2393950"/>
          <p14:tracePt t="18810" x="1708150" y="2406650"/>
          <p14:tracePt t="18818" x="1701800" y="2413000"/>
          <p14:tracePt t="18826" x="1695450" y="2425700"/>
          <p14:tracePt t="18833" x="1695450" y="2438400"/>
          <p14:tracePt t="18841" x="1689100" y="2444750"/>
          <p14:tracePt t="18850" x="1682750" y="2457450"/>
          <p14:tracePt t="18858" x="1676400" y="2463800"/>
          <p14:tracePt t="18866" x="1676400" y="2476500"/>
          <p14:tracePt t="18875" x="1676400" y="2482850"/>
          <p14:tracePt t="18882" x="1670050" y="2489200"/>
          <p14:tracePt t="18892" x="1670050" y="2495550"/>
          <p14:tracePt t="18899" x="1670050" y="2501900"/>
          <p14:tracePt t="18908" x="1670050" y="2514600"/>
          <p14:tracePt t="18916" x="1670050" y="2520950"/>
          <p14:tracePt t="18925" x="1670050" y="2533650"/>
          <p14:tracePt t="18932" x="1670050" y="2540000"/>
          <p14:tracePt t="18941" x="1670050" y="2546350"/>
          <p14:tracePt t="18949" x="1670050" y="2552700"/>
          <p14:tracePt t="18958" x="1670050" y="2559050"/>
          <p14:tracePt t="18965" x="1670050" y="2565400"/>
          <p14:tracePt t="18975" x="1670050" y="2571750"/>
          <p14:tracePt t="18981" x="1670050" y="2578100"/>
          <p14:tracePt t="18991" x="1676400" y="2584450"/>
          <p14:tracePt t="18998" x="1676400" y="2590800"/>
          <p14:tracePt t="19007" x="1676400" y="2597150"/>
          <p14:tracePt t="19009" x="1682750" y="2609850"/>
          <p14:tracePt t="19017" x="1689100" y="2622550"/>
          <p14:tracePt t="19025" x="1701800" y="2635250"/>
          <p14:tracePt t="19033" x="1708150" y="2641600"/>
          <p14:tracePt t="19042" x="1714500" y="2647950"/>
          <p14:tracePt t="19050" x="1733550" y="2667000"/>
          <p14:tracePt t="19058" x="1746250" y="2679700"/>
          <p14:tracePt t="19066" x="1758950" y="2692400"/>
          <p14:tracePt t="19075" x="1771650" y="2698750"/>
          <p14:tracePt t="19082" x="1790700" y="2705100"/>
          <p14:tracePt t="19092" x="1809750" y="2717800"/>
          <p14:tracePt t="19099" x="1841500" y="2730500"/>
          <p14:tracePt t="19108" x="1873250" y="2736850"/>
          <p14:tracePt t="19116" x="1911350" y="2749550"/>
          <p14:tracePt t="19125" x="1936750" y="2749550"/>
          <p14:tracePt t="19132" x="1974850" y="2749550"/>
          <p14:tracePt t="19141" x="2006600" y="2755900"/>
          <p14:tracePt t="19149" x="2044700" y="2755900"/>
          <p14:tracePt t="19158" x="2089150" y="2755900"/>
          <p14:tracePt t="19165" x="2127250" y="2755900"/>
          <p14:tracePt t="19176" x="2152650" y="2755900"/>
          <p14:tracePt t="19178" x="2197100" y="2755900"/>
          <p14:tracePt t="19186" x="2228850" y="2743200"/>
          <p14:tracePt t="19194" x="2260600" y="2736850"/>
          <p14:tracePt t="19201" x="2298700" y="2724150"/>
          <p14:tracePt t="19210" x="2324100" y="2711450"/>
          <p14:tracePt t="19218" x="2355850" y="2698750"/>
          <p14:tracePt t="19226" x="2374900" y="2686050"/>
          <p14:tracePt t="19233" x="2400300" y="2667000"/>
          <p14:tracePt t="19242" x="2419350" y="2647950"/>
          <p14:tracePt t="19250" x="2432050" y="2635250"/>
          <p14:tracePt t="19264" x="2444750" y="2597150"/>
          <p14:tracePt t="19265" x="2457450" y="2578100"/>
          <p14:tracePt t="19276" x="2476500" y="2546350"/>
          <p14:tracePt t="19283" x="2495550" y="2514600"/>
          <p14:tracePt t="19293" x="2501900" y="2495550"/>
          <p14:tracePt t="19300" x="2514600" y="2470150"/>
          <p14:tracePt t="19308" x="2527300" y="2451100"/>
          <p14:tracePt t="19315" x="2540000" y="2432050"/>
          <p14:tracePt t="19325" x="2552700" y="2413000"/>
          <p14:tracePt t="19333" x="2559050" y="2393950"/>
          <p14:tracePt t="19342" x="2559050" y="2387600"/>
          <p14:tracePt t="19349" x="2559050" y="2381250"/>
          <p14:tracePt t="19358" x="2565400" y="2374900"/>
          <p14:tracePt t="19377" x="2565400" y="2368550"/>
          <p14:tracePt t="19489" x="2571750" y="2362200"/>
          <p14:tracePt t="19506" x="2571750" y="2355850"/>
          <p14:tracePt t="19515" x="2571750" y="2349500"/>
          <p14:tracePt t="19524" x="2571750" y="2343150"/>
          <p14:tracePt t="19541" x="2578100" y="2336800"/>
          <p14:tracePt t="19561" x="2578100" y="2330450"/>
          <p14:tracePt t="19569" x="2584450" y="2330450"/>
          <p14:tracePt t="19609" x="2590800" y="2330450"/>
          <p14:tracePt t="19617" x="2597150" y="2324100"/>
          <p14:tracePt t="19627" x="2603500" y="2324100"/>
          <p14:tracePt t="19634" x="2609850" y="2317750"/>
          <p14:tracePt t="19642" x="2628900" y="2317750"/>
          <p14:tracePt t="19650" x="2647950" y="2317750"/>
          <p14:tracePt t="19658" x="2673350" y="2317750"/>
          <p14:tracePt t="19665" x="2711450" y="2317750"/>
          <p14:tracePt t="19675" x="2736850" y="2317750"/>
          <p14:tracePt t="19682" x="2768600" y="2317750"/>
          <p14:tracePt t="19692" x="2794000" y="2317750"/>
          <p14:tracePt t="19699" x="2832100" y="2317750"/>
          <p14:tracePt t="19708" x="2863850" y="2317750"/>
          <p14:tracePt t="19715" x="2882900" y="2317750"/>
          <p14:tracePt t="19725" x="2914650" y="2317750"/>
          <p14:tracePt t="19732" x="2921000" y="2317750"/>
          <p14:tracePt t="19977" x="2927350" y="2311400"/>
          <p14:tracePt t="20017" x="2933700" y="2305050"/>
          <p14:tracePt t="20025" x="2946400" y="2298700"/>
          <p14:tracePt t="20033" x="2959100" y="2298700"/>
          <p14:tracePt t="20041" x="2984500" y="2298700"/>
          <p14:tracePt t="20049" x="3009900" y="2298700"/>
          <p14:tracePt t="20058" x="3028950" y="2298700"/>
          <p14:tracePt t="20066" x="3048000" y="2298700"/>
          <p14:tracePt t="20075" x="3079750" y="2298700"/>
          <p14:tracePt t="20082" x="3105150" y="2298700"/>
          <p14:tracePt t="20091" x="3136900" y="2298700"/>
          <p14:tracePt t="20099" x="3162300" y="2298700"/>
          <p14:tracePt t="20108" x="3181350" y="2298700"/>
          <p14:tracePt t="20116" x="3206750" y="2298700"/>
          <p14:tracePt t="20125" x="3238500" y="2298700"/>
          <p14:tracePt t="20132" x="3263900" y="2298700"/>
          <p14:tracePt t="20142" x="3295650" y="2298700"/>
          <p14:tracePt t="20149" x="3314700" y="2298700"/>
          <p14:tracePt t="20158" x="3352800" y="2298700"/>
          <p14:tracePt t="20165" x="3384550" y="2298700"/>
          <p14:tracePt t="20175" x="3416300" y="2298700"/>
          <p14:tracePt t="20181" x="3448050" y="2298700"/>
          <p14:tracePt t="20191" x="3473450" y="2298700"/>
          <p14:tracePt t="20198" x="3492500" y="2298700"/>
          <p14:tracePt t="20208" x="3498850" y="2298700"/>
          <p14:tracePt t="20210" x="3505200" y="2298700"/>
          <p14:tracePt t="20305" x="3511550" y="2298700"/>
          <p14:tracePt t="20314" x="3517900" y="2298700"/>
          <p14:tracePt t="20337" x="3524250" y="2305050"/>
          <p14:tracePt t="20353" x="3530600" y="2305050"/>
          <p14:tracePt t="20369" x="3536950" y="2305050"/>
          <p14:tracePt t="20377" x="3543300" y="2305050"/>
          <p14:tracePt t="20385" x="3549650" y="2305050"/>
          <p14:tracePt t="20393" x="3568700" y="2311400"/>
          <p14:tracePt t="20402" x="3581400" y="2317750"/>
          <p14:tracePt t="20411" x="3594100" y="2317750"/>
          <p14:tracePt t="20418" x="3613150" y="2330450"/>
          <p14:tracePt t="20426" x="3638550" y="2330450"/>
          <p14:tracePt t="20434" x="3657600" y="2330450"/>
          <p14:tracePt t="20442" x="3670300" y="2336800"/>
          <p14:tracePt t="20450" x="3676650" y="2343150"/>
          <p14:tracePt t="20473" x="3683000" y="2355850"/>
          <p14:tracePt t="20841" x="3689350" y="2355850"/>
          <p14:tracePt t="20850" x="3695700" y="2355850"/>
          <p14:tracePt t="20859" x="3702050" y="2355850"/>
          <p14:tracePt t="20866" x="3708400" y="2355850"/>
          <p14:tracePt t="20875" x="3714750" y="2355850"/>
          <p14:tracePt t="20905" x="3721100" y="2355850"/>
          <p14:tracePt t="20921" x="3727450" y="2355850"/>
          <p14:tracePt t="20930" x="3733800" y="2349500"/>
          <p14:tracePt t="20939" x="3740150" y="2349500"/>
          <p14:tracePt t="20947" x="3746500" y="2349500"/>
          <p14:tracePt t="20955" x="3759200" y="2349500"/>
          <p14:tracePt t="20963" x="3778250" y="2343150"/>
          <p14:tracePt t="20970" x="3790950" y="2336800"/>
          <p14:tracePt t="20978" x="3803650" y="2336800"/>
          <p14:tracePt t="20986" x="3822700" y="2330450"/>
          <p14:tracePt t="20994" x="3829050" y="2330450"/>
          <p14:tracePt t="21002" x="3841750" y="2324100"/>
          <p14:tracePt t="21009" x="3854450" y="2317750"/>
          <p14:tracePt t="21018" x="3873500" y="2311400"/>
          <p14:tracePt t="21026" x="3879850" y="2311400"/>
          <p14:tracePt t="21033" x="3886200" y="2305050"/>
          <p14:tracePt t="21042" x="3892550" y="2305050"/>
          <p14:tracePt t="21050" x="3898900" y="2305050"/>
          <p14:tracePt t="21137" x="3905250" y="2305050"/>
          <p14:tracePt t="21161" x="3924300" y="2311400"/>
          <p14:tracePt t="21177" x="3930650" y="2317750"/>
          <p14:tracePt t="21185" x="3937000" y="2317750"/>
          <p14:tracePt t="21193" x="3949700" y="2317750"/>
          <p14:tracePt t="21201" x="3968750" y="2324100"/>
          <p14:tracePt t="21210" x="3994150" y="2330450"/>
          <p14:tracePt t="21218" x="4032250" y="2330450"/>
          <p14:tracePt t="21225" x="4070350" y="2336800"/>
          <p14:tracePt t="21233" x="4114800" y="2343150"/>
          <p14:tracePt t="21242" x="4159250" y="2349500"/>
          <p14:tracePt t="21250" x="4222750" y="2355850"/>
          <p14:tracePt t="21264" x="4267200" y="2368550"/>
          <p14:tracePt t="21270" x="4311650" y="2374900"/>
          <p14:tracePt t="21277" x="4356100" y="2387600"/>
          <p14:tracePt t="21284" x="4381500" y="2393950"/>
          <p14:tracePt t="21292" x="4400550" y="2406650"/>
          <p14:tracePt t="21601" x="4406900" y="2406650"/>
          <p14:tracePt t="21617" x="4406900" y="2400300"/>
          <p14:tracePt t="21633" x="4425950" y="2393950"/>
          <p14:tracePt t="21643" x="4432300" y="2393950"/>
          <p14:tracePt t="21650" x="4438650" y="2393950"/>
          <p14:tracePt t="21667" x="4445000" y="2387600"/>
          <p14:tracePt t="21675" x="4464050" y="2387600"/>
          <p14:tracePt t="21682" x="4476750" y="2387600"/>
          <p14:tracePt t="21692" x="4495800" y="2387600"/>
          <p14:tracePt t="21700" x="4527550" y="2387600"/>
          <p14:tracePt t="21708" x="4546600" y="2387600"/>
          <p14:tracePt t="21715" x="4572000" y="2387600"/>
          <p14:tracePt t="21724" x="4597400" y="2387600"/>
          <p14:tracePt t="21732" x="4616450" y="2387600"/>
          <p14:tracePt t="21742" x="4648200" y="2387600"/>
          <p14:tracePt t="21749" x="4673600" y="2387600"/>
          <p14:tracePt t="21758" x="4692650" y="2387600"/>
          <p14:tracePt t="21767" x="4724400" y="2387600"/>
          <p14:tracePt t="21775" x="4756150" y="2387600"/>
          <p14:tracePt t="21781" x="4787900" y="2387600"/>
          <p14:tracePt t="21791" x="4826000" y="2387600"/>
          <p14:tracePt t="21798" x="4857750" y="2387600"/>
          <p14:tracePt t="21808" x="4895850" y="2387600"/>
          <p14:tracePt t="21810" x="4940300" y="2387600"/>
          <p14:tracePt t="21817" x="4978400" y="2387600"/>
          <p14:tracePt t="21826" x="5016500" y="2387600"/>
          <p14:tracePt t="21833" x="5054600" y="2387600"/>
          <p14:tracePt t="21841" x="5118100" y="2400300"/>
          <p14:tracePt t="21850" x="5200650" y="2400300"/>
          <p14:tracePt t="21858" x="5276850" y="2425700"/>
          <p14:tracePt t="21866" x="5359400" y="2425700"/>
          <p14:tracePt t="21875" x="5441950" y="2438400"/>
          <p14:tracePt t="21882" x="5518150" y="2451100"/>
          <p14:tracePt t="21892" x="5594350" y="2451100"/>
          <p14:tracePt t="21899" x="5670550" y="2451100"/>
          <p14:tracePt t="21908" x="5746750" y="2463800"/>
          <p14:tracePt t="21916" x="5816600" y="2463800"/>
          <p14:tracePt t="21925" x="5880100" y="2463800"/>
          <p14:tracePt t="21932" x="5949950" y="2463800"/>
          <p14:tracePt t="21941" x="6007100" y="2463800"/>
          <p14:tracePt t="21949" x="6083300" y="2463800"/>
          <p14:tracePt t="21958" x="6172200" y="2463800"/>
          <p14:tracePt t="21965" x="6261100" y="2463800"/>
          <p14:tracePt t="21975" x="6369050" y="2463800"/>
          <p14:tracePt t="21981" x="6483350" y="2463800"/>
          <p14:tracePt t="21991" x="6610350" y="2463800"/>
          <p14:tracePt t="21998" x="6762750" y="2463800"/>
          <p14:tracePt t="22007" x="6927850" y="2463800"/>
          <p14:tracePt t="22009" x="7092950" y="2463800"/>
          <p14:tracePt t="22018" x="7245350" y="2463800"/>
          <p14:tracePt t="22025" x="7397750" y="2463800"/>
          <p14:tracePt t="22033" x="7499350" y="2463800"/>
          <p14:tracePt t="22041" x="7607300" y="2463800"/>
          <p14:tracePt t="22050" x="7689850" y="2463800"/>
          <p14:tracePt t="22058" x="7747000" y="2463800"/>
          <p14:tracePt t="22065" x="7797800" y="2463800"/>
          <p14:tracePt t="22075" x="7823200" y="2451100"/>
          <p14:tracePt t="22082" x="7829550" y="2444750"/>
          <p14:tracePt t="22241" x="7823200" y="2444750"/>
          <p14:tracePt t="22457" x="7823200" y="2451100"/>
          <p14:tracePt t="22466" x="7823200" y="2457450"/>
          <p14:tracePt t="22475" x="7823200" y="2463800"/>
          <p14:tracePt t="22484" x="7823200" y="2470150"/>
          <p14:tracePt t="22493" x="7823200" y="2476500"/>
          <p14:tracePt t="22737" x="7823200" y="2470150"/>
          <p14:tracePt t="22753" x="7823200" y="2457450"/>
          <p14:tracePt t="22762" x="7823200" y="2451100"/>
          <p14:tracePt t="22769" x="7823200" y="2444750"/>
          <p14:tracePt t="22777" x="7823200" y="2438400"/>
          <p14:tracePt t="22785" x="7848600" y="2419350"/>
          <p14:tracePt t="22793" x="7867650" y="2406650"/>
          <p14:tracePt t="22802" x="7905750" y="2393950"/>
          <p14:tracePt t="22809" x="7956550" y="2374900"/>
          <p14:tracePt t="22818" x="8001000" y="2362200"/>
          <p14:tracePt t="22825" x="8045450" y="2343150"/>
          <p14:tracePt t="22833" x="8089900" y="2324100"/>
          <p14:tracePt t="22841" x="8147050" y="2311400"/>
          <p14:tracePt t="22850" x="8197850" y="2286000"/>
          <p14:tracePt t="22858" x="8235950" y="2266950"/>
          <p14:tracePt t="22866" x="8267700" y="2260600"/>
          <p14:tracePt t="22875" x="8312150" y="2247900"/>
          <p14:tracePt t="22882" x="8343900" y="2241550"/>
          <p14:tracePt t="22892" x="8382000" y="2235200"/>
          <p14:tracePt t="22899" x="8420100" y="2228850"/>
          <p14:tracePt t="22908" x="8470900" y="2222500"/>
          <p14:tracePt t="22916" x="8502650" y="2222500"/>
          <p14:tracePt t="22925" x="8553450" y="2209800"/>
          <p14:tracePt t="22932" x="8591550" y="2209800"/>
          <p14:tracePt t="22941" x="8623300" y="2203450"/>
          <p14:tracePt t="22949" x="8636000" y="2203450"/>
          <p14:tracePt t="22958" x="8648700" y="2197100"/>
          <p14:tracePt t="23121" x="8661400" y="2197100"/>
          <p14:tracePt t="23130" x="8699500" y="2197100"/>
          <p14:tracePt t="23138" x="8743950" y="2197100"/>
          <p14:tracePt t="23146" x="8801100" y="2209800"/>
          <p14:tracePt t="23153" x="8877300" y="2228850"/>
          <p14:tracePt t="23162" x="8953500" y="2241550"/>
          <p14:tracePt t="23169" x="9029700" y="2260600"/>
          <p14:tracePt t="23178" x="9086850" y="2266950"/>
          <p14:tracePt t="23186" x="9144000" y="2286000"/>
          <p14:tracePt t="23193" x="9182100" y="2298700"/>
          <p14:tracePt t="23202" x="9207500" y="2311400"/>
          <p14:tracePt t="23209" x="9220200" y="2317750"/>
          <p14:tracePt t="23225" x="9220200" y="2324100"/>
          <p14:tracePt t="24177" x="9220200" y="2311400"/>
          <p14:tracePt t="24185" x="9188450" y="2298700"/>
          <p14:tracePt t="24193" x="9156700" y="2286000"/>
          <p14:tracePt t="24201" x="9093200" y="2273300"/>
          <p14:tracePt t="24210" x="9017000" y="2247900"/>
          <p14:tracePt t="24218" x="8915400" y="2228850"/>
          <p14:tracePt t="24226" x="8807450" y="2209800"/>
          <p14:tracePt t="24234" x="8680450" y="2190750"/>
          <p14:tracePt t="24242" x="8540750" y="2178050"/>
          <p14:tracePt t="24250" x="8299450" y="2146300"/>
          <p14:tracePt t="24261" x="8102600" y="2120900"/>
          <p14:tracePt t="24269" x="7880350" y="2114550"/>
          <p14:tracePt t="24276" x="7639050" y="2095500"/>
          <p14:tracePt t="24282" x="7442200" y="2095500"/>
          <p14:tracePt t="24291" x="7226300" y="2082800"/>
          <p14:tracePt t="24299" x="7029450" y="2082800"/>
          <p14:tracePt t="24308" x="6819900" y="2070100"/>
          <p14:tracePt t="24315" x="6635750" y="2063750"/>
          <p14:tracePt t="24325" x="6438900" y="2038350"/>
          <p14:tracePt t="24332" x="6299200" y="2025650"/>
          <p14:tracePt t="24341" x="6165850" y="2012950"/>
          <p14:tracePt t="24349" x="6045200" y="2012950"/>
          <p14:tracePt t="24358" x="5949950" y="2012950"/>
          <p14:tracePt t="24365" x="5861050" y="2012950"/>
          <p14:tracePt t="24375" x="5797550" y="2012950"/>
          <p14:tracePt t="24381" x="5740400" y="2012950"/>
          <p14:tracePt t="24391" x="5689600" y="2019300"/>
          <p14:tracePt t="24398" x="5664200" y="2032000"/>
          <p14:tracePt t="24407" x="5645150" y="2044700"/>
          <p14:tracePt t="24409" x="5638800" y="2044700"/>
          <p14:tracePt t="24417" x="5632450" y="2051050"/>
          <p14:tracePt t="24489" x="5626100" y="2044700"/>
          <p14:tracePt t="24497" x="5613400" y="2032000"/>
          <p14:tracePt t="24506" x="5594350" y="2025650"/>
          <p14:tracePt t="24516" x="5581650" y="2012950"/>
          <p14:tracePt t="24525" x="5549900" y="2000250"/>
          <p14:tracePt t="24532" x="5524500" y="1987550"/>
          <p14:tracePt t="24540" x="5499100" y="1981200"/>
          <p14:tracePt t="24548" x="5473700" y="1968500"/>
          <p14:tracePt t="24558" x="5441950" y="1962150"/>
          <p14:tracePt t="24565" x="5416550" y="1943100"/>
          <p14:tracePt t="24575" x="5384800" y="1936750"/>
          <p14:tracePt t="24582" x="5346700" y="1930400"/>
          <p14:tracePt t="24591" x="5308600" y="1917700"/>
          <p14:tracePt t="24598" x="5264150" y="1911350"/>
          <p14:tracePt t="24604" x="5207000" y="1898650"/>
          <p14:tracePt t="24615" x="5149850" y="1898650"/>
          <p14:tracePt t="24621" x="5092700" y="1885950"/>
          <p14:tracePt t="24631" x="5054600" y="1879600"/>
          <p14:tracePt t="24637" x="4997450" y="1873250"/>
          <p14:tracePt t="24648" x="4933950" y="1860550"/>
          <p14:tracePt t="24649" x="4870450" y="1860550"/>
          <p14:tracePt t="24659" x="4813300" y="1854200"/>
          <p14:tracePt t="24666" x="4768850" y="1854200"/>
          <p14:tracePt t="24675" x="4718050" y="1854200"/>
          <p14:tracePt t="24682" x="4660900" y="1854200"/>
          <p14:tracePt t="24691" x="4610100" y="1854200"/>
          <p14:tracePt t="24698" x="4565650" y="1854200"/>
          <p14:tracePt t="24707" x="4521200" y="1873250"/>
          <p14:tracePt t="24716" x="4483100" y="1885950"/>
          <p14:tracePt t="24725" x="4419600" y="1892300"/>
          <p14:tracePt t="24732" x="4343400" y="1905000"/>
          <p14:tracePt t="24742" x="4273550" y="1911350"/>
          <p14:tracePt t="24749" x="4191000" y="1917700"/>
          <p14:tracePt t="24759" x="4127500" y="1936750"/>
          <p14:tracePt t="24765" x="4051300" y="1936750"/>
          <p14:tracePt t="24775" x="3994150" y="1949450"/>
          <p14:tracePt t="24781" x="3937000" y="1955800"/>
          <p14:tracePt t="24791" x="3892550" y="1955800"/>
          <p14:tracePt t="24798" x="3854450" y="1968500"/>
          <p14:tracePt t="24807" x="3822700" y="1974850"/>
          <p14:tracePt t="24814" x="3784600" y="1987550"/>
          <p14:tracePt t="24823" x="3752850" y="1993900"/>
          <p14:tracePt t="24831" x="3721100" y="2006600"/>
          <p14:tracePt t="24837" x="3695700" y="2025650"/>
          <p14:tracePt t="24848" x="3663950" y="2032000"/>
          <p14:tracePt t="24854" x="3644900" y="2044700"/>
          <p14:tracePt t="24864" x="3625850" y="2051050"/>
          <p14:tracePt t="24866" x="3600450" y="2063750"/>
          <p14:tracePt t="24877" x="3581400" y="2070100"/>
          <p14:tracePt t="24884" x="3568700" y="2076450"/>
          <p14:tracePt t="24891" x="3549650" y="2082800"/>
          <p14:tracePt t="24899" x="3543300" y="2089150"/>
          <p14:tracePt t="24908" x="3536950" y="2089150"/>
          <p14:tracePt t="24924" x="3530600" y="2089150"/>
          <p14:tracePt t="24932" x="3530600" y="2095500"/>
          <p14:tracePt t="25505" x="3524250" y="2101850"/>
          <p14:tracePt t="25953" x="3517900" y="2101850"/>
          <p14:tracePt t="25961" x="3511550" y="2101850"/>
          <p14:tracePt t="25969" x="3505200" y="2101850"/>
          <p14:tracePt t="25977" x="3498850" y="2101850"/>
          <p14:tracePt t="25985" x="3486150" y="2095500"/>
          <p14:tracePt t="25993" x="3473450" y="2095500"/>
          <p14:tracePt t="26009" x="3467100" y="2095500"/>
          <p14:tracePt t="26017" x="3454400" y="2095500"/>
          <p14:tracePt t="26027" x="3441700" y="2089150"/>
          <p14:tracePt t="26034" x="3435350" y="2089150"/>
          <p14:tracePt t="26043" x="3429000" y="2089150"/>
          <p14:tracePt t="26050" x="3416300" y="2089150"/>
          <p14:tracePt t="26059" x="3403600" y="2089150"/>
          <p14:tracePt t="26066" x="3384550" y="2095500"/>
          <p14:tracePt t="26075" x="3365500" y="2114550"/>
          <p14:tracePt t="26082" x="3327400" y="2133600"/>
          <p14:tracePt t="26092" x="3295650" y="2152650"/>
          <p14:tracePt t="26099" x="3270250" y="2184400"/>
          <p14:tracePt t="26109" x="3251200" y="2203450"/>
          <p14:tracePt t="26117" x="3232150" y="2241550"/>
          <p14:tracePt t="26124" x="3206750" y="2292350"/>
          <p14:tracePt t="26132" x="3181350" y="2343150"/>
          <p14:tracePt t="26141" x="3149600" y="2406650"/>
          <p14:tracePt t="26148" x="3130550" y="2463800"/>
          <p14:tracePt t="26158" x="3111500" y="2520950"/>
          <p14:tracePt t="26165" x="3086100" y="2578100"/>
          <p14:tracePt t="26174" x="3086100" y="2616200"/>
          <p14:tracePt t="26181" x="3073400" y="2660650"/>
          <p14:tracePt t="26191" x="3067050" y="2686050"/>
          <p14:tracePt t="26198" x="3067050" y="2711450"/>
          <p14:tracePt t="26208" x="3067050" y="2730500"/>
          <p14:tracePt t="26217" x="3067050" y="2736850"/>
          <p14:tracePt t="26233" x="3067050" y="2743200"/>
          <p14:tracePt t="26242" x="3048000" y="2743200"/>
          <p14:tracePt t="26793" x="3054350" y="2743200"/>
          <p14:tracePt t="26801" x="3060700" y="2743200"/>
          <p14:tracePt t="26810" x="3073400" y="2743200"/>
          <p14:tracePt t="26825" x="3086100" y="2743200"/>
          <p14:tracePt t="26833" x="3098800" y="2743200"/>
          <p14:tracePt t="26842" x="3111500" y="2743200"/>
          <p14:tracePt t="26857" x="3124200" y="2743200"/>
          <p14:tracePt t="26874" x="3130550" y="2743200"/>
          <p14:tracePt t="26882" x="3143250" y="2743200"/>
          <p14:tracePt t="26897" x="3155950" y="2743200"/>
          <p14:tracePt t="26905" x="3168650" y="2743200"/>
          <p14:tracePt t="26915" x="3187700" y="2730500"/>
          <p14:tracePt t="26924" x="3200400" y="2730500"/>
          <p14:tracePt t="26931" x="3213100" y="2730500"/>
          <p14:tracePt t="26939" x="3232150" y="2724150"/>
          <p14:tracePt t="26948" x="3238500" y="2717800"/>
          <p14:tracePt t="26957" x="3251200" y="2711450"/>
          <p14:tracePt t="26965" x="3276600" y="2711450"/>
          <p14:tracePt t="26974" x="3289300" y="2711450"/>
          <p14:tracePt t="26981" x="3308350" y="2711450"/>
          <p14:tracePt t="26990" x="3333750" y="2711450"/>
          <p14:tracePt t="26998" x="3352800" y="2711450"/>
          <p14:tracePt t="27007" x="3384550" y="2711450"/>
          <p14:tracePt t="27014" x="3416300" y="2711450"/>
          <p14:tracePt t="27020" x="3448050" y="2711450"/>
          <p14:tracePt t="27032" x="3479800" y="2711450"/>
          <p14:tracePt t="27037" x="3517900" y="2711450"/>
          <p14:tracePt t="27047" x="3556000" y="2711450"/>
          <p14:tracePt t="27053" x="3594100" y="2711450"/>
          <p14:tracePt t="27064" x="3638550" y="2711450"/>
          <p14:tracePt t="27066" x="3683000" y="2711450"/>
          <p14:tracePt t="27075" x="3721100" y="2711450"/>
          <p14:tracePt t="27082" x="3765550" y="2711450"/>
          <p14:tracePt t="27091" x="3797300" y="2711450"/>
          <p14:tracePt t="27099" x="3835400" y="2711450"/>
          <p14:tracePt t="27107" x="3867150" y="2711450"/>
          <p14:tracePt t="27116" x="3898900" y="2711450"/>
          <p14:tracePt t="27124" x="3917950" y="2711450"/>
          <p14:tracePt t="27132" x="3924300" y="2711450"/>
          <p14:tracePt t="27140" x="3930650" y="2711450"/>
          <p14:tracePt t="27313" x="3905250" y="2711450"/>
          <p14:tracePt t="27321" x="3886200" y="2711450"/>
          <p14:tracePt t="27608" x="3892550" y="2705100"/>
          <p14:tracePt t="27625" x="3905250" y="2705100"/>
          <p14:tracePt t="27633" x="3911600" y="2705100"/>
          <p14:tracePt t="27650" x="3924300" y="2705100"/>
          <p14:tracePt t="27666" x="3937000" y="2705100"/>
          <p14:tracePt t="27674" x="3949700" y="2705100"/>
          <p14:tracePt t="27683" x="3956050" y="2705100"/>
          <p14:tracePt t="27692" x="3962400" y="2705100"/>
          <p14:tracePt t="27699" x="3962400" y="2698750"/>
          <p14:tracePt t="27857" x="3968750" y="2692400"/>
          <p14:tracePt t="27901" x="3975100" y="2679700"/>
          <p14:tracePt t="27915" x="3981450" y="2673350"/>
          <p14:tracePt t="27930" x="3981450" y="2667000"/>
          <p14:tracePt t="27953" x="3987800" y="2667000"/>
          <p14:tracePt t="27969" x="3987800" y="2660650"/>
          <p14:tracePt t="28369" x="3987800" y="2654300"/>
          <p14:tracePt t="28377" x="3994150" y="2654300"/>
          <p14:tracePt t="28409" x="4000500" y="2654300"/>
          <p14:tracePt t="28777" x="4013200" y="2654300"/>
          <p14:tracePt t="28785" x="4019550" y="2654300"/>
          <p14:tracePt t="28801" x="4025900" y="2654300"/>
          <p14:tracePt t="28817" x="4032250" y="2654300"/>
          <p14:tracePt t="28826" x="4038600" y="2654300"/>
          <p14:tracePt t="28834" x="4038600" y="2660650"/>
          <p14:tracePt t="28843" x="4044950" y="2660650"/>
          <p14:tracePt t="29729" x="4044950" y="2654300"/>
          <p14:tracePt t="29737" x="4038600" y="2654300"/>
          <p14:tracePt t="29746" x="4025900" y="2654300"/>
          <p14:tracePt t="29753" x="4013200" y="2654300"/>
          <p14:tracePt t="29761" x="4006850" y="2654300"/>
          <p14:tracePt t="29769" x="3987800" y="2654300"/>
          <p14:tracePt t="29777" x="3975100" y="2660650"/>
          <p14:tracePt t="29786" x="3956050" y="2667000"/>
          <p14:tracePt t="29793" x="3943350" y="2667000"/>
          <p14:tracePt t="29801" x="3924300" y="2673350"/>
          <p14:tracePt t="29810" x="3917950" y="2673350"/>
          <p14:tracePt t="29817" x="3898900" y="2679700"/>
          <p14:tracePt t="29826" x="3898900" y="2686050"/>
          <p14:tracePt t="29833" x="3886200" y="2692400"/>
          <p14:tracePt t="29841" x="3867150" y="2698750"/>
          <p14:tracePt t="29850" x="3867150" y="2705100"/>
          <p14:tracePt t="29858" x="3854450" y="2711450"/>
          <p14:tracePt t="29866" x="3848100" y="2717800"/>
          <p14:tracePt t="29875" x="3822700" y="2730500"/>
          <p14:tracePt t="29882" x="3816350" y="2743200"/>
          <p14:tracePt t="29892" x="3797300" y="2755900"/>
          <p14:tracePt t="29899" x="3778250" y="2768600"/>
          <p14:tracePt t="29908" x="3765550" y="2781300"/>
          <p14:tracePt t="29915" x="3752850" y="2800350"/>
          <p14:tracePt t="29925" x="3740150" y="2813050"/>
          <p14:tracePt t="29932" x="3733800" y="2825750"/>
          <p14:tracePt t="29941" x="3727450" y="2832100"/>
          <p14:tracePt t="29958" x="3727450" y="2838450"/>
          <p14:tracePt t="30129" x="3733800" y="2838450"/>
          <p14:tracePt t="30136" x="3740150" y="2819400"/>
          <p14:tracePt t="30153" x="3740150" y="2806700"/>
          <p14:tracePt t="30161" x="3746500" y="2800350"/>
          <p14:tracePt t="30169" x="3746500" y="2794000"/>
          <p14:tracePt t="30193" x="3746500" y="2787650"/>
          <p14:tracePt t="30209" x="3740150" y="2787650"/>
          <p14:tracePt t="30217" x="3733800" y="2787650"/>
          <p14:tracePt t="30226" x="3727450" y="2787650"/>
          <p14:tracePt t="30233" x="3714750" y="2787650"/>
          <p14:tracePt t="30243" x="3702050" y="2794000"/>
          <p14:tracePt t="30251" x="3683000" y="2800350"/>
          <p14:tracePt t="30264" x="3657600" y="2806700"/>
          <p14:tracePt t="30269" x="3625850" y="2813050"/>
          <p14:tracePt t="30277" x="3594100" y="2825750"/>
          <p14:tracePt t="30285" x="3549650" y="2832100"/>
          <p14:tracePt t="30293" x="3498850" y="2844800"/>
          <p14:tracePt t="30300" x="3441700" y="2857500"/>
          <p14:tracePt t="30308" x="3371850" y="2863850"/>
          <p14:tracePt t="30315" x="3295650" y="2876550"/>
          <p14:tracePt t="30324" x="3219450" y="2889250"/>
          <p14:tracePt t="30332" x="3130550" y="2901950"/>
          <p14:tracePt t="30341" x="3048000" y="2914650"/>
          <p14:tracePt t="30349" x="2965450" y="2927350"/>
          <p14:tracePt t="30358" x="2882900" y="2940050"/>
          <p14:tracePt t="30366" x="2806700" y="2959100"/>
          <p14:tracePt t="30375" x="2724150" y="2971800"/>
          <p14:tracePt t="30381" x="2654300" y="2984500"/>
          <p14:tracePt t="30391" x="2584450" y="2984500"/>
          <p14:tracePt t="30398" x="2520950" y="2997200"/>
          <p14:tracePt t="30408" x="2470150" y="3009900"/>
          <p14:tracePt t="30409" x="2432050" y="3016250"/>
          <p14:tracePt t="30418" x="2400300" y="3035300"/>
          <p14:tracePt t="30426" x="2374900" y="3035300"/>
          <p14:tracePt t="30433" x="2343150" y="3048000"/>
          <p14:tracePt t="30441" x="2324100" y="3054350"/>
          <p14:tracePt t="30449" x="2298700" y="3060700"/>
          <p14:tracePt t="30458" x="2273300" y="3067050"/>
          <p14:tracePt t="30466" x="2254250" y="3073400"/>
          <p14:tracePt t="30475" x="2241550" y="3086100"/>
          <p14:tracePt t="30482" x="2228850" y="3092450"/>
          <p14:tracePt t="30491" x="2209800" y="3105150"/>
          <p14:tracePt t="30499" x="2197100" y="3117850"/>
          <p14:tracePt t="30508" x="2178050" y="3136900"/>
          <p14:tracePt t="30515" x="2159000" y="3155950"/>
          <p14:tracePt t="30524" x="2146300" y="3168650"/>
          <p14:tracePt t="30532" x="2133600" y="3194050"/>
          <p14:tracePt t="30541" x="2114550" y="3206750"/>
          <p14:tracePt t="30549" x="2095500" y="3244850"/>
          <p14:tracePt t="30558" x="2076450" y="3270250"/>
          <p14:tracePt t="30565" x="2063750" y="3289300"/>
          <p14:tracePt t="30575" x="2051050" y="3327400"/>
          <p14:tracePt t="30581" x="2038350" y="3365500"/>
          <p14:tracePt t="30591" x="2032000" y="3397250"/>
          <p14:tracePt t="30598" x="2025650" y="3435350"/>
          <p14:tracePt t="30608" x="2025650" y="3473450"/>
          <p14:tracePt t="30609" x="2019300" y="3505200"/>
          <p14:tracePt t="30618" x="2019300" y="3517900"/>
          <p14:tracePt t="30633" x="2019300" y="3524250"/>
          <p14:tracePt t="31009" x="2025650" y="3524250"/>
          <p14:tracePt t="31049" x="2012950" y="3524250"/>
          <p14:tracePt t="31058" x="2006600" y="3530600"/>
          <p14:tracePt t="31065" x="1987550" y="3530600"/>
          <p14:tracePt t="31074" x="1974850" y="3536950"/>
          <p14:tracePt t="31082" x="1955800" y="3536950"/>
          <p14:tracePt t="31091" x="1943100" y="3543300"/>
          <p14:tracePt t="31098" x="1936750" y="3543300"/>
          <p14:tracePt t="31108" x="1924050" y="3549650"/>
          <p14:tracePt t="31115" x="1911350" y="3549650"/>
          <p14:tracePt t="31124" x="1892300" y="3562350"/>
          <p14:tracePt t="31132" x="1879600" y="3562350"/>
          <p14:tracePt t="31140" x="1860550" y="3568700"/>
          <p14:tracePt t="31148" x="1854200" y="3568700"/>
          <p14:tracePt t="31157" x="1835150" y="3575050"/>
          <p14:tracePt t="31165" x="1822450" y="3575050"/>
          <p14:tracePt t="31173" x="1797050" y="3587750"/>
          <p14:tracePt t="31182" x="1790700" y="3587750"/>
          <p14:tracePt t="31190" x="1784350" y="3594100"/>
          <p14:tracePt t="31198" x="1771650" y="3600450"/>
          <p14:tracePt t="31204" x="1765300" y="3600450"/>
          <p14:tracePt t="31215" x="1752600" y="3606800"/>
          <p14:tracePt t="31230" x="1739900" y="3613150"/>
          <p14:tracePt t="31236" x="1727200" y="3619500"/>
          <p14:tracePt t="31249" x="1720850" y="3625850"/>
          <p14:tracePt t="31263" x="1714500" y="3625850"/>
          <p14:tracePt t="31271" x="1708150" y="3638550"/>
          <p14:tracePt t="31284" x="1701800" y="3638550"/>
          <p14:tracePt t="31291" x="1701800" y="3644900"/>
          <p14:tracePt t="31300" x="1695450" y="3644900"/>
          <p14:tracePt t="31308" x="1689100" y="3651250"/>
          <p14:tracePt t="31315" x="1689100" y="3657600"/>
          <p14:tracePt t="31332" x="1682750" y="3657600"/>
          <p14:tracePt t="31346" x="1682750" y="3663950"/>
          <p14:tracePt t="31425" x="1682750" y="3670300"/>
          <p14:tracePt t="31465" x="1689100" y="3670300"/>
          <p14:tracePt t="31474" x="1701800" y="3670300"/>
          <p14:tracePt t="31491" x="1714500" y="3670300"/>
          <p14:tracePt t="31506" x="1727200" y="3670300"/>
          <p14:tracePt t="31515" x="1739900" y="3670300"/>
          <p14:tracePt t="31523" x="1752600" y="3670300"/>
          <p14:tracePt t="31532" x="1765300" y="3670300"/>
          <p14:tracePt t="31540" x="1784350" y="3670300"/>
          <p14:tracePt t="31548" x="1809750" y="3676650"/>
          <p14:tracePt t="31557" x="1828800" y="3683000"/>
          <p14:tracePt t="31565" x="1854200" y="3683000"/>
          <p14:tracePt t="31573" x="1873250" y="3683000"/>
          <p14:tracePt t="31581" x="1898650" y="3689350"/>
          <p14:tracePt t="31591" x="1924050" y="3695700"/>
          <p14:tracePt t="31597" x="1962150" y="3702050"/>
          <p14:tracePt t="31607" x="1993900" y="3702050"/>
          <p14:tracePt t="31614" x="2032000" y="3708400"/>
          <p14:tracePt t="31620" x="2057400" y="3708400"/>
          <p14:tracePt t="31631" x="2095500" y="3708400"/>
          <p14:tracePt t="31636" x="2133600" y="3708400"/>
          <p14:tracePt t="31647" x="2159000" y="3708400"/>
          <p14:tracePt t="31653" x="2197100" y="3708400"/>
          <p14:tracePt t="31664" x="2222500" y="3708400"/>
          <p14:tracePt t="31665" x="2260600" y="3708400"/>
          <p14:tracePt t="31675" x="2292350" y="3708400"/>
          <p14:tracePt t="31682" x="2324100" y="3708400"/>
          <p14:tracePt t="31692" x="2355850" y="3708400"/>
          <p14:tracePt t="31698" x="2381250" y="3708400"/>
          <p14:tracePt t="31707" x="2400300" y="3708400"/>
          <p14:tracePt t="31715" x="2432050" y="3708400"/>
          <p14:tracePt t="31724" x="2451100" y="3708400"/>
          <p14:tracePt t="31732" x="2470150" y="3708400"/>
          <p14:tracePt t="31742" x="2482850" y="3708400"/>
          <p14:tracePt t="31749" x="2495550" y="3714750"/>
          <p14:tracePt t="31760" x="2508250" y="3714750"/>
          <p14:tracePt t="31776" x="2514600" y="3721100"/>
          <p14:tracePt t="31782" x="2520950" y="3721100"/>
          <p14:tracePt t="31791" x="2520950" y="3727450"/>
          <p14:tracePt t="31805" x="2508250" y="3733800"/>
          <p14:tracePt t="31819" x="2501900" y="3733800"/>
          <p14:tracePt t="32097" x="2501900" y="3740150"/>
          <p14:tracePt t="32105" x="2508250" y="3740150"/>
          <p14:tracePt t="32114" x="2520950" y="3740150"/>
          <p14:tracePt t="32123" x="2527300" y="3740150"/>
          <p14:tracePt t="32145" x="2533650" y="3740150"/>
          <p14:tracePt t="32193" x="2540000" y="3733800"/>
          <p14:tracePt t="32232" x="2546350" y="3733800"/>
          <p14:tracePt t="32249" x="2552700" y="3727450"/>
          <p14:tracePt t="32268" x="2559050" y="3727450"/>
          <p14:tracePt t="32282" x="2565400" y="3721100"/>
          <p14:tracePt t="32298" x="2571750" y="3721100"/>
          <p14:tracePt t="32308" x="2578100" y="3714750"/>
          <p14:tracePt t="32332" x="2584450" y="3714750"/>
          <p14:tracePt t="32348" x="2590800" y="3714750"/>
          <p14:tracePt t="32358" x="2597150" y="3714750"/>
          <p14:tracePt t="32365" x="2597150" y="3708400"/>
          <p14:tracePt t="32375" x="2603500" y="3708400"/>
          <p14:tracePt t="32385" x="2609850" y="3702050"/>
          <p14:tracePt t="32417" x="2616200" y="3702050"/>
          <p14:tracePt t="32433" x="2622550" y="3695700"/>
          <p14:tracePt t="32449" x="2635250" y="3695700"/>
          <p14:tracePt t="32465" x="2641600" y="3695700"/>
          <p14:tracePt t="32474" x="2647950" y="3695700"/>
          <p14:tracePt t="32482" x="2654300" y="3695700"/>
          <p14:tracePt t="32490" x="2660650" y="3695700"/>
          <p14:tracePt t="32498" x="2667000" y="3695700"/>
          <p14:tracePt t="32507" x="2667000" y="3689350"/>
          <p14:tracePt t="32545" x="2673350" y="3689350"/>
          <p14:tracePt t="32593" x="2679700" y="3683000"/>
          <p14:tracePt t="32609" x="2686050" y="3683000"/>
          <p14:tracePt t="32617" x="2698750" y="3676650"/>
          <p14:tracePt t="32625" x="2698750" y="3670300"/>
          <p14:tracePt t="32633" x="2705100" y="3670300"/>
          <p14:tracePt t="32641" x="2711450" y="3670300"/>
          <p14:tracePt t="32657" x="2717800" y="3670300"/>
          <p14:tracePt t="32666" x="2717800" y="3663950"/>
          <p14:tracePt t="32674" x="2724150" y="3663950"/>
          <p14:tracePt t="32705" x="2730500" y="3663950"/>
          <p14:tracePt t="32729" x="2736850" y="3663950"/>
          <p14:tracePt t="32753" x="2743200" y="3663950"/>
          <p14:tracePt t="32761" x="2743200" y="3657600"/>
          <p14:tracePt t="32777" x="2749550" y="3657600"/>
          <p14:tracePt t="32785" x="2755900" y="3657600"/>
          <p14:tracePt t="32793" x="2762250" y="3657600"/>
          <p14:tracePt t="32801" x="2768600" y="3657600"/>
          <p14:tracePt t="32809" x="2774950" y="3657600"/>
          <p14:tracePt t="32817" x="2781300" y="3651250"/>
          <p14:tracePt t="32825" x="2787650" y="3651250"/>
          <p14:tracePt t="32841" x="2800350" y="3651250"/>
          <p14:tracePt t="32857" x="2806700" y="3651250"/>
          <p14:tracePt t="32874" x="2813050" y="3651250"/>
          <p14:tracePt t="32890" x="2819400" y="3644900"/>
          <p14:tracePt t="32899" x="2825750" y="3644900"/>
          <p14:tracePt t="32907" x="2838450" y="3644900"/>
          <p14:tracePt t="32916" x="2844800" y="3644900"/>
          <p14:tracePt t="32925" x="2851150" y="3644900"/>
          <p14:tracePt t="32932" x="2863850" y="3644900"/>
          <p14:tracePt t="32942" x="2876550" y="3644900"/>
          <p14:tracePt t="32949" x="2889250" y="3644900"/>
          <p14:tracePt t="32957" x="2901950" y="3644900"/>
          <p14:tracePt t="32965" x="2914650" y="3644900"/>
          <p14:tracePt t="32973" x="2933700" y="3644900"/>
          <p14:tracePt t="32982" x="2946400" y="3644900"/>
          <p14:tracePt t="32990" x="2959100" y="3644900"/>
          <p14:tracePt t="32998" x="2965450" y="3644900"/>
          <p14:tracePt t="33004" x="2978150" y="3644900"/>
          <p14:tracePt t="33015" x="2990850" y="3644900"/>
          <p14:tracePt t="33021" x="2997200" y="3644900"/>
          <p14:tracePt t="33031" x="3003550" y="3644900"/>
          <p14:tracePt t="33037" x="3009900" y="3644900"/>
          <p14:tracePt t="33047" x="3016250" y="3644900"/>
          <p14:tracePt t="33049" x="3022600" y="3644900"/>
          <p14:tracePt t="33066" x="3028950" y="3644900"/>
          <p14:tracePt t="33137" x="3035300" y="3644900"/>
          <p14:tracePt t="33153" x="3041650" y="3644900"/>
          <p14:tracePt t="33161" x="3041650" y="3638550"/>
          <p14:tracePt t="33170" x="3048000" y="3638550"/>
          <p14:tracePt t="33185" x="3054350" y="3638550"/>
          <p14:tracePt t="33201" x="3060700" y="3632200"/>
          <p14:tracePt t="33217" x="3067050" y="3632200"/>
          <p14:tracePt t="33265" x="3073400" y="3632200"/>
          <p14:tracePt t="33297" x="3079750" y="3632200"/>
          <p14:tracePt t="33306" x="3086100" y="3632200"/>
          <p14:tracePt t="33314" x="3086100" y="3625850"/>
          <p14:tracePt t="33324" x="3092450" y="3625850"/>
          <p14:tracePt t="33333" x="3105150" y="3625850"/>
          <p14:tracePt t="33342" x="3111500" y="3625850"/>
          <p14:tracePt t="33348" x="3130550" y="3625850"/>
          <p14:tracePt t="33358" x="3136900" y="3625850"/>
          <p14:tracePt t="33365" x="3162300" y="3625850"/>
          <p14:tracePt t="33373" x="3168650" y="3625850"/>
          <p14:tracePt t="33381" x="3187700" y="3625850"/>
          <p14:tracePt t="33389" x="3200400" y="3625850"/>
          <p14:tracePt t="33398" x="3213100" y="3625850"/>
          <p14:tracePt t="33406" x="3219450" y="3625850"/>
          <p14:tracePt t="33415" x="3225800" y="3625850"/>
          <p14:tracePt t="33425" x="3225800" y="3632200"/>
          <p14:tracePt t="33673" x="3225800" y="3625850"/>
          <p14:tracePt t="33682" x="3232150" y="3625850"/>
          <p14:tracePt t="33691" x="3232150" y="3619500"/>
          <p14:tracePt t="33700" x="3251200" y="3619500"/>
          <p14:tracePt t="33709" x="3270250" y="3613150"/>
          <p14:tracePt t="33716" x="3282950" y="3606800"/>
          <p14:tracePt t="33726" x="3302000" y="3600450"/>
          <p14:tracePt t="33734" x="3314700" y="3594100"/>
          <p14:tracePt t="33741" x="3333750" y="3594100"/>
          <p14:tracePt t="33748" x="3352800" y="3594100"/>
          <p14:tracePt t="33759" x="3371850" y="3587750"/>
          <p14:tracePt t="33766" x="3397250" y="3587750"/>
          <p14:tracePt t="33774" x="3429000" y="3587750"/>
          <p14:tracePt t="33782" x="3454400" y="3581400"/>
          <p14:tracePt t="33791" x="3486150" y="3575050"/>
          <p14:tracePt t="33797" x="3517900" y="3575050"/>
          <p14:tracePt t="33808" x="3530600" y="3575050"/>
          <p14:tracePt t="33809" x="3562350" y="3568700"/>
          <p14:tracePt t="33818" x="3594100" y="3556000"/>
          <p14:tracePt t="33825" x="3606800" y="3556000"/>
          <p14:tracePt t="33833" x="3625850" y="3556000"/>
          <p14:tracePt t="33841" x="3651250" y="3549650"/>
          <p14:tracePt t="33850" x="3663950" y="3549650"/>
          <p14:tracePt t="33858" x="3670300" y="3549650"/>
          <p14:tracePt t="33866" x="3676650" y="3549650"/>
          <p14:tracePt t="33875" x="3683000" y="3549650"/>
          <p14:tracePt t="33899" x="3689350" y="3543300"/>
          <p14:tracePt t="33937" x="3695700" y="3543300"/>
          <p14:tracePt t="33946" x="3708400" y="3543300"/>
          <p14:tracePt t="33961" x="3721100" y="3543300"/>
          <p14:tracePt t="33969" x="3733800" y="3543300"/>
          <p14:tracePt t="33977" x="3752850" y="3549650"/>
          <p14:tracePt t="33986" x="3765550" y="3556000"/>
          <p14:tracePt t="33993" x="3784600" y="3556000"/>
          <p14:tracePt t="34001" x="3803650" y="3562350"/>
          <p14:tracePt t="34009" x="3816350" y="3562350"/>
          <p14:tracePt t="34017" x="3829050" y="3568700"/>
          <p14:tracePt t="34025" x="3848100" y="3568700"/>
          <p14:tracePt t="34033" x="3860800" y="3568700"/>
          <p14:tracePt t="34041" x="3886200" y="3575050"/>
          <p14:tracePt t="34050" x="3898900" y="3581400"/>
          <p14:tracePt t="34058" x="3924300" y="3581400"/>
          <p14:tracePt t="34066" x="3949700" y="3587750"/>
          <p14:tracePt t="34075" x="3968750" y="3587750"/>
          <p14:tracePt t="34082" x="4000500" y="3594100"/>
          <p14:tracePt t="34092" x="4013200" y="3594100"/>
          <p14:tracePt t="34099" x="4044950" y="3600450"/>
          <p14:tracePt t="34108" x="4070350" y="3606800"/>
          <p14:tracePt t="34116" x="4089400" y="3606800"/>
          <p14:tracePt t="34125" x="4108450" y="3613150"/>
          <p14:tracePt t="34132" x="4127500" y="3619500"/>
          <p14:tracePt t="34141" x="4152900" y="3632200"/>
          <p14:tracePt t="34158" x="4159250" y="3638550"/>
          <p14:tracePt t="34181" x="4159250" y="3644900"/>
          <p14:tracePt t="34441" x="4165600" y="3644900"/>
          <p14:tracePt t="34449" x="4178300" y="3644900"/>
          <p14:tracePt t="34458" x="4191000" y="3638550"/>
          <p14:tracePt t="34466" x="4210050" y="3638550"/>
          <p14:tracePt t="34475" x="4216400" y="3638550"/>
          <p14:tracePt t="34482" x="4222750" y="3632200"/>
          <p14:tracePt t="34493" x="4229100" y="3632200"/>
          <p14:tracePt t="34500" x="4235450" y="3632200"/>
          <p14:tracePt t="34509" x="4248150" y="3625850"/>
          <p14:tracePt t="34530" x="4254500" y="3625850"/>
          <p14:tracePt t="34553" x="4260850" y="3625850"/>
          <p14:tracePt t="34577" x="4273550" y="3625850"/>
          <p14:tracePt t="34593" x="4279900" y="3625850"/>
          <p14:tracePt t="34609" x="4286250" y="3625850"/>
          <p14:tracePt t="34625" x="4292600" y="3625850"/>
          <p14:tracePt t="34641" x="4292600" y="3619500"/>
          <p14:tracePt t="34865" x="4305300" y="3619500"/>
          <p14:tracePt t="34874" x="4318000" y="3613150"/>
          <p14:tracePt t="34884" x="4349750" y="3600450"/>
          <p14:tracePt t="34891" x="4375150" y="3594100"/>
          <p14:tracePt t="34898" x="4406900" y="3581400"/>
          <p14:tracePt t="34908" x="4438650" y="3568700"/>
          <p14:tracePt t="34915" x="4470400" y="3556000"/>
          <p14:tracePt t="34925" x="4508500" y="3543300"/>
          <p14:tracePt t="34932" x="4533900" y="3524250"/>
          <p14:tracePt t="34941" x="4559300" y="3505200"/>
          <p14:tracePt t="34948" x="4584700" y="3492500"/>
          <p14:tracePt t="34958" x="4591050" y="3486150"/>
          <p14:tracePt t="34965" x="4610100" y="3479800"/>
          <p14:tracePt t="34974" x="4616450" y="3479800"/>
          <p14:tracePt t="34991" x="4616450" y="3473450"/>
          <p14:tracePt t="34998" x="4622800" y="3473450"/>
          <p14:tracePt t="35433" x="4622800" y="3460750"/>
          <p14:tracePt t="35442" x="4622800" y="3454400"/>
          <p14:tracePt t="35449" x="4622800" y="3448050"/>
          <p14:tracePt t="35465" x="4629150" y="3441700"/>
          <p14:tracePt t="35481" x="4629150" y="3435350"/>
          <p14:tracePt t="35489" x="4635500" y="3435350"/>
          <p14:tracePt t="35505" x="4648200" y="3429000"/>
          <p14:tracePt t="35516" x="4648200" y="3422650"/>
          <p14:tracePt t="35526" x="4654550" y="3422650"/>
          <p14:tracePt t="35533" x="4660900" y="3416300"/>
          <p14:tracePt t="35543" x="4673600" y="3409950"/>
          <p14:tracePt t="35549" x="4686300" y="3397250"/>
          <p14:tracePt t="35557" x="4699000" y="3390900"/>
          <p14:tracePt t="35565" x="4711700" y="3378200"/>
          <p14:tracePt t="35574" x="4718050" y="3378200"/>
          <p14:tracePt t="35581" x="4730750" y="3365500"/>
          <p14:tracePt t="35591" x="4749800" y="3359150"/>
          <p14:tracePt t="35597" x="4762500" y="3346450"/>
          <p14:tracePt t="35608" x="4775200" y="3340100"/>
          <p14:tracePt t="35610" x="4787900" y="3333750"/>
          <p14:tracePt t="35618" x="4800600" y="3333750"/>
          <p14:tracePt t="35626" x="4813300" y="3327400"/>
          <p14:tracePt t="35634" x="4826000" y="3321050"/>
          <p14:tracePt t="35642" x="4838700" y="3314700"/>
          <p14:tracePt t="35650" x="4845050" y="3314700"/>
          <p14:tracePt t="35665" x="4857750" y="3308350"/>
          <p14:tracePt t="35674" x="4864100" y="3308350"/>
          <p14:tracePt t="35682" x="4870450" y="3308350"/>
          <p14:tracePt t="35691" x="4876800" y="3308350"/>
          <p14:tracePt t="35715" x="4883150" y="3308350"/>
          <p14:tracePt t="36617" x="4889500" y="3308350"/>
          <p14:tracePt t="36625" x="4895850" y="3308350"/>
          <p14:tracePt t="38801" x="4889500" y="3308350"/>
          <p14:tracePt t="38809" x="4876800" y="3308350"/>
          <p14:tracePt t="38817" x="4864100" y="3308350"/>
          <p14:tracePt t="38825" x="4857750" y="3308350"/>
          <p14:tracePt t="38833" x="4851400" y="3308350"/>
          <p14:tracePt t="38842" x="4845050" y="3308350"/>
          <p14:tracePt t="38857" x="4838700" y="3308350"/>
          <p14:tracePt t="38867" x="4832350" y="3308350"/>
          <p14:tracePt t="38913" x="4826000" y="3308350"/>
          <p14:tracePt t="38945" x="4826000" y="3314700"/>
          <p14:tracePt t="38953" x="4819650" y="3314700"/>
          <p14:tracePt t="40273" x="4813300" y="3321050"/>
          <p14:tracePt t="40297" x="4813300" y="3327400"/>
          <p14:tracePt t="40306" x="4813300" y="3333750"/>
          <p14:tracePt t="40315" x="4813300" y="3340100"/>
          <p14:tracePt t="40324" x="4813300" y="3346450"/>
          <p14:tracePt t="40331" x="4819650" y="3352800"/>
          <p14:tracePt t="40340" x="4819650" y="3359150"/>
          <p14:tracePt t="40348" x="4819650" y="3365500"/>
          <p14:tracePt t="40356" x="4826000" y="3378200"/>
          <p14:tracePt t="40365" x="4826000" y="3384550"/>
          <p14:tracePt t="40373" x="4826000" y="3390900"/>
          <p14:tracePt t="40697" x="4806950" y="3390900"/>
          <p14:tracePt t="40706" x="4787900" y="3390900"/>
          <p14:tracePt t="40714" x="4768850" y="3390900"/>
          <p14:tracePt t="40722" x="4756150" y="3390900"/>
          <p14:tracePt t="40732" x="4737100" y="3390900"/>
          <p14:tracePt t="40740" x="4730750" y="3397250"/>
          <p14:tracePt t="40748" x="4711700" y="3397250"/>
          <p14:tracePt t="40757" x="4692650" y="3397250"/>
          <p14:tracePt t="40766" x="4667250" y="3397250"/>
          <p14:tracePt t="40774" x="4648200" y="3397250"/>
          <p14:tracePt t="40781" x="4629150" y="3397250"/>
          <p14:tracePt t="40789" x="4610100" y="3397250"/>
          <p14:tracePt t="40798" x="4591050" y="3397250"/>
          <p14:tracePt t="40806" x="4565650" y="3403600"/>
          <p14:tracePt t="40815" x="4540250" y="3409950"/>
          <p14:tracePt t="40820" x="4514850" y="3416300"/>
          <p14:tracePt t="40831" x="4495800" y="3422650"/>
          <p14:tracePt t="40837" x="4470400" y="3429000"/>
          <p14:tracePt t="40847" x="4445000" y="3435350"/>
          <p14:tracePt t="40853" x="4419600" y="3448050"/>
          <p14:tracePt t="40864" x="4406900" y="3454400"/>
          <p14:tracePt t="40866" x="4387850" y="3460750"/>
          <p14:tracePt t="40874" x="4368800" y="3467100"/>
          <p14:tracePt t="40882" x="4356100" y="3479800"/>
          <p14:tracePt t="40891" x="4349750" y="3479800"/>
          <p14:tracePt t="40898" x="4349750" y="3486150"/>
          <p14:tracePt t="40908" x="4337050" y="3498850"/>
          <p14:tracePt t="40915" x="4330700" y="3505200"/>
          <p14:tracePt t="40924" x="4324350" y="3524250"/>
          <p14:tracePt t="40932" x="4324350" y="3530600"/>
          <p14:tracePt t="40941" x="4324350" y="3549650"/>
          <p14:tracePt t="40948" x="4324350" y="3568700"/>
          <p14:tracePt t="40957" x="4324350" y="3600450"/>
          <p14:tracePt t="40965" x="4324350" y="3632200"/>
          <p14:tracePt t="40974" x="4337050" y="3657600"/>
          <p14:tracePt t="40981" x="4356100" y="3689350"/>
          <p14:tracePt t="40991" x="4368800" y="3714750"/>
          <p14:tracePt t="40997" x="4387850" y="3740150"/>
          <p14:tracePt t="41008" x="4400550" y="3759200"/>
          <p14:tracePt t="41009" x="4406900" y="3765550"/>
          <p14:tracePt t="41018" x="4413250" y="3771900"/>
          <p14:tracePt t="41329" x="4419600" y="3771900"/>
          <p14:tracePt t="41633" x="4432300" y="3771900"/>
          <p14:tracePt t="41641" x="4451350" y="3771900"/>
          <p14:tracePt t="41649" x="4495800" y="3771900"/>
          <p14:tracePt t="41658" x="4546600" y="3771900"/>
          <p14:tracePt t="41666" x="4616450" y="3771900"/>
          <p14:tracePt t="41675" x="4686300" y="3771900"/>
          <p14:tracePt t="41681" x="4775200" y="3771900"/>
          <p14:tracePt t="41690" x="4857750" y="3771900"/>
          <p14:tracePt t="41698" x="4946650" y="3771900"/>
          <p14:tracePt t="41707" x="5035550" y="3771900"/>
          <p14:tracePt t="41715" x="5118100" y="3771900"/>
          <p14:tracePt t="41724" x="5187950" y="3771900"/>
          <p14:tracePt t="41731" x="5251450" y="3771900"/>
          <p14:tracePt t="41740" x="5314950" y="3771900"/>
          <p14:tracePt t="41748" x="5372100" y="3771900"/>
          <p14:tracePt t="41757" x="5403850" y="3771900"/>
          <p14:tracePt t="41765" x="5429250" y="3771900"/>
          <p14:tracePt t="41774" x="5441950" y="3771900"/>
          <p14:tracePt t="41781" x="5448300" y="3771900"/>
          <p14:tracePt t="41817" x="5448300" y="3765550"/>
          <p14:tracePt t="41841" x="5448300" y="3759200"/>
          <p14:tracePt t="41881" x="5448300" y="3752850"/>
          <p14:tracePt t="42153" x="5454650" y="3746500"/>
          <p14:tracePt t="42163" x="5467350" y="3746500"/>
          <p14:tracePt t="42170" x="5480050" y="3740150"/>
          <p14:tracePt t="42178" x="5492750" y="3733800"/>
          <p14:tracePt t="42186" x="5505450" y="3733800"/>
          <p14:tracePt t="42194" x="5518150" y="3733800"/>
          <p14:tracePt t="42202" x="5530850" y="3733800"/>
          <p14:tracePt t="42210" x="5549900" y="3733800"/>
          <p14:tracePt t="42218" x="5562600" y="3733800"/>
          <p14:tracePt t="42226" x="5575300" y="3727450"/>
          <p14:tracePt t="42234" x="5588000" y="3727450"/>
          <p14:tracePt t="42242" x="5600700" y="3721100"/>
          <p14:tracePt t="42250" x="5613400" y="3721100"/>
          <p14:tracePt t="42261" x="5626100" y="3721100"/>
          <p14:tracePt t="42268" x="5638800" y="3721100"/>
          <p14:tracePt t="42276" x="5651500" y="3721100"/>
          <p14:tracePt t="42282" x="5676900" y="3727450"/>
          <p14:tracePt t="42291" x="5702300" y="3733800"/>
          <p14:tracePt t="42298" x="5727700" y="3740150"/>
          <p14:tracePt t="42308" x="5765800" y="3746500"/>
          <p14:tracePt t="42315" x="5803900" y="3759200"/>
          <p14:tracePt t="42324" x="5835650" y="3765550"/>
          <p14:tracePt t="42332" x="5886450" y="3784600"/>
          <p14:tracePt t="42341" x="5937250" y="3797300"/>
          <p14:tracePt t="42348" x="5988050" y="3810000"/>
          <p14:tracePt t="42358" x="6032500" y="3829050"/>
          <p14:tracePt t="42365" x="6076950" y="3841750"/>
          <p14:tracePt t="42374" x="6127750" y="3867150"/>
          <p14:tracePt t="42381" x="6159500" y="3879850"/>
          <p14:tracePt t="42391" x="6184900" y="3892550"/>
          <p14:tracePt t="42397" x="6197600" y="3905250"/>
          <p14:tracePt t="42408" x="6197600" y="3911600"/>
          <p14:tracePt t="42728" x="6223000" y="3911600"/>
          <p14:tracePt t="42737" x="6248400" y="3911600"/>
          <p14:tracePt t="42753" x="6273800" y="3911600"/>
          <p14:tracePt t="42762" x="6292850" y="3911600"/>
          <p14:tracePt t="42771" x="6305550" y="3911600"/>
          <p14:tracePt t="42779" x="6318250" y="3911600"/>
          <p14:tracePt t="42786" x="6330950" y="3905250"/>
          <p14:tracePt t="42794" x="6337300" y="3905250"/>
          <p14:tracePt t="42802" x="6350000" y="3905250"/>
          <p14:tracePt t="42809" x="6356350" y="3905250"/>
          <p14:tracePt t="42817" x="6375400" y="3905250"/>
          <p14:tracePt t="42825" x="6388100" y="3905250"/>
          <p14:tracePt t="42833" x="6413500" y="3905250"/>
          <p14:tracePt t="42841" x="6426200" y="3905250"/>
          <p14:tracePt t="42850" x="6451600" y="3911600"/>
          <p14:tracePt t="42858" x="6470650" y="3911600"/>
          <p14:tracePt t="42866" x="6489700" y="3911600"/>
          <p14:tracePt t="42874" x="6502400" y="3917950"/>
          <p14:tracePt t="42881" x="6515100" y="3917950"/>
          <p14:tracePt t="42891" x="6527800" y="3917950"/>
          <p14:tracePt t="42898" x="6540500" y="3917950"/>
          <p14:tracePt t="42908" x="6546850" y="3917950"/>
          <p14:tracePt t="42915" x="6565900" y="3917950"/>
          <p14:tracePt t="42924" x="6572250" y="3917950"/>
          <p14:tracePt t="42931" x="6591300" y="3917950"/>
          <p14:tracePt t="42941" x="6604000" y="3917950"/>
          <p14:tracePt t="42948" x="6616700" y="3917950"/>
          <p14:tracePt t="42958" x="6635750" y="3917950"/>
          <p14:tracePt t="42966" x="6648450" y="3917950"/>
          <p14:tracePt t="42974" x="6667500" y="3917950"/>
          <p14:tracePt t="42980" x="6680200" y="3917950"/>
          <p14:tracePt t="42991" x="6692900" y="3917950"/>
          <p14:tracePt t="42997" x="6711950" y="3917950"/>
          <p14:tracePt t="43008" x="6724650" y="3917950"/>
          <p14:tracePt t="43014" x="6750050" y="3917950"/>
          <p14:tracePt t="43024" x="6775450" y="3917950"/>
          <p14:tracePt t="43026" x="6800850" y="3917950"/>
          <p14:tracePt t="43034" x="6832600" y="3917950"/>
          <p14:tracePt t="43041" x="6870700" y="3917950"/>
          <p14:tracePt t="43049" x="6915150" y="3917950"/>
          <p14:tracePt t="43058" x="6953250" y="3917950"/>
          <p14:tracePt t="43066" x="6991350" y="3917950"/>
          <p14:tracePt t="43074" x="7023100" y="3917950"/>
          <p14:tracePt t="43082" x="7067550" y="3917950"/>
          <p14:tracePt t="43091" x="7105650" y="3917950"/>
          <p14:tracePt t="43098" x="7137400" y="3917950"/>
          <p14:tracePt t="43108" x="7169150" y="3917950"/>
          <p14:tracePt t="43115" x="7194550" y="3917950"/>
          <p14:tracePt t="43124" x="7219950" y="3917950"/>
          <p14:tracePt t="43131" x="7245350" y="3911600"/>
          <p14:tracePt t="43141" x="7264400" y="3911600"/>
          <p14:tracePt t="43148" x="7283450" y="3911600"/>
          <p14:tracePt t="43164" x="7289800" y="3911600"/>
          <p14:tracePt t="43225" x="7289800" y="3905250"/>
          <p14:tracePt t="43233" x="7296150" y="3905250"/>
          <p14:tracePt t="43243" x="7302500" y="3898900"/>
          <p14:tracePt t="43251" x="7308850" y="3892550"/>
          <p14:tracePt t="43263" x="7315200" y="3886200"/>
          <p14:tracePt t="43269" x="7315200" y="3879850"/>
          <p14:tracePt t="43283" x="7321550" y="3879850"/>
          <p14:tracePt t="43313" x="7327900" y="3873500"/>
          <p14:tracePt t="43322" x="7334250" y="3867150"/>
          <p14:tracePt t="43333" x="7340600" y="3867150"/>
          <p14:tracePt t="43341" x="7346950" y="3860800"/>
          <p14:tracePt t="43348" x="7366000" y="3848100"/>
          <p14:tracePt t="43358" x="7404100" y="3835400"/>
          <p14:tracePt t="43364" x="7448550" y="3829050"/>
          <p14:tracePt t="43376" x="7486650" y="3822700"/>
          <p14:tracePt t="43378" x="7524750" y="3816350"/>
          <p14:tracePt t="43386" x="7588250" y="3816350"/>
          <p14:tracePt t="43394" x="7651750" y="3816350"/>
          <p14:tracePt t="43401" x="7727950" y="3816350"/>
          <p14:tracePt t="43409" x="7810500" y="3816350"/>
          <p14:tracePt t="43417" x="7893050" y="3816350"/>
          <p14:tracePt t="43425" x="7981950" y="3816350"/>
          <p14:tracePt t="43433" x="8077200" y="3816350"/>
          <p14:tracePt t="43441" x="8172450" y="3816350"/>
          <p14:tracePt t="43449" x="8261350" y="3816350"/>
          <p14:tracePt t="43458" x="8331200" y="3829050"/>
          <p14:tracePt t="43466" x="8394700" y="3835400"/>
          <p14:tracePt t="43475" x="8458200" y="3841750"/>
          <p14:tracePt t="43482" x="8502650" y="3841750"/>
          <p14:tracePt t="43491" x="8553450" y="3841750"/>
          <p14:tracePt t="43498" x="8610600" y="3841750"/>
          <p14:tracePt t="43508" x="8661400" y="3848100"/>
          <p14:tracePt t="43515" x="8699500" y="3854450"/>
          <p14:tracePt t="43524" x="8724900" y="3873500"/>
          <p14:tracePt t="43532" x="8743950" y="3898900"/>
          <p14:tracePt t="43541" x="8756650" y="3911600"/>
          <p14:tracePt t="43548" x="8763000" y="3917950"/>
          <p14:tracePt t="43558" x="8763000" y="39243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4C294-0834-23F7-3302-69D673965573}"/>
              </a:ext>
            </a:extLst>
          </p:cNvPr>
          <p:cNvSpPr txBox="1"/>
          <p:nvPr/>
        </p:nvSpPr>
        <p:spPr>
          <a:xfrm>
            <a:off x="3060700" y="2498636"/>
            <a:ext cx="6121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 algn="ctr"/>
            <a:r>
              <a:rPr lang="en-US" sz="2800" dirty="0">
                <a:latin typeface="Aptos" panose="020B0004020202020204" pitchFamily="34" charset="0"/>
              </a:rPr>
              <a:t>Thank you for your attention! </a:t>
            </a:r>
            <a:br>
              <a:rPr lang="en-US" sz="2800" dirty="0">
                <a:latin typeface="Aptos" panose="020B0004020202020204" pitchFamily="34" charset="0"/>
              </a:rPr>
            </a:br>
            <a:br>
              <a:rPr lang="en-US" sz="2800" dirty="0">
                <a:latin typeface="Aptos" panose="020B0004020202020204" pitchFamily="34" charset="0"/>
              </a:rPr>
            </a:br>
            <a:r>
              <a:rPr lang="en-US" sz="2800" dirty="0">
                <a:latin typeface="Aptos" panose="020B0004020202020204" pitchFamily="34" charset="0"/>
              </a:rPr>
              <a:t>Questions/comments/collaborations?</a:t>
            </a:r>
            <a:br>
              <a:rPr lang="en-US" sz="2800" dirty="0">
                <a:latin typeface="Aptos" panose="020B0004020202020204" pitchFamily="34" charset="0"/>
              </a:rPr>
            </a:br>
            <a:endParaRPr lang="en-US" sz="2800" dirty="0">
              <a:latin typeface="Aptos" panose="020B0004020202020204" pitchFamily="34" charset="0"/>
            </a:endParaRPr>
          </a:p>
          <a:p>
            <a:pPr marL="12700" indent="-12700" algn="ctr"/>
            <a:r>
              <a:rPr lang="en-US" sz="2800" dirty="0" err="1">
                <a:latin typeface="Aptos" panose="020B0004020202020204" pitchFamily="34" charset="0"/>
              </a:rPr>
              <a:t>mwitman@sandia.gov</a:t>
            </a:r>
            <a:endParaRPr lang="en-US" sz="2800" dirty="0">
              <a:latin typeface="Aptos" panose="020B0004020202020204" pitchFamily="34" charset="0"/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8011E122-A0B8-DEC6-CA20-8E3449A5D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70">
        <p:fade/>
      </p:transition>
    </mc:Choice>
    <mc:Fallback xmlns="">
      <p:transition spd="med" advTm="7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59" x="8839200" y="3867150"/>
          <p14:tracePt t="6067" x="8953500" y="3759200"/>
          <p14:tracePt t="6076" x="9137650" y="3619500"/>
          <p14:tracePt t="6083" x="9315450" y="3517900"/>
          <p14:tracePt t="6092" x="9486900" y="3422650"/>
          <p14:tracePt t="6099" x="9677400" y="3308350"/>
          <p14:tracePt t="6109" x="9829800" y="3219450"/>
          <p14:tracePt t="6116" x="10001250" y="3136900"/>
          <p14:tracePt t="6126" x="10185400" y="3035300"/>
          <p14:tracePt t="6131" x="10369550" y="2927350"/>
          <p14:tracePt t="6142" x="10553700" y="2819400"/>
          <p14:tracePt t="6148" x="10731500" y="2730500"/>
          <p14:tracePt t="6159" x="10890250" y="2654300"/>
          <p14:tracePt t="6165" x="11087100" y="2533650"/>
          <p14:tracePt t="6175" x="11315700" y="2400300"/>
          <p14:tracePt t="6177" x="11537950" y="2273300"/>
          <p14:tracePt t="6184" x="11741150" y="2152650"/>
          <p14:tracePt t="6193" x="11931650" y="2044700"/>
          <p14:tracePt t="6200" x="12077700" y="19558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A51E-0002-10DD-02B0-B250790F6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4168"/>
            <a:ext cx="10525513" cy="777884"/>
          </a:xfrm>
        </p:spPr>
        <p:txBody>
          <a:bodyPr/>
          <a:lstStyle/>
          <a:p>
            <a:r>
              <a:rPr lang="en-US" dirty="0"/>
              <a:t>Motivation: Expected performance in materials science machine learning models depends drastically on how cross-validation (CV) experiments are designed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5CC256-37AB-8BC6-53E8-97C56434D522}"/>
              </a:ext>
            </a:extLst>
          </p:cNvPr>
          <p:cNvGrpSpPr/>
          <p:nvPr/>
        </p:nvGrpSpPr>
        <p:grpSpPr>
          <a:xfrm>
            <a:off x="2025445" y="1282752"/>
            <a:ext cx="7540593" cy="758328"/>
            <a:chOff x="2025445" y="1282752"/>
            <a:chExt cx="7540593" cy="758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D37F98-9136-DC22-E121-BF863FBBE9DF}"/>
                    </a:ext>
                  </a:extLst>
                </p:cNvPr>
                <p:cNvSpPr txBox="1"/>
                <p:nvPr/>
              </p:nvSpPr>
              <p:spPr>
                <a:xfrm>
                  <a:off x="2025445" y="1302416"/>
                  <a:ext cx="1840760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⟨</m:t>
                      </m:r>
                    </m:oMath>
                  </a14:m>
                  <a:r>
                    <a:rPr lang="en-US" sz="2400" dirty="0">
                      <a:latin typeface="Aptos" panose="020B0004020202020204" pitchFamily="34" charset="0"/>
                    </a:rPr>
                    <a:t>MAE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⟩=</m:t>
                      </m:r>
                    </m:oMath>
                  </a14:m>
                  <a:r>
                    <a:rPr lang="en-US" sz="2400" dirty="0">
                      <a:latin typeface="Aptos" panose="020B0004020202020204" pitchFamily="34" charset="0"/>
                    </a:rPr>
                    <a:t> 0.43 </a:t>
                  </a: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400" dirty="0">
                      <a:latin typeface="Aptos" panose="020B0004020202020204" pitchFamily="34" charset="0"/>
                    </a:rPr>
                    <a:t> 0.96  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6D37F98-9136-DC22-E121-BF863FBBE9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445" y="1302416"/>
                  <a:ext cx="1840760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7534" t="-11864" r="-8904" b="-254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C26BAB1-F248-F960-E902-33679C6D5649}"/>
                    </a:ext>
                  </a:extLst>
                </p:cNvPr>
                <p:cNvSpPr txBox="1"/>
                <p:nvPr/>
              </p:nvSpPr>
              <p:spPr>
                <a:xfrm>
                  <a:off x="7890386" y="1282752"/>
                  <a:ext cx="167565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⟨</m:t>
                      </m:r>
                      <m:r>
                        <m:rPr>
                          <m:nor/>
                        </m:rPr>
                        <a:rPr lang="en-US" sz="2400" dirty="0">
                          <a:latin typeface="Aptos" panose="020B0004020202020204" pitchFamily="34" charset="0"/>
                        </a:rPr>
                        <m:t>MAE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⟩=</m:t>
                      </m:r>
                    </m:oMath>
                  </a14:m>
                  <a:r>
                    <a:rPr lang="en-US" sz="2400" dirty="0">
                      <a:latin typeface="Aptos" panose="020B0004020202020204" pitchFamily="34" charset="0"/>
                    </a:rPr>
                    <a:t> 1.4 </a:t>
                  </a:r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400" dirty="0">
                      <a:latin typeface="Aptos" panose="020B0004020202020204" pitchFamily="34" charset="0"/>
                    </a:rPr>
                    <a:t> 0.69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C26BAB1-F248-F960-E902-33679C6D5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0386" y="1282752"/>
                  <a:ext cx="1675652" cy="738664"/>
                </a:xfrm>
                <a:prstGeom prst="rect">
                  <a:avLst/>
                </a:prstGeom>
                <a:blipFill>
                  <a:blip r:embed="rId6"/>
                  <a:stretch>
                    <a:fillRect l="-8271" t="-11667" r="-9774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8C8D216-7B23-747D-EC0D-642C37A4206E}"/>
                </a:ext>
              </a:extLst>
            </p:cNvPr>
            <p:cNvCxnSpPr>
              <a:cxnSpLocks/>
            </p:cNvCxnSpPr>
            <p:nvPr/>
          </p:nvCxnSpPr>
          <p:spPr>
            <a:xfrm>
              <a:off x="3864076" y="1474839"/>
              <a:ext cx="1219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9B2CAA-60CB-2BB7-EA43-1CCF2BA2A312}"/>
                </a:ext>
              </a:extLst>
            </p:cNvPr>
            <p:cNvSpPr txBox="1"/>
            <p:nvPr/>
          </p:nvSpPr>
          <p:spPr>
            <a:xfrm>
              <a:off x="5091682" y="1302416"/>
              <a:ext cx="1436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~3x increase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C7C0F53-5EEF-5844-01A1-3ECFA87784FF}"/>
                </a:ext>
              </a:extLst>
            </p:cNvPr>
            <p:cNvCxnSpPr>
              <a:cxnSpLocks/>
            </p:cNvCxnSpPr>
            <p:nvPr/>
          </p:nvCxnSpPr>
          <p:spPr>
            <a:xfrm>
              <a:off x="6493417" y="1487082"/>
              <a:ext cx="1219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3F8B54-48F6-176A-6C03-67B24273E942}"/>
                </a:ext>
              </a:extLst>
            </p:cNvPr>
            <p:cNvSpPr txBox="1"/>
            <p:nvPr/>
          </p:nvSpPr>
          <p:spPr>
            <a:xfrm>
              <a:off x="5170337" y="1671748"/>
              <a:ext cx="1252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~30% drop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E6513E-20C3-1177-C61B-5BB305731B34}"/>
                </a:ext>
              </a:extLst>
            </p:cNvPr>
            <p:cNvCxnSpPr>
              <a:cxnSpLocks/>
            </p:cNvCxnSpPr>
            <p:nvPr/>
          </p:nvCxnSpPr>
          <p:spPr>
            <a:xfrm>
              <a:off x="6493417" y="1844077"/>
              <a:ext cx="1219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8FE3B84-22AB-68C5-A459-CDA9EA3EE34E}"/>
                </a:ext>
              </a:extLst>
            </p:cNvPr>
            <p:cNvCxnSpPr>
              <a:cxnSpLocks/>
            </p:cNvCxnSpPr>
            <p:nvPr/>
          </p:nvCxnSpPr>
          <p:spPr>
            <a:xfrm>
              <a:off x="3864076" y="1844077"/>
              <a:ext cx="1219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288B7B-63CB-6FFD-C511-AFE3EECC42BA}"/>
              </a:ext>
            </a:extLst>
          </p:cNvPr>
          <p:cNvGrpSpPr/>
          <p:nvPr/>
        </p:nvGrpSpPr>
        <p:grpSpPr>
          <a:xfrm>
            <a:off x="1222271" y="2160229"/>
            <a:ext cx="9135007" cy="3316339"/>
            <a:chOff x="1222271" y="2160229"/>
            <a:chExt cx="9135007" cy="33163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85436D-5A0F-518C-826D-83DE4D7A6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9251"/>
            <a:stretch/>
          </p:blipFill>
          <p:spPr>
            <a:xfrm>
              <a:off x="1222271" y="2160229"/>
              <a:ext cx="2808955" cy="33163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E57E8A-1069-A17C-21DF-B1D6FAB26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0035"/>
            <a:stretch/>
          </p:blipFill>
          <p:spPr>
            <a:xfrm>
              <a:off x="7620000" y="2160229"/>
              <a:ext cx="2737278" cy="331633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5DFACA-5820-BF1B-E533-A9B311A41BBE}"/>
              </a:ext>
            </a:extLst>
          </p:cNvPr>
          <p:cNvGrpSpPr/>
          <p:nvPr/>
        </p:nvGrpSpPr>
        <p:grpSpPr>
          <a:xfrm>
            <a:off x="545607" y="2160229"/>
            <a:ext cx="10818105" cy="4564906"/>
            <a:chOff x="545607" y="2160229"/>
            <a:chExt cx="10818105" cy="45649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5A4A70-06C5-5A0D-E97F-55D21231C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749" r="29965"/>
            <a:stretch/>
          </p:blipFill>
          <p:spPr>
            <a:xfrm>
              <a:off x="4031226" y="2160229"/>
              <a:ext cx="3588774" cy="33163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0B5B85-7B03-9AD5-DAED-CE7BC464FA14}"/>
                </a:ext>
              </a:extLst>
            </p:cNvPr>
            <p:cNvSpPr txBox="1"/>
            <p:nvPr/>
          </p:nvSpPr>
          <p:spPr>
            <a:xfrm>
              <a:off x="545607" y="5370918"/>
              <a:ext cx="10818105" cy="1354217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Wingdings" pitchFamily="2" charset="2"/>
                <a:buChar char="Ø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Automatically and systematically generate model-agnostic, materials-specific CV splits to:</a:t>
              </a:r>
            </a:p>
            <a:p>
              <a:pPr marL="742950" lvl="1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Assist the materials ML materials community with tools for more standardized CV experiments</a:t>
              </a:r>
            </a:p>
            <a:p>
              <a:pPr marL="742950" lvl="1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Systematically improve insights into model generalizability, uncertainty, and improvability</a:t>
              </a:r>
            </a:p>
            <a:p>
              <a:pPr marL="742950" lvl="1" indent="-28575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Facilitate fairer comparison of competing models’ generalization capabilities (regardless of data size)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FE88FF93-2289-1660-EBAF-8F7ED3FA3914}"/>
                </a:ext>
              </a:extLst>
            </p:cNvPr>
            <p:cNvSpPr/>
            <p:nvPr/>
          </p:nvSpPr>
          <p:spPr>
            <a:xfrm rot="16200000">
              <a:off x="5598160" y="4841240"/>
              <a:ext cx="574040" cy="421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Audio 38">
            <a:extLst>
              <a:ext uri="{FF2B5EF4-FFF2-40B4-BE49-F238E27FC236}">
                <a16:creationId xmlns:a16="http://schemas.microsoft.com/office/drawing/2014/main" id="{56C15730-F00C-501E-36A9-354169FB3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0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342">
        <p:fade/>
      </p:transition>
    </mc:Choice>
    <mc:Fallback xmlns="">
      <p:transition spd="med" advTm="73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E339-74EF-1DA0-91A8-94B16888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4168"/>
            <a:ext cx="10875351" cy="465842"/>
          </a:xfrm>
        </p:spPr>
        <p:txBody>
          <a:bodyPr/>
          <a:lstStyle/>
          <a:p>
            <a:r>
              <a:rPr lang="en-US" dirty="0"/>
              <a:t>Motivation: Examples of materials datasets</a:t>
            </a:r>
            <a:r>
              <a:rPr lang="en-US" baseline="30000" dirty="0"/>
              <a:t>[1,2]</a:t>
            </a:r>
            <a:r>
              <a:rPr lang="en-US" dirty="0"/>
              <a:t> where data leakage readily occurs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81A9B-8FB2-4DEC-77FF-C5AA39339FCA}"/>
              </a:ext>
            </a:extLst>
          </p:cNvPr>
          <p:cNvGrpSpPr/>
          <p:nvPr/>
        </p:nvGrpSpPr>
        <p:grpSpPr>
          <a:xfrm>
            <a:off x="14537" y="899379"/>
            <a:ext cx="7312994" cy="1389211"/>
            <a:chOff x="14537" y="899379"/>
            <a:chExt cx="7312994" cy="1389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5E52D41-56F6-82F6-45F3-A1EF085E263E}"/>
                    </a:ext>
                  </a:extLst>
                </p:cNvPr>
                <p:cNvSpPr txBox="1"/>
                <p:nvPr/>
              </p:nvSpPr>
              <p:spPr>
                <a:xfrm>
                  <a:off x="169495" y="899379"/>
                  <a:ext cx="416184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Aptos" panose="020B0004020202020204" pitchFamily="34" charset="0"/>
                    </a:rPr>
                    <a:t>(1) Vacancy formation energy, </a:t>
                  </a:r>
                  <a14:m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a14:m>
                  <a:endParaRPr lang="en-US" sz="2000" b="1" dirty="0"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5E52D41-56F6-82F6-45F3-A1EF085E26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495" y="899379"/>
                  <a:ext cx="4161845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520" t="-6250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554A9B-6EB3-F18E-57ED-1ED92E79348F}"/>
                </a:ext>
              </a:extLst>
            </p:cNvPr>
            <p:cNvSpPr txBox="1"/>
            <p:nvPr/>
          </p:nvSpPr>
          <p:spPr>
            <a:xfrm>
              <a:off x="14537" y="1642259"/>
              <a:ext cx="4311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r">
                <a:buFont typeface="Wingdings" pitchFamily="2" charset="2"/>
                <a:buChar char="Ø"/>
              </a:pPr>
              <a:r>
                <a:rPr lang="en-US" dirty="0">
                  <a:latin typeface="Aptos" panose="020B0004020202020204" pitchFamily="34" charset="0"/>
                </a:rPr>
                <a:t>Energy to remove an atom from the bulk crystal structure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FD910A-AB3C-862C-A18A-544C9241F2FF}"/>
                </a:ext>
              </a:extLst>
            </p:cNvPr>
            <p:cNvSpPr txBox="1"/>
            <p:nvPr/>
          </p:nvSpPr>
          <p:spPr>
            <a:xfrm>
              <a:off x="4952023" y="1676730"/>
              <a:ext cx="2375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…Definition…</a:t>
              </a: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024A6FD0-B818-47AA-B150-AF2BA58CF267}"/>
                </a:ext>
              </a:extLst>
            </p:cNvPr>
            <p:cNvSpPr/>
            <p:nvPr/>
          </p:nvSpPr>
          <p:spPr>
            <a:xfrm rot="10800000">
              <a:off x="4532018" y="1738030"/>
              <a:ext cx="731520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06A729-4DB6-5BEE-E0DA-EAD4D4FD6F8E}"/>
              </a:ext>
            </a:extLst>
          </p:cNvPr>
          <p:cNvGrpSpPr/>
          <p:nvPr/>
        </p:nvGrpSpPr>
        <p:grpSpPr>
          <a:xfrm>
            <a:off x="7019872" y="894518"/>
            <a:ext cx="5157591" cy="1422691"/>
            <a:chOff x="7019872" y="894518"/>
            <a:chExt cx="5157591" cy="14226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DFC4B0-73FE-1118-6679-CCCAF37093ED}"/>
                    </a:ext>
                  </a:extLst>
                </p:cNvPr>
                <p:cNvSpPr txBox="1"/>
                <p:nvPr/>
              </p:nvSpPr>
              <p:spPr>
                <a:xfrm>
                  <a:off x="7930743" y="894518"/>
                  <a:ext cx="35454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Aptos" panose="020B0004020202020204" pitchFamily="34" charset="0"/>
                    </a:rPr>
                    <a:t>(2) Surface work function,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𝝓</m:t>
                      </m:r>
                    </m:oMath>
                  </a14:m>
                  <a:endParaRPr lang="en-US" sz="2000" b="1" dirty="0"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DFC4B0-73FE-1118-6679-CCCAF37093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0743" y="894518"/>
                  <a:ext cx="3545458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1786" t="-6250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B35698-3012-D42F-4076-0487C5E1793D}"/>
                </a:ext>
              </a:extLst>
            </p:cNvPr>
            <p:cNvSpPr txBox="1"/>
            <p:nvPr/>
          </p:nvSpPr>
          <p:spPr>
            <a:xfrm>
              <a:off x="7865847" y="1670878"/>
              <a:ext cx="43116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dirty="0">
                  <a:latin typeface="Aptos" panose="020B0004020202020204" pitchFamily="34" charset="0"/>
                </a:rPr>
                <a:t>Energy to remove an electron from the bulk to the vacuum above a surface</a:t>
              </a: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2D00B6E4-3ED6-7AB2-1642-CF4A97070D7D}"/>
                </a:ext>
              </a:extLst>
            </p:cNvPr>
            <p:cNvSpPr/>
            <p:nvPr/>
          </p:nvSpPr>
          <p:spPr>
            <a:xfrm>
              <a:off x="7019872" y="1705443"/>
              <a:ext cx="731520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B95604-5C04-B42E-9F15-4E38E9A7C7AE}"/>
              </a:ext>
            </a:extLst>
          </p:cNvPr>
          <p:cNvGrpSpPr/>
          <p:nvPr/>
        </p:nvGrpSpPr>
        <p:grpSpPr>
          <a:xfrm>
            <a:off x="309744" y="2989381"/>
            <a:ext cx="7084812" cy="1894952"/>
            <a:chOff x="309744" y="2989381"/>
            <a:chExt cx="7084812" cy="18949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905E546-ADF7-B826-1C70-B9176BC696B8}"/>
                    </a:ext>
                  </a:extLst>
                </p:cNvPr>
                <p:cNvSpPr txBox="1"/>
                <p:nvPr/>
              </p:nvSpPr>
              <p:spPr>
                <a:xfrm>
                  <a:off x="3411753" y="3083265"/>
                  <a:ext cx="1611715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Aptos" panose="020B0004020202020204" pitchFamily="34" charset="0"/>
                    </a:rPr>
                    <a:t>Compute  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a14:m>
                  <a:r>
                    <a:rPr lang="en-US" dirty="0">
                      <a:latin typeface="Aptos" panose="020B0004020202020204" pitchFamily="34" charset="0"/>
                    </a:rPr>
                    <a:t> for</a:t>
                  </a:r>
                </a:p>
                <a:p>
                  <a:endParaRPr lang="en-US" dirty="0">
                    <a:latin typeface="Aptos" panose="020B0004020202020204" pitchFamily="34" charset="0"/>
                  </a:endParaRPr>
                </a:p>
                <a:p>
                  <a:r>
                    <a:rPr lang="en-US" dirty="0">
                      <a:latin typeface="Aptos" panose="020B0004020202020204" pitchFamily="34" charset="0"/>
                    </a:rPr>
                    <a:t>symmetrically inequivalent crystal sites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905E546-ADF7-B826-1C70-B9176BC69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753" y="3083265"/>
                  <a:ext cx="1611715" cy="1754326"/>
                </a:xfrm>
                <a:prstGeom prst="rect">
                  <a:avLst/>
                </a:prstGeom>
                <a:blipFill>
                  <a:blip r:embed="rId7"/>
                  <a:stretch>
                    <a:fillRect l="-3125" t="-1429" r="-3906"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EF59B4-2498-F4CD-0EFE-2D78F23FF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79" t="32962" r="77940" b="38648"/>
            <a:stretch/>
          </p:blipFill>
          <p:spPr>
            <a:xfrm>
              <a:off x="4947048" y="2989381"/>
              <a:ext cx="2447508" cy="18949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39EC02-7AB5-D3AF-9F45-EBE4E503A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4" t="36950" r="72879" b="38529"/>
            <a:stretch/>
          </p:blipFill>
          <p:spPr>
            <a:xfrm>
              <a:off x="309744" y="3118480"/>
              <a:ext cx="2987039" cy="1636754"/>
            </a:xfrm>
            <a:prstGeom prst="rect">
              <a:avLst/>
            </a:prstGeom>
          </p:spPr>
        </p:pic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0C63F059-BC21-BBA8-2716-1FE925B556A9}"/>
                </a:ext>
              </a:extLst>
            </p:cNvPr>
            <p:cNvSpPr/>
            <p:nvPr/>
          </p:nvSpPr>
          <p:spPr>
            <a:xfrm rot="10800000">
              <a:off x="3434079" y="3687453"/>
              <a:ext cx="1139783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33F0E0-2B0B-7194-3085-FC211C69D11A}"/>
              </a:ext>
            </a:extLst>
          </p:cNvPr>
          <p:cNvGrpSpPr/>
          <p:nvPr/>
        </p:nvGrpSpPr>
        <p:grpSpPr>
          <a:xfrm>
            <a:off x="7658605" y="2678373"/>
            <a:ext cx="4518858" cy="2800060"/>
            <a:chOff x="7658605" y="2678373"/>
            <a:chExt cx="4518858" cy="28000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A093199-A120-F24B-797E-ABD23F5014B6}"/>
                    </a:ext>
                  </a:extLst>
                </p:cNvPr>
                <p:cNvSpPr txBox="1"/>
                <p:nvPr/>
              </p:nvSpPr>
              <p:spPr>
                <a:xfrm>
                  <a:off x="7658605" y="3115946"/>
                  <a:ext cx="1581753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Aptos" panose="020B0004020202020204" pitchFamily="34" charset="0"/>
                    </a:rPr>
                    <a:t>Compute            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dirty="0">
                      <a:latin typeface="Aptos" panose="020B0004020202020204" pitchFamily="34" charset="0"/>
                    </a:rPr>
                    <a:t> for</a:t>
                  </a:r>
                </a:p>
                <a:p>
                  <a:endParaRPr lang="en-US" dirty="0">
                    <a:latin typeface="Aptos" panose="020B0004020202020204" pitchFamily="34" charset="0"/>
                  </a:endParaRPr>
                </a:p>
                <a:p>
                  <a:r>
                    <a:rPr lang="en-US" dirty="0">
                      <a:latin typeface="Aptos" panose="020B0004020202020204" pitchFamily="34" charset="0"/>
                    </a:rPr>
                    <a:t>symmetrically inequivalent surfaces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A093199-A120-F24B-797E-ABD23F5014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8605" y="3115946"/>
                  <a:ext cx="1581753" cy="1754326"/>
                </a:xfrm>
                <a:prstGeom prst="rect">
                  <a:avLst/>
                </a:prstGeom>
                <a:blipFill>
                  <a:blip r:embed="rId9"/>
                  <a:stretch>
                    <a:fillRect l="-2381" t="-1439" r="-11111" b="-50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18B96D7-E583-30FD-A2E1-E10312C29C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40"/>
            <a:stretch/>
          </p:blipFill>
          <p:spPr bwMode="auto">
            <a:xfrm>
              <a:off x="9186245" y="2678373"/>
              <a:ext cx="2633818" cy="2607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081221-3CE9-45AF-C62E-9E104CA10BF8}"/>
                </a:ext>
              </a:extLst>
            </p:cNvPr>
            <p:cNvSpPr txBox="1"/>
            <p:nvPr/>
          </p:nvSpPr>
          <p:spPr>
            <a:xfrm>
              <a:off x="8188960" y="5262989"/>
              <a:ext cx="398850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latin typeface="Aptos" panose="020B0004020202020204" pitchFamily="34" charset="0"/>
                </a:rPr>
                <a:t>https://</a:t>
              </a:r>
              <a:r>
                <a:rPr lang="en-US" sz="800" dirty="0" err="1">
                  <a:latin typeface="Aptos" panose="020B0004020202020204" pitchFamily="34" charset="0"/>
                </a:rPr>
                <a:t>en.wikipedia.org</a:t>
              </a:r>
              <a:r>
                <a:rPr lang="en-US" sz="800" dirty="0">
                  <a:latin typeface="Aptos" panose="020B0004020202020204" pitchFamily="34" charset="0"/>
                </a:rPr>
                <a:t>/wiki/</a:t>
              </a:r>
              <a:r>
                <a:rPr lang="en-US" sz="800" dirty="0" err="1">
                  <a:latin typeface="Aptos" panose="020B0004020202020204" pitchFamily="34" charset="0"/>
                </a:rPr>
                <a:t>Miller_index</a:t>
              </a:r>
              <a:r>
                <a:rPr lang="en-US" sz="800" dirty="0">
                  <a:latin typeface="Aptos" panose="020B0004020202020204" pitchFamily="34" charset="0"/>
                </a:rPr>
                <a:t>#/media/</a:t>
              </a:r>
              <a:r>
                <a:rPr lang="en-US" sz="800" dirty="0" err="1">
                  <a:latin typeface="Aptos" panose="020B0004020202020204" pitchFamily="34" charset="0"/>
                </a:rPr>
                <a:t>File:Miller_Indices_Felix_Kling.svg</a:t>
              </a:r>
              <a:endParaRPr lang="en-US" sz="800" dirty="0">
                <a:latin typeface="Aptos" panose="020B0004020202020204" pitchFamily="34" charset="0"/>
              </a:endParaRP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1819305F-682A-9E64-FCC5-35DDA425FEC1}"/>
                </a:ext>
              </a:extLst>
            </p:cNvPr>
            <p:cNvSpPr/>
            <p:nvPr/>
          </p:nvSpPr>
          <p:spPr>
            <a:xfrm>
              <a:off x="7782413" y="3687852"/>
              <a:ext cx="1139783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175C67-F913-4589-64FB-BE87E34A5C9F}"/>
              </a:ext>
            </a:extLst>
          </p:cNvPr>
          <p:cNvGrpSpPr/>
          <p:nvPr/>
        </p:nvGrpSpPr>
        <p:grpSpPr>
          <a:xfrm>
            <a:off x="528506" y="5683305"/>
            <a:ext cx="7721835" cy="923330"/>
            <a:chOff x="528506" y="5835705"/>
            <a:chExt cx="7721835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FA0F6C-7258-EE35-9628-24D96803AF5D}"/>
                </a:ext>
              </a:extLst>
            </p:cNvPr>
            <p:cNvSpPr txBox="1"/>
            <p:nvPr/>
          </p:nvSpPr>
          <p:spPr>
            <a:xfrm>
              <a:off x="3745932" y="5835705"/>
              <a:ext cx="45044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… Symmetrically distinct examples may still be very similar within the same crystal structures…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B87B8B0-FA38-BFC8-AA1A-E47D384620ED}"/>
                    </a:ext>
                  </a:extLst>
                </p:cNvPr>
                <p:cNvSpPr txBox="1"/>
                <p:nvPr/>
              </p:nvSpPr>
              <p:spPr>
                <a:xfrm>
                  <a:off x="528506" y="5916056"/>
                  <a:ext cx="2228073" cy="697627"/>
                </a:xfrm>
                <a:prstGeom prst="rect">
                  <a:avLst/>
                </a:prstGeom>
                <a:solidFill>
                  <a:srgbClr val="FFFD78">
                    <a:alpha val="10000"/>
                  </a:srgbClr>
                </a:solidFill>
                <a:ln>
                  <a:solidFill>
                    <a:schemeClr val="accent4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40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dirty="0">
                      <a:solidFill>
                        <a:schemeClr val="accent4"/>
                      </a:solidFill>
                      <a:latin typeface="Aptos" panose="020B00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4"/>
                    </a:solidFill>
                    <a:latin typeface="Aptos" panose="020B0004020202020204" pitchFamily="34" charset="0"/>
                  </a:endParaRPr>
                </a:p>
                <a:p>
                  <a:pPr algn="ctr">
                    <a:spcAft>
                      <a:spcPts val="400"/>
                    </a:spcAft>
                  </a:pPr>
                  <a:r>
                    <a:rPr lang="en-US" dirty="0">
                      <a:solidFill>
                        <a:schemeClr val="accent4"/>
                      </a:solidFill>
                      <a:latin typeface="Aptos" panose="020B00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Sr</m:t>
                          </m:r>
                          <m:r>
                            <a:rPr lang="en-US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en-US" dirty="0">
                      <a:solidFill>
                        <a:schemeClr val="accent4"/>
                      </a:solidFill>
                      <a:latin typeface="Aptos" panose="020B00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Sr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4"/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B87B8B0-FA38-BFC8-AA1A-E47D384620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506" y="5916056"/>
                  <a:ext cx="2228073" cy="69762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840EF157-E22D-048B-FB3A-600586C4E3B5}"/>
                </a:ext>
              </a:extLst>
            </p:cNvPr>
            <p:cNvSpPr/>
            <p:nvPr/>
          </p:nvSpPr>
          <p:spPr>
            <a:xfrm rot="10800000">
              <a:off x="2952306" y="6117550"/>
              <a:ext cx="731520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49AED0-89FC-401C-6D0E-35353BCFEBA1}"/>
              </a:ext>
            </a:extLst>
          </p:cNvPr>
          <p:cNvGrpSpPr/>
          <p:nvPr/>
        </p:nvGrpSpPr>
        <p:grpSpPr>
          <a:xfrm>
            <a:off x="8312447" y="5779021"/>
            <a:ext cx="3401104" cy="748923"/>
            <a:chOff x="8312447" y="5931421"/>
            <a:chExt cx="3401104" cy="748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03C63AA-2BCE-656D-8DEB-821086CFB2BD}"/>
                    </a:ext>
                  </a:extLst>
                </p:cNvPr>
                <p:cNvSpPr txBox="1"/>
                <p:nvPr/>
              </p:nvSpPr>
              <p:spPr>
                <a:xfrm>
                  <a:off x="9239694" y="5931421"/>
                  <a:ext cx="2473857" cy="748923"/>
                </a:xfrm>
                <a:prstGeom prst="rect">
                  <a:avLst/>
                </a:prstGeom>
                <a:solidFill>
                  <a:srgbClr val="FFFD78">
                    <a:alpha val="10000"/>
                  </a:srgbClr>
                </a:solidFill>
                <a:ln>
                  <a:solidFill>
                    <a:schemeClr val="accent4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4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010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001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4"/>
                    </a:solidFill>
                    <a:latin typeface="Aptos" panose="020B0004020202020204" pitchFamily="34" charset="0"/>
                  </a:endParaRPr>
                </a:p>
                <a:p>
                  <a:pPr algn="ctr">
                    <a:spcAft>
                      <a:spcPts val="4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01</m:t>
                            </m:r>
                            <m:r>
                              <a:rPr lang="en-US" b="0" i="1" dirty="0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4"/>
                    </a:solidFill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03C63AA-2BCE-656D-8DEB-821086CFB2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9694" y="5931421"/>
                  <a:ext cx="2473857" cy="74892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B1089AC-6054-EEC4-9E0F-C5B8D2C51CAC}"/>
                </a:ext>
              </a:extLst>
            </p:cNvPr>
            <p:cNvSpPr/>
            <p:nvPr/>
          </p:nvSpPr>
          <p:spPr>
            <a:xfrm>
              <a:off x="8312447" y="6138510"/>
              <a:ext cx="731520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97BC9E-0599-E98E-B255-66D54DA6744B}"/>
              </a:ext>
            </a:extLst>
          </p:cNvPr>
          <p:cNvSpPr txBox="1"/>
          <p:nvPr/>
        </p:nvSpPr>
        <p:spPr>
          <a:xfrm>
            <a:off x="0" y="6624002"/>
            <a:ext cx="4683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aseline="30000" dirty="0"/>
              <a:t>[1]</a:t>
            </a:r>
            <a:r>
              <a:rPr lang="en-US" sz="1100" dirty="0"/>
              <a:t> </a:t>
            </a:r>
            <a:r>
              <a:rPr lang="en-US" sz="1100" dirty="0" err="1">
                <a:cs typeface="Arial" panose="020B0604020202020204" pitchFamily="34" charset="0"/>
              </a:rPr>
              <a:t>Witman</a:t>
            </a:r>
            <a:r>
              <a:rPr lang="en-US" sz="1100" dirty="0">
                <a:cs typeface="Arial" panose="020B0604020202020204" pitchFamily="34" charset="0"/>
              </a:rPr>
              <a:t>, Goyal, </a:t>
            </a:r>
            <a:r>
              <a:rPr lang="en-US" sz="1100" dirty="0" err="1">
                <a:cs typeface="Arial" panose="020B0604020202020204" pitchFamily="34" charset="0"/>
              </a:rPr>
              <a:t>Ogitsu</a:t>
            </a:r>
            <a:r>
              <a:rPr lang="en-US" sz="1100" dirty="0">
                <a:cs typeface="Arial" panose="020B0604020202020204" pitchFamily="34" charset="0"/>
              </a:rPr>
              <a:t>, McDaniel, </a:t>
            </a:r>
            <a:r>
              <a:rPr lang="en-US" sz="1100" dirty="0" err="1">
                <a:cs typeface="Arial" panose="020B0604020202020204" pitchFamily="34" charset="0"/>
              </a:rPr>
              <a:t>Lany</a:t>
            </a:r>
            <a:r>
              <a:rPr lang="en-US" sz="1100" dirty="0">
                <a:cs typeface="Arial" panose="020B0604020202020204" pitchFamily="34" charset="0"/>
              </a:rPr>
              <a:t>. </a:t>
            </a:r>
            <a:r>
              <a:rPr lang="en-US" sz="1100" i="1" dirty="0">
                <a:cs typeface="Arial" panose="020B0604020202020204" pitchFamily="34" charset="0"/>
              </a:rPr>
              <a:t>Nature Computational Science, </a:t>
            </a:r>
            <a:r>
              <a:rPr lang="en-US" sz="1100" b="1" dirty="0">
                <a:cs typeface="Arial" panose="020B0604020202020204" pitchFamily="34" charset="0"/>
              </a:rPr>
              <a:t>2023</a:t>
            </a:r>
            <a:endParaRPr lang="en-US" sz="11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225D0-B954-1995-E44B-604762DBD896}"/>
              </a:ext>
            </a:extLst>
          </p:cNvPr>
          <p:cNvSpPr txBox="1"/>
          <p:nvPr/>
        </p:nvSpPr>
        <p:spPr>
          <a:xfrm>
            <a:off x="8686799" y="6616477"/>
            <a:ext cx="34053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aseline="30000" dirty="0"/>
              <a:t>[2]</a:t>
            </a:r>
            <a:r>
              <a:rPr lang="en-US" sz="1100" dirty="0"/>
              <a:t> </a:t>
            </a:r>
            <a:r>
              <a:rPr lang="en-US" sz="1100" dirty="0">
                <a:cs typeface="Arial" panose="020B0604020202020204" pitchFamily="34" charset="0"/>
              </a:rPr>
              <a:t>Schindler, et al. </a:t>
            </a:r>
            <a:r>
              <a:rPr lang="en-US" sz="1100" i="1" dirty="0">
                <a:cs typeface="Arial" panose="020B0604020202020204" pitchFamily="34" charset="0"/>
              </a:rPr>
              <a:t>Advanced Functional Materials, </a:t>
            </a:r>
            <a:r>
              <a:rPr lang="en-US" sz="1100" b="1" dirty="0">
                <a:cs typeface="Arial" panose="020B0604020202020204" pitchFamily="34" charset="0"/>
              </a:rPr>
              <a:t>2024</a:t>
            </a:r>
            <a:endParaRPr lang="en-US" sz="1100" dirty="0"/>
          </a:p>
        </p:txBody>
      </p:sp>
      <p:pic>
        <p:nvPicPr>
          <p:cNvPr id="1039" name="Audio 1038">
            <a:extLst>
              <a:ext uri="{FF2B5EF4-FFF2-40B4-BE49-F238E27FC236}">
                <a16:creationId xmlns:a16="http://schemas.microsoft.com/office/drawing/2014/main" id="{DC62E3FD-F51D-B62B-317B-ECAD60189E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8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905">
        <p:fade/>
      </p:transition>
    </mc:Choice>
    <mc:Fallback xmlns="">
      <p:transition spd="med" advTm="96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26" x="5219700" y="800100"/>
          <p14:tracePt t="4701" x="5213350" y="800100"/>
          <p14:tracePt t="4739" x="5181600" y="800100"/>
          <p14:tracePt t="4775" x="5156200" y="800100"/>
          <p14:tracePt t="4777" x="5149850" y="800100"/>
          <p14:tracePt t="4814" x="5130800" y="800100"/>
          <p14:tracePt t="4853" x="5124450" y="800100"/>
          <p14:tracePt t="4890" x="5118100" y="800100"/>
          <p14:tracePt t="4926" x="5105400" y="800100"/>
          <p14:tracePt t="4965" x="5092700" y="800100"/>
          <p14:tracePt t="5001" x="5086350" y="800100"/>
          <p14:tracePt t="5039" x="5086350" y="793750"/>
          <p14:tracePt t="5076" x="5080000" y="793750"/>
          <p14:tracePt t="5112" x="5073650" y="793750"/>
          <p14:tracePt t="5151" x="5067300" y="793750"/>
          <p14:tracePt t="5260" x="5060950" y="793750"/>
          <p14:tracePt t="5396" x="5054600" y="793750"/>
          <p14:tracePt t="7457" x="5054600" y="787400"/>
          <p14:tracePt t="7529" x="5054600" y="781050"/>
          <p14:tracePt t="7601" x="5048250" y="787400"/>
          <p14:tracePt t="7641" x="5073650" y="838200"/>
          <p14:tracePt t="7683" x="5080000" y="838200"/>
          <p14:tracePt t="9814" x="5048250" y="749300"/>
          <p14:tracePt t="9816" x="5035550" y="711200"/>
          <p14:tracePt t="9857" x="4997450" y="584200"/>
          <p14:tracePt t="9859" x="4984750" y="571500"/>
          <p14:tracePt t="9898" x="4933950" y="539750"/>
          <p14:tracePt t="9939" x="4832350" y="501650"/>
          <p14:tracePt t="9979" x="4540250" y="482600"/>
          <p14:tracePt t="10018" x="4025900" y="603250"/>
          <p14:tracePt t="10058" x="3422650" y="762000"/>
          <p14:tracePt t="10097" x="3003550" y="831850"/>
          <p14:tracePt t="10137" x="2571750" y="889000"/>
          <p14:tracePt t="10179" x="2247900" y="939800"/>
          <p14:tracePt t="10221" x="2171700" y="939800"/>
          <p14:tracePt t="10508" x="2076450" y="946150"/>
          <p14:tracePt t="10548" x="1816100" y="971550"/>
          <p14:tracePt t="10589" x="1498600" y="1009650"/>
          <p14:tracePt t="10591" x="1435100" y="1016000"/>
          <p14:tracePt t="10668" x="1174750" y="1047750"/>
          <p14:tracePt t="10670" x="876300" y="1092200"/>
          <p14:tracePt t="10672" x="819150" y="1092200"/>
          <p14:tracePt t="10712" x="628650" y="1092200"/>
          <p14:tracePt t="10752" x="590550" y="1092200"/>
          <p14:tracePt t="10793" x="571500" y="1098550"/>
          <p14:tracePt t="10834" x="533400" y="1098550"/>
          <p14:tracePt t="10874" x="463550" y="1104900"/>
          <p14:tracePt t="10913" x="387350" y="1104900"/>
          <p14:tracePt t="10954" x="349250" y="1111250"/>
          <p14:tracePt t="10995" x="323850" y="1117600"/>
          <p14:tracePt t="11036" x="317500" y="1123950"/>
          <p14:tracePt t="11076" x="304800" y="1130300"/>
          <p14:tracePt t="11153" x="304800" y="1136650"/>
          <p14:tracePt t="11154" x="298450" y="1149350"/>
          <p14:tracePt t="11198" x="298450" y="1168400"/>
          <p14:tracePt t="11200" x="298450" y="1174750"/>
          <p14:tracePt t="11241" x="311150" y="1206500"/>
          <p14:tracePt t="11283" x="330200" y="1238250"/>
          <p14:tracePt t="11324" x="381000" y="1270000"/>
          <p14:tracePt t="11363" x="412750" y="1289050"/>
          <p14:tracePt t="11405" x="438150" y="1295400"/>
          <p14:tracePt t="11407" x="450850" y="1295400"/>
          <p14:tracePt t="11448" x="565150" y="1314450"/>
          <p14:tracePt t="11489" x="660400" y="1333500"/>
          <p14:tracePt t="11490" x="685800" y="1346200"/>
          <p14:tracePt t="11532" x="812800" y="1377950"/>
          <p14:tracePt t="11573" x="927100" y="1403350"/>
          <p14:tracePt t="11613" x="996950" y="1409700"/>
          <p14:tracePt t="11654" x="1016000" y="1403350"/>
          <p14:tracePt t="11767" x="1022350" y="1403350"/>
          <p14:tracePt t="11810" x="1028700" y="1403350"/>
          <p14:tracePt t="11849" x="1035050" y="1397000"/>
          <p14:tracePt t="11890" x="1092200" y="1377950"/>
          <p14:tracePt t="11930" x="1162050" y="1346200"/>
          <p14:tracePt t="11971" x="1200150" y="1327150"/>
          <p14:tracePt t="12012" x="1219200" y="1320800"/>
          <p14:tracePt t="12054" x="1238250" y="1301750"/>
          <p14:tracePt t="12056" x="1250950" y="1301750"/>
          <p14:tracePt t="12097" x="1270000" y="1282700"/>
          <p14:tracePt t="14565" x="1263650" y="1289050"/>
          <p14:tracePt t="14795" x="1270000" y="1289050"/>
          <p14:tracePt t="14950" x="1282700" y="1289050"/>
          <p14:tracePt t="14991" x="1289050" y="1289050"/>
          <p14:tracePt t="15039" x="1308100" y="1289050"/>
          <p14:tracePt t="15163" x="1314450" y="1289050"/>
          <p14:tracePt t="15207" x="1358900" y="1295400"/>
          <p14:tracePt t="15253" x="1390650" y="1314450"/>
          <p14:tracePt t="15336" x="1397000" y="1320800"/>
          <p14:tracePt t="15337" x="1403350" y="1320800"/>
          <p14:tracePt t="15379" x="1416050" y="1320800"/>
          <p14:tracePt t="15423" x="1524000" y="1352550"/>
          <p14:tracePt t="15425" x="1555750" y="1352550"/>
          <p14:tracePt t="15467" x="1752600" y="1416050"/>
          <p14:tracePt t="15509" x="1943100" y="1485900"/>
          <p14:tracePt t="15552" x="2000250" y="1517650"/>
          <p14:tracePt t="15594" x="2006600" y="1530350"/>
          <p14:tracePt t="15638" x="1993900" y="1581150"/>
          <p14:tracePt t="15640" x="1993900" y="1593850"/>
          <p14:tracePt t="15683" x="1962150" y="1676400"/>
          <p14:tracePt t="15726" x="1924050" y="1752600"/>
          <p14:tracePt t="15728" x="1917700" y="1765300"/>
          <p14:tracePt t="15773" x="1905000" y="1790700"/>
          <p14:tracePt t="15814" x="1905000" y="1797050"/>
          <p14:tracePt t="16048" x="1898650" y="1797050"/>
          <p14:tracePt t="16089" x="1879600" y="1797050"/>
          <p14:tracePt t="16132" x="1784350" y="1797050"/>
          <p14:tracePt t="16177" x="1676400" y="1797050"/>
          <p14:tracePt t="16180" x="1651000" y="1797050"/>
          <p14:tracePt t="16262" x="1504950" y="1797050"/>
          <p14:tracePt t="16264" x="1371600" y="1803400"/>
          <p14:tracePt t="16307" x="1320800" y="1803400"/>
          <p14:tracePt t="16350" x="1301750" y="1803400"/>
          <p14:tracePt t="16471" x="1308100" y="1803400"/>
          <p14:tracePt t="16473" x="1314450" y="1809750"/>
          <p14:tracePt t="16515" x="1333500" y="1816100"/>
          <p14:tracePt t="16559" x="1352550" y="1828800"/>
          <p14:tracePt t="16561" x="1358900" y="1828800"/>
          <p14:tracePt t="16641" x="1371600" y="1828800"/>
          <p14:tracePt t="16685" x="1377950" y="1828800"/>
          <p14:tracePt t="16730" x="1422400" y="1828800"/>
          <p14:tracePt t="16775" x="1485900" y="1828800"/>
          <p14:tracePt t="16776" x="1498600" y="1828800"/>
          <p14:tracePt t="16821" x="1543050" y="1828800"/>
          <p14:tracePt t="16864" x="1568450" y="1822450"/>
          <p14:tracePt t="17335" x="1574800" y="1822450"/>
          <p14:tracePt t="17378" x="1587500" y="1816100"/>
          <p14:tracePt t="17506" x="1581150" y="1816100"/>
          <p14:tracePt t="17628" x="1631950" y="1866900"/>
          <p14:tracePt t="17672" x="1720850" y="1917700"/>
          <p14:tracePt t="17674" x="1727200" y="1917700"/>
          <p14:tracePt t="18750" x="1797050" y="1924050"/>
          <p14:tracePt t="18751" x="1809750" y="1917700"/>
          <p14:tracePt t="18802" x="1816100" y="1917700"/>
          <p14:tracePt t="19732" x="2063750" y="1847850"/>
          <p14:tracePt t="19776" x="2241550" y="1847850"/>
          <p14:tracePt t="19823" x="2368550" y="1847850"/>
          <p14:tracePt t="19825" x="2413000" y="1860550"/>
          <p14:tracePt t="19872" x="2870200" y="2012950"/>
          <p14:tracePt t="19874" x="2971800" y="2051050"/>
          <p14:tracePt t="19921" x="3397250" y="2273300"/>
          <p14:tracePt t="19966" x="3479800" y="2317750"/>
          <p14:tracePt t="20054" x="3670300" y="2419350"/>
          <p14:tracePt t="20056" x="3778250" y="2444750"/>
          <p14:tracePt t="20101" x="4565650" y="2667000"/>
          <p14:tracePt t="20148" x="5562600" y="2952750"/>
          <p14:tracePt t="20195" x="5651500" y="2984500"/>
          <p14:tracePt t="20197" x="5727700" y="2997200"/>
          <p14:tracePt t="20406" x="5746750" y="2990850"/>
          <p14:tracePt t="20456" x="5759450" y="2984500"/>
          <p14:tracePt t="20458" x="5772150" y="2978150"/>
          <p14:tracePt t="20503" x="5778500" y="2965450"/>
          <p14:tracePt t="20555" x="5753100" y="2876550"/>
          <p14:tracePt t="20601" x="5664200" y="2736850"/>
          <p14:tracePt t="20647" x="5518150" y="2654300"/>
          <p14:tracePt t="20649" x="5492750" y="2641600"/>
          <p14:tracePt t="20696" x="5346700" y="2628900"/>
          <p14:tracePt t="20742" x="5219700" y="2660650"/>
          <p14:tracePt t="20744" x="5181600" y="2679700"/>
          <p14:tracePt t="20792" x="5041900" y="2762250"/>
          <p14:tracePt t="20794" x="5029200" y="2774950"/>
          <p14:tracePt t="20841" x="4953000" y="2844800"/>
          <p14:tracePt t="20842" x="4940300" y="2863850"/>
          <p14:tracePt t="20889" x="4870450" y="2959100"/>
          <p14:tracePt t="20936" x="4838700" y="3067050"/>
          <p14:tracePt t="20983" x="4819650" y="3213100"/>
          <p14:tracePt t="20984" x="4813300" y="3257550"/>
          <p14:tracePt t="21031" x="4794250" y="3441700"/>
          <p14:tracePt t="21033" x="4794250" y="3492500"/>
          <p14:tracePt t="21079" x="4794250" y="3733800"/>
          <p14:tracePt t="21080" x="4794250" y="3778250"/>
          <p14:tracePt t="21127" x="4819650" y="3987800"/>
          <p14:tracePt t="21129" x="4832350" y="4032250"/>
          <p14:tracePt t="21179" x="4851400" y="4241800"/>
          <p14:tracePt t="21180" x="4857750" y="4292600"/>
          <p14:tracePt t="21228" x="4927600" y="4540250"/>
          <p14:tracePt t="21275" x="4991100" y="4730750"/>
          <p14:tracePt t="21323" x="5054600" y="4851400"/>
          <p14:tracePt t="21368" x="5099050" y="4908550"/>
          <p14:tracePt t="21415" x="5200650" y="4959350"/>
          <p14:tracePt t="21417" x="5238750" y="4972050"/>
          <p14:tracePt t="21464" x="5441950" y="5022850"/>
          <p14:tracePt t="21465" x="5492750" y="5035550"/>
          <p14:tracePt t="21513" x="5753100" y="5105400"/>
          <p14:tracePt t="21559" x="5943600" y="5130800"/>
          <p14:tracePt t="21561" x="5988050" y="5137150"/>
          <p14:tracePt t="21652" x="6178550" y="5162550"/>
          <p14:tracePt t="21654" x="6356350" y="5162550"/>
          <p14:tracePt t="21655" x="6394450" y="5162550"/>
          <p14:tracePt t="21701" x="6540500" y="5162550"/>
          <p14:tracePt t="21748" x="6661150" y="5156200"/>
          <p14:tracePt t="21801" x="6807200" y="5073650"/>
          <p14:tracePt t="21848" x="6921500" y="5010150"/>
          <p14:tracePt t="21898" x="6965950" y="4972050"/>
          <p14:tracePt t="21948" x="6972300" y="4927600"/>
          <p14:tracePt t="22000" x="6985000" y="4883150"/>
          <p14:tracePt t="22050" x="6991350" y="4876800"/>
          <p14:tracePt t="22101" x="6991350" y="4870450"/>
          <p14:tracePt t="22105" x="6997700" y="4864100"/>
          <p14:tracePt t="22158" x="7004050" y="4857750"/>
          <p14:tracePt t="22211" x="7004050" y="4851400"/>
          <p14:tracePt t="22213" x="7010400" y="4838700"/>
          <p14:tracePt t="22268" x="7029450" y="4806950"/>
          <p14:tracePt t="22326" x="7073900" y="4711700"/>
          <p14:tracePt t="22328" x="7086600" y="4686300"/>
          <p14:tracePt t="22377" x="7156450" y="4451350"/>
          <p14:tracePt t="22429" x="7213600" y="4184650"/>
          <p14:tracePt t="22480" x="7213600" y="3962400"/>
          <p14:tracePt t="22481" x="7213600" y="3930650"/>
          <p14:tracePt t="22536" x="7169150" y="3746500"/>
          <p14:tracePt t="22538" x="7150100" y="3721100"/>
          <p14:tracePt t="22585" x="7092950" y="3606800"/>
          <p14:tracePt t="22632" x="7048500" y="3556000"/>
          <p14:tracePt t="22723" x="6997700" y="3517900"/>
          <p14:tracePt t="22725" x="6908800" y="3429000"/>
          <p14:tracePt t="22772" x="6883400" y="3365500"/>
          <p14:tracePt t="22819" x="6743700" y="3276600"/>
          <p14:tracePt t="22866" x="6724650" y="3263900"/>
          <p14:tracePt t="22913" x="6705600" y="3257550"/>
          <p14:tracePt t="22959" x="6559550" y="3244850"/>
          <p14:tracePt t="22961" x="6540500" y="3238500"/>
          <p14:tracePt t="23009" x="6489700" y="3232150"/>
          <p14:tracePt t="23061" x="6445250" y="3232150"/>
          <p14:tracePt t="23108" x="6305550" y="3238500"/>
          <p14:tracePt t="23159" x="6146800" y="3302000"/>
          <p14:tracePt t="23162" x="6121400" y="3308350"/>
          <p14:tracePt t="23210" x="5943600" y="3371850"/>
          <p14:tracePt t="23258" x="5784850" y="3460750"/>
          <p14:tracePt t="23306" x="5683250" y="3549650"/>
          <p14:tracePt t="23613" x="5626100" y="3581400"/>
          <p14:tracePt t="23660" x="5537200" y="3651250"/>
          <p14:tracePt t="23708" x="5429250" y="3752850"/>
          <p14:tracePt t="23757" x="5187950" y="3905250"/>
          <p14:tracePt t="23806" x="4959350" y="4032250"/>
          <p14:tracePt t="23808" x="4933950" y="4051300"/>
          <p14:tracePt t="23858" x="4819650" y="4114800"/>
          <p14:tracePt t="23860" x="4800600" y="4127500"/>
          <p14:tracePt t="23909" x="4711700" y="4171950"/>
          <p14:tracePt t="23957" x="4654550" y="4178300"/>
          <p14:tracePt t="24005" x="4578350" y="4184650"/>
          <p14:tracePt t="24056" x="4514850" y="4191000"/>
          <p14:tracePt t="24058" x="4508500" y="4191000"/>
          <p14:tracePt t="24105" x="4457700" y="4203700"/>
          <p14:tracePt t="24158" x="4375150" y="4197350"/>
          <p14:tracePt t="24208" x="4356100" y="4191000"/>
          <p14:tracePt t="24210" x="4229100" y="4171950"/>
          <p14:tracePt t="24259" x="4108450" y="4152900"/>
          <p14:tracePt t="24260" x="4089400" y="4152900"/>
          <p14:tracePt t="24309" x="3987800" y="4146550"/>
          <p14:tracePt t="24358" x="3937000" y="4152900"/>
          <p14:tracePt t="24360" x="3930650" y="4152900"/>
          <p14:tracePt t="24408" x="3956050" y="4165600"/>
          <p14:tracePt t="24410" x="3968750" y="4165600"/>
          <p14:tracePt t="24458" x="4044950" y="4165600"/>
          <p14:tracePt t="24678" x="4051300" y="4165600"/>
          <p14:tracePt t="24680" x="4051300" y="4159250"/>
          <p14:tracePt t="24728" x="4051300" y="4152900"/>
          <p14:tracePt t="24780" x="3994150" y="4152900"/>
          <p14:tracePt t="24829" x="3905250" y="4152900"/>
          <p14:tracePt t="24831" x="3898900" y="4152900"/>
          <p14:tracePt t="24879" x="3879850" y="4152900"/>
          <p14:tracePt t="24881" x="3873500" y="4152900"/>
          <p14:tracePt t="24930" x="3829050" y="4152900"/>
          <p14:tracePt t="24979" x="3816350" y="4152900"/>
          <p14:tracePt t="25205" x="3797300" y="4152900"/>
          <p14:tracePt t="25207" x="3784600" y="4152900"/>
          <p14:tracePt t="25209" x="3778250" y="4152900"/>
          <p14:tracePt t="25257" x="3721100" y="4165600"/>
          <p14:tracePt t="25306" x="3702050" y="4171950"/>
          <p14:tracePt t="25442" x="3695700" y="4184650"/>
          <p14:tracePt t="25490" x="3689350" y="4191000"/>
          <p14:tracePt t="25542" x="3683000" y="4203700"/>
          <p14:tracePt t="25590" x="3683000" y="4222750"/>
          <p14:tracePt t="25644" x="3683000" y="4248150"/>
          <p14:tracePt t="25693" x="3683000" y="4254500"/>
          <p14:tracePt t="25787" x="3689350" y="4260850"/>
          <p14:tracePt t="25788" x="3689350" y="4267200"/>
          <p14:tracePt t="25878" x="3689350" y="4273550"/>
          <p14:tracePt t="25930" x="3702050" y="4286250"/>
          <p14:tracePt t="25979" x="3714750" y="4292600"/>
          <p14:tracePt t="26253" x="3727450" y="4292600"/>
          <p14:tracePt t="26302" x="3752850" y="4292600"/>
          <p14:tracePt t="26305" x="3759200" y="4292600"/>
          <p14:tracePt t="26355" x="3803650" y="4318000"/>
          <p14:tracePt t="26406" x="3835400" y="4343400"/>
          <p14:tracePt t="26408" x="3841750" y="4343400"/>
          <p14:tracePt t="26456" x="3860800" y="4362450"/>
          <p14:tracePt t="26506" x="3898900" y="4400550"/>
          <p14:tracePt t="26555" x="3943350" y="4438650"/>
          <p14:tracePt t="26606" x="3956050" y="4508500"/>
          <p14:tracePt t="26608" x="3956050" y="4514850"/>
          <p14:tracePt t="26657" x="3968750" y="4559300"/>
          <p14:tracePt t="26710" x="3975100" y="4572000"/>
          <p14:tracePt t="26766" x="3975100" y="4578350"/>
          <p14:tracePt t="26822" x="3975100" y="4597400"/>
          <p14:tracePt t="26875" x="3968750" y="4597400"/>
          <p14:tracePt t="27189" x="3975100" y="4591050"/>
          <p14:tracePt t="27240" x="3975100" y="4584700"/>
          <p14:tracePt t="27242" x="3987800" y="4565650"/>
          <p14:tracePt t="27292" x="4000500" y="4495800"/>
          <p14:tracePt t="27294" x="4006850" y="4476750"/>
          <p14:tracePt t="27296" x="4013200" y="4445000"/>
          <p14:tracePt t="27346" x="4013200" y="4210050"/>
          <p14:tracePt t="27397" x="3956050" y="3943350"/>
          <p14:tracePt t="27448" x="3854450" y="3695700"/>
          <p14:tracePt t="27498" x="3822700" y="3638550"/>
          <p14:tracePt t="27638" x="3822700" y="3632200"/>
          <p14:tracePt t="27639" x="3822700" y="3619500"/>
          <p14:tracePt t="27689" x="3784600" y="3556000"/>
          <p14:tracePt t="27740" x="3746500" y="3498850"/>
          <p14:tracePt t="27789" x="3746500" y="3492500"/>
          <p14:tracePt t="28148" x="3740150" y="3505200"/>
          <p14:tracePt t="30423" x="4165600" y="3378200"/>
          <p14:tracePt t="30426" x="4254500" y="3359150"/>
          <p14:tracePt t="30479" x="4603750" y="3276600"/>
          <p14:tracePt t="30481" x="4641850" y="3257550"/>
          <p14:tracePt t="30534" x="4819650" y="3181350"/>
          <p14:tracePt t="30537" x="4826000" y="3181350"/>
          <p14:tracePt t="30711" x="4826000" y="3206750"/>
          <p14:tracePt t="30713" x="4826000" y="3289300"/>
          <p14:tracePt t="30767" x="4749800" y="3689350"/>
          <p14:tracePt t="30769" x="4749800" y="3733800"/>
          <p14:tracePt t="30825" x="4832350" y="4102100"/>
          <p14:tracePt t="30876" x="5099050" y="4413250"/>
          <p14:tracePt t="30932" x="5238750" y="4368800"/>
          <p14:tracePt t="31288" x="5175250" y="4464050"/>
          <p14:tracePt t="31342" x="4959350" y="4692650"/>
          <p14:tracePt t="31344" x="4914900" y="4737100"/>
          <p14:tracePt t="31397" x="4654550" y="4959350"/>
          <p14:tracePt t="31399" x="4610100" y="5010150"/>
          <p14:tracePt t="31454" x="4451350" y="5175250"/>
          <p14:tracePt t="31456" x="4432300" y="5200650"/>
          <p14:tracePt t="31509" x="4362450" y="5340350"/>
          <p14:tracePt t="31511" x="4362450" y="5359400"/>
          <p14:tracePt t="31567" x="4381500" y="5422900"/>
          <p14:tracePt t="31569" x="4400550" y="5441950"/>
          <p14:tracePt t="31627" x="4514850" y="5511800"/>
          <p14:tracePt t="31680" x="4673600" y="5613400"/>
          <p14:tracePt t="31731" x="4705350" y="5651500"/>
          <p14:tracePt t="32024" x="4718050" y="5651500"/>
          <p14:tracePt t="32124" x="4718050" y="5657850"/>
          <p14:tracePt t="32179" x="4730750" y="5708650"/>
          <p14:tracePt t="32235" x="4781550" y="5772150"/>
          <p14:tracePt t="32299" x="4794250" y="5803900"/>
          <p14:tracePt t="32361" x="4794250" y="5848350"/>
          <p14:tracePt t="32425" x="4794250" y="5854700"/>
          <p14:tracePt t="32495" x="4806950" y="5861050"/>
          <p14:tracePt t="32565" x="4845050" y="5873750"/>
          <p14:tracePt t="32568" x="4857750" y="5873750"/>
          <p14:tracePt t="32632" x="4972050" y="5892800"/>
          <p14:tracePt t="32693" x="5048250" y="5892800"/>
          <p14:tracePt t="32696" x="5054600" y="5892800"/>
          <p14:tracePt t="32761" x="5060950" y="5892800"/>
          <p14:tracePt t="32997" x="5207000" y="5918200"/>
          <p14:tracePt t="33056" x="5702300" y="5969000"/>
          <p14:tracePt t="33058" x="5772150" y="5969000"/>
          <p14:tracePt t="33117" x="5969000" y="5981700"/>
          <p14:tracePt t="33367" x="6032500" y="5988050"/>
          <p14:tracePt t="33369" x="6083300" y="5994400"/>
          <p14:tracePt t="33418" x="6445250" y="6013450"/>
          <p14:tracePt t="33464" x="6508750" y="6013450"/>
          <p14:tracePt t="34144" x="6496050" y="6013450"/>
          <p14:tracePt t="34202" x="6413500" y="6013450"/>
          <p14:tracePt t="34207" x="6400800" y="6013450"/>
          <p14:tracePt t="34261" x="6330950" y="6026150"/>
          <p14:tracePt t="34315" x="5899150" y="6083300"/>
          <p14:tracePt t="34369" x="5416550" y="6096000"/>
          <p14:tracePt t="34424" x="5124450" y="6096000"/>
          <p14:tracePt t="34483" x="5105400" y="6102350"/>
          <p14:tracePt t="34542" x="5048250" y="6134100"/>
          <p14:tracePt t="34545" x="5041900" y="6140450"/>
          <p14:tracePt t="34602" x="4965700" y="6184900"/>
          <p14:tracePt t="34656" x="4940300" y="6210300"/>
          <p14:tracePt t="34759" x="4953000" y="6210300"/>
          <p14:tracePt t="34810" x="5060950" y="6203950"/>
          <p14:tracePt t="34863" x="5143500" y="6203950"/>
          <p14:tracePt t="34865" x="5156200" y="6203950"/>
          <p14:tracePt t="34916" x="5162550" y="6197600"/>
          <p14:tracePt t="35213" x="5168900" y="6197600"/>
          <p14:tracePt t="35216" x="5181600" y="6191250"/>
          <p14:tracePt t="35218" x="5187950" y="6191250"/>
          <p14:tracePt t="35335" x="5213350" y="6191250"/>
          <p14:tracePt t="35337" x="5219700" y="6191250"/>
          <p14:tracePt t="35592" x="5251450" y="6178550"/>
          <p14:tracePt t="35644" x="5365750" y="6172200"/>
          <p14:tracePt t="35704" x="5505450" y="6172200"/>
          <p14:tracePt t="35706" x="5524500" y="6172200"/>
          <p14:tracePt t="35807" x="5543550" y="6172200"/>
          <p14:tracePt t="36989" x="5537200" y="6178550"/>
          <p14:tracePt t="36991" x="5530850" y="6184900"/>
          <p14:tracePt t="37060" x="5276850" y="6242050"/>
          <p14:tracePt t="37403" x="5264150" y="6248400"/>
          <p14:tracePt t="37464" x="5130800" y="6267450"/>
          <p14:tracePt t="37467" x="5092700" y="6267450"/>
          <p14:tracePt t="37527" x="4883150" y="6267450"/>
          <p14:tracePt t="37530" x="4838700" y="6267450"/>
          <p14:tracePt t="37589" x="4451350" y="6261100"/>
          <p14:tracePt t="37647" x="4076700" y="6172200"/>
          <p14:tracePt t="37649" x="4000500" y="6146800"/>
          <p14:tracePt t="37707" x="3340100" y="5975350"/>
          <p14:tracePt t="37763" x="2876550" y="5803900"/>
          <p14:tracePt t="37830" x="2413000" y="5778500"/>
          <p14:tracePt t="37833" x="2368550" y="5791200"/>
          <p14:tracePt t="37898" x="2254250" y="5816600"/>
          <p14:tracePt t="37974" x="2203450" y="5842000"/>
          <p14:tracePt t="37977" x="2197100" y="5842000"/>
          <p14:tracePt t="38051" x="2159000" y="5861050"/>
          <p14:tracePt t="38316" x="2152650" y="5861050"/>
          <p14:tracePt t="38383" x="2044700" y="5861050"/>
          <p14:tracePt t="38385" x="2025650" y="5861050"/>
          <p14:tracePt t="38449" x="1835150" y="5924550"/>
          <p14:tracePt t="38511" x="1612900" y="5956300"/>
          <p14:tracePt t="38513" x="1587500" y="5962650"/>
          <p14:tracePt t="38577" x="1504950" y="5981700"/>
          <p14:tracePt t="38704" x="1485900" y="5981700"/>
          <p14:tracePt t="38706" x="1441450" y="6007100"/>
          <p14:tracePt t="38811" x="1403350" y="6013450"/>
          <p14:tracePt t="38812" x="1352550" y="6038850"/>
          <p14:tracePt t="38869" x="1339850" y="6045200"/>
          <p14:tracePt t="38925" x="1327150" y="6045200"/>
          <p14:tracePt t="38928" x="1320800" y="6045200"/>
          <p14:tracePt t="38991" x="1314450" y="6045200"/>
          <p14:tracePt t="39051" x="1301750" y="6032500"/>
          <p14:tracePt t="39112" x="1282700" y="6026150"/>
          <p14:tracePt t="39231" x="1276350" y="6013450"/>
          <p14:tracePt t="39306" x="1270000" y="6000750"/>
          <p14:tracePt t="39424" x="1282700" y="5994400"/>
          <p14:tracePt t="39487" x="1289050" y="5994400"/>
          <p14:tracePt t="39878" x="1301750" y="5988050"/>
          <p14:tracePt t="39995" x="1308100" y="5975350"/>
          <p14:tracePt t="40057" x="1314450" y="5969000"/>
          <p14:tracePt t="40177" x="1320800" y="5962650"/>
          <p14:tracePt t="40244" x="1327150" y="5943600"/>
          <p14:tracePt t="40310" x="1339850" y="5937250"/>
          <p14:tracePt t="40434" x="1358900" y="5924550"/>
          <p14:tracePt t="40665" x="1358900" y="5918200"/>
          <p14:tracePt t="40667" x="1365250" y="5905500"/>
          <p14:tracePt t="40729" x="1365250" y="5899150"/>
          <p14:tracePt t="41012" x="1365250" y="5892800"/>
          <p14:tracePt t="41072" x="1384300" y="5886450"/>
          <p14:tracePt t="41074" x="1390650" y="5880100"/>
          <p14:tracePt t="41190" x="1416050" y="5873750"/>
          <p14:tracePt t="41361" x="1428750" y="5842000"/>
          <p14:tracePt t="41424" x="1492250" y="5727700"/>
          <p14:tracePt t="41739" x="1492250" y="5721350"/>
          <p14:tracePt t="42030" x="1466850" y="5721350"/>
          <p14:tracePt t="42033" x="1460500" y="5721350"/>
          <p14:tracePt t="42098" x="1435100" y="5721350"/>
          <p14:tracePt t="42164" x="1416050" y="5721350"/>
          <p14:tracePt t="42237" x="1358900" y="5721350"/>
          <p14:tracePt t="42305" x="1352550" y="5721350"/>
          <p14:tracePt t="42307" x="1295400" y="5721350"/>
          <p14:tracePt t="42381" x="1168400" y="5734050"/>
          <p14:tracePt t="42384" x="1155700" y="5734050"/>
          <p14:tracePt t="42500" x="1016000" y="5746750"/>
          <p14:tracePt t="42502" x="1009650" y="5746750"/>
          <p14:tracePt t="42506" x="996950" y="5753100"/>
          <p14:tracePt t="42596" x="939800" y="5772150"/>
          <p14:tracePt t="42674" x="914400" y="5791200"/>
          <p14:tracePt t="42681" x="914400" y="5797550"/>
          <p14:tracePt t="42749" x="901700" y="5854700"/>
          <p14:tracePt t="42752" x="901700" y="5861050"/>
          <p14:tracePt t="42814" x="901700" y="5899150"/>
          <p14:tracePt t="42816" x="901700" y="5905500"/>
          <p14:tracePt t="42880" x="920750" y="5949950"/>
          <p14:tracePt t="42944" x="933450" y="5981700"/>
          <p14:tracePt t="43010" x="990600" y="6007100"/>
          <p14:tracePt t="43074" x="1016000" y="6013450"/>
          <p14:tracePt t="43144" x="1047750" y="6013450"/>
          <p14:tracePt t="43224" x="1092200" y="6013450"/>
          <p14:tracePt t="43226" x="1111250" y="6013450"/>
          <p14:tracePt t="43291" x="1206500" y="6013450"/>
          <p14:tracePt t="43354" x="1270000" y="6013450"/>
          <p14:tracePt t="43420" x="1346200" y="6007100"/>
          <p14:tracePt t="43476" x="1390650" y="5988050"/>
          <p14:tracePt t="43534" x="1460500" y="5981700"/>
          <p14:tracePt t="43537" x="1473200" y="5981700"/>
          <p14:tracePt t="43592" x="1581150" y="5981700"/>
          <p14:tracePt t="43650" x="1670050" y="5975350"/>
          <p14:tracePt t="43706" x="1765300" y="5975350"/>
          <p14:tracePt t="43763" x="1816100" y="5975350"/>
          <p14:tracePt t="43824" x="1828800" y="5969000"/>
          <p14:tracePt t="43994" x="1841500" y="5962650"/>
          <p14:tracePt t="44051" x="1854200" y="5956300"/>
          <p14:tracePt t="44274" x="1854200" y="5943600"/>
          <p14:tracePt t="44332" x="1854200" y="5924550"/>
          <p14:tracePt t="44392" x="1854200" y="5918200"/>
          <p14:tracePt t="44553" x="1854200" y="5911850"/>
          <p14:tracePt t="44609" x="1828800" y="5867400"/>
          <p14:tracePt t="44668" x="1816100" y="5842000"/>
          <p14:tracePt t="44726" x="1797050" y="5829300"/>
          <p14:tracePt t="44789" x="1771650" y="5829300"/>
          <p14:tracePt t="44851" x="1708150" y="5829300"/>
          <p14:tracePt t="44909" x="1644650" y="5822950"/>
          <p14:tracePt t="44965" x="1568450" y="5829300"/>
          <p14:tracePt t="44967" x="1555750" y="5829300"/>
          <p14:tracePt t="45024" x="1504950" y="5835650"/>
          <p14:tracePt t="45083" x="1485900" y="5835650"/>
          <p14:tracePt t="45143" x="1447800" y="5835650"/>
          <p14:tracePt t="45145" x="1441450" y="5842000"/>
          <p14:tracePt t="45207" x="1416050" y="5842000"/>
          <p14:tracePt t="45209" x="1403350" y="5848350"/>
          <p14:tracePt t="45268" x="1377950" y="5861050"/>
          <p14:tracePt t="45327" x="1365250" y="5861050"/>
          <p14:tracePt t="45391" x="1365250" y="5867400"/>
          <p14:tracePt t="45506" x="1346200" y="5873750"/>
          <p14:tracePt t="45563" x="1333500" y="5873750"/>
          <p14:tracePt t="45624" x="1320800" y="5886450"/>
          <p14:tracePt t="45681" x="1314450" y="5911850"/>
          <p14:tracePt t="45796" x="1314450" y="5924550"/>
          <p14:tracePt t="45798" x="1314450" y="5930900"/>
          <p14:tracePt t="46056" x="1320800" y="5930900"/>
          <p14:tracePt t="46288" x="1314450" y="5911850"/>
          <p14:tracePt t="46349" x="1308100" y="5899150"/>
          <p14:tracePt t="46407" x="1308100" y="5892800"/>
          <p14:tracePt t="46696" x="1301750" y="5867400"/>
          <p14:tracePt t="46809" x="1295400" y="5854700"/>
          <p14:tracePt t="47749" x="1289050" y="5835650"/>
          <p14:tracePt t="47868" x="1282700" y="5822950"/>
          <p14:tracePt t="47928" x="1282700" y="5810250"/>
          <p14:tracePt t="47989" x="1270000" y="5810250"/>
          <p14:tracePt t="48051" x="1263650" y="5810250"/>
          <p14:tracePt t="48113" x="1250950" y="5784850"/>
          <p14:tracePt t="48179" x="1238250" y="5772150"/>
          <p14:tracePt t="48242" x="1225550" y="5753100"/>
          <p14:tracePt t="48305" x="1187450" y="5753100"/>
          <p14:tracePt t="48367" x="1136650" y="5746750"/>
          <p14:tracePt t="48370" x="1117600" y="5746750"/>
          <p14:tracePt t="48432" x="1035050" y="5740400"/>
          <p14:tracePt t="48494" x="990600" y="5740400"/>
          <p14:tracePt t="48496" x="984250" y="5740400"/>
          <p14:tracePt t="48559" x="958850" y="5740400"/>
          <p14:tracePt t="48561" x="952500" y="5740400"/>
          <p14:tracePt t="48622" x="920750" y="5759450"/>
          <p14:tracePt t="48691" x="889000" y="5797550"/>
          <p14:tracePt t="48754" x="869950" y="5829300"/>
          <p14:tracePt t="48817" x="869950" y="5867400"/>
          <p14:tracePt t="48880" x="869950" y="5886450"/>
          <p14:tracePt t="48947" x="882650" y="5924550"/>
          <p14:tracePt t="49009" x="901700" y="5956300"/>
          <p14:tracePt t="49011" x="908050" y="5969000"/>
          <p14:tracePt t="49075" x="933450" y="6000750"/>
          <p14:tracePt t="49142" x="958850" y="6026150"/>
          <p14:tracePt t="49208" x="971550" y="6038850"/>
          <p14:tracePt t="49212" x="971550" y="6045200"/>
          <p14:tracePt t="49274" x="1016000" y="6057900"/>
          <p14:tracePt t="49339" x="1073150" y="6064250"/>
          <p14:tracePt t="49405" x="1149350" y="6064250"/>
          <p14:tracePt t="49474" x="1193800" y="6045200"/>
          <p14:tracePt t="49538" x="1238250" y="6007100"/>
          <p14:tracePt t="49600" x="1257300" y="5949950"/>
          <p14:tracePt t="49662" x="1263650" y="5861050"/>
          <p14:tracePt t="49664" x="1263650" y="5848350"/>
          <p14:tracePt t="49729" x="1263650" y="5784850"/>
          <p14:tracePt t="49793" x="1250950" y="5759450"/>
          <p14:tracePt t="49857" x="1225550" y="5727700"/>
          <p14:tracePt t="49922" x="1174750" y="5676900"/>
          <p14:tracePt t="49985" x="1130300" y="5657850"/>
          <p14:tracePt t="50049" x="1003300" y="5651500"/>
          <p14:tracePt t="50114" x="927100" y="5670550"/>
          <p14:tracePt t="50181" x="882650" y="5702300"/>
          <p14:tracePt t="50249" x="869950" y="5715000"/>
          <p14:tracePt t="50251" x="825500" y="5791200"/>
          <p14:tracePt t="50314" x="825500" y="5848350"/>
          <p14:tracePt t="50379" x="876300" y="5943600"/>
          <p14:tracePt t="50444" x="908050" y="5975350"/>
          <p14:tracePt t="50509" x="939800" y="5994400"/>
          <p14:tracePt t="50572" x="971550" y="6007100"/>
          <p14:tracePt t="50640" x="1022350" y="6038850"/>
          <p14:tracePt t="50706" x="1066800" y="6057900"/>
          <p14:tracePt t="50770" x="1079500" y="6057900"/>
          <p14:tracePt t="50832" x="1085850" y="6064250"/>
          <p14:tracePt t="50895" x="1111250" y="6064250"/>
          <p14:tracePt t="50897" x="1123950" y="6064250"/>
          <p14:tracePt t="51256" x="1130300" y="6064250"/>
          <p14:tracePt t="51722" x="1130300" y="6057900"/>
          <p14:tracePt t="51784" x="1123950" y="6032500"/>
          <p14:tracePt t="51850" x="1123950" y="6019800"/>
          <p14:tracePt t="51918" x="1123950" y="5994400"/>
          <p14:tracePt t="51921" x="1123950" y="5988050"/>
          <p14:tracePt t="51984" x="1123950" y="5981700"/>
          <p14:tracePt t="52050" x="1130300" y="5962650"/>
          <p14:tracePt t="52196" x="1136650" y="5949950"/>
          <p14:tracePt t="52198" x="1149350" y="5930900"/>
          <p14:tracePt t="52275" x="1219200" y="5829300"/>
          <p14:tracePt t="52340" x="1270000" y="5734050"/>
          <p14:tracePt t="52406" x="1289050" y="5702300"/>
          <p14:tracePt t="52476" x="1301750" y="5683250"/>
          <p14:tracePt t="52662" x="1314450" y="5664200"/>
          <p14:tracePt t="52664" x="1314450" y="5657850"/>
          <p14:tracePt t="52727" x="1314450" y="5651500"/>
          <p14:tracePt t="52851" x="1289050" y="5651500"/>
          <p14:tracePt t="52914" x="1250950" y="5651500"/>
          <p14:tracePt t="52979" x="1168400" y="5695950"/>
          <p14:tracePt t="53044" x="1123950" y="5759450"/>
          <p14:tracePt t="53109" x="1098550" y="5803900"/>
          <p14:tracePt t="53232" x="1098550" y="5810250"/>
          <p14:tracePt t="53429" x="1085850" y="5816600"/>
          <p14:tracePt t="53491" x="1085850" y="5829300"/>
          <p14:tracePt t="53794" x="1098550" y="5816600"/>
          <p14:tracePt t="53860" x="1155700" y="5759450"/>
          <p14:tracePt t="53929" x="1250950" y="5651500"/>
          <p14:tracePt t="53996" x="1320800" y="5607050"/>
          <p14:tracePt t="54064" x="1397000" y="5568950"/>
          <p14:tracePt t="54065" x="1416050" y="5562600"/>
          <p14:tracePt t="54129" x="1695450" y="5518150"/>
          <p14:tracePt t="54198" x="2063750" y="5556250"/>
          <p14:tracePt t="54202" x="2108200" y="5568950"/>
          <p14:tracePt t="54267" x="2247900" y="5683250"/>
          <p14:tracePt t="54335" x="2336800" y="5842000"/>
          <p14:tracePt t="54338" x="2349500" y="5854700"/>
          <p14:tracePt t="54464" x="2362200" y="5873750"/>
          <p14:tracePt t="54825" x="2362200" y="5867400"/>
          <p14:tracePt t="54890" x="2349500" y="5829300"/>
          <p14:tracePt t="54958" x="2292350" y="5784850"/>
          <p14:tracePt t="54961" x="2286000" y="5778500"/>
          <p14:tracePt t="55026" x="2266950" y="5727700"/>
          <p14:tracePt t="55093" x="2260600" y="5715000"/>
          <p14:tracePt t="55398" x="2178050" y="5645150"/>
          <p14:tracePt t="55400" x="2152650" y="5626100"/>
          <p14:tracePt t="55466" x="2101850" y="5543550"/>
          <p14:tracePt t="55529" x="2101850" y="5530850"/>
          <p14:tracePt t="55663" x="2139950" y="5537200"/>
          <p14:tracePt t="55736" x="2190750" y="5600700"/>
          <p14:tracePt t="55738" x="2197100" y="5626100"/>
          <p14:tracePt t="55806" x="2216150" y="5683250"/>
          <p14:tracePt t="55873" x="2216150" y="5702300"/>
          <p14:tracePt t="55875" x="2260600" y="5829300"/>
          <p14:tracePt t="55940" x="2266950" y="5854700"/>
          <p14:tracePt t="56429" x="2266950" y="5861050"/>
          <p14:tracePt t="56977" x="2292350" y="5873750"/>
          <p14:tracePt t="57044" x="2368550" y="5899150"/>
          <p14:tracePt t="58860" x="2717800" y="5740400"/>
          <p14:tracePt t="58929" x="3276600" y="5581650"/>
          <p14:tracePt t="58999" x="3568700" y="5486400"/>
          <p14:tracePt t="59002" x="3581400" y="5480050"/>
          <p14:tracePt t="59072" x="3594100" y="5473700"/>
          <p14:tracePt t="59200" x="3759200" y="5441950"/>
          <p14:tracePt t="59204" x="3803650" y="5441950"/>
          <p14:tracePt t="59273" x="3835400" y="5448300"/>
          <p14:tracePt t="59656" x="3924300" y="5384800"/>
          <p14:tracePt t="59724" x="4152900" y="5187950"/>
          <p14:tracePt t="59795" x="4673600" y="4883150"/>
          <p14:tracePt t="59863" x="5435600" y="4603750"/>
          <p14:tracePt t="59865" x="5518150" y="4572000"/>
          <p14:tracePt t="59935" x="6419850" y="4191000"/>
          <p14:tracePt t="59938" x="6559550" y="4133850"/>
          <p14:tracePt t="60006" x="7327900" y="3702050"/>
          <p14:tracePt t="60009" x="7391400" y="3644900"/>
          <p14:tracePt t="60079" x="7766050" y="3149600"/>
          <p14:tracePt t="60081" x="7816850" y="3079750"/>
          <p14:tracePt t="60148" x="8089900" y="2724150"/>
          <p14:tracePt t="60280" x="8185150" y="2660650"/>
          <p14:tracePt t="60550" x="8185150" y="2654300"/>
          <p14:tracePt t="60620" x="8274050" y="2546350"/>
          <p14:tracePt t="60690" x="8426450" y="2241550"/>
          <p14:tracePt t="60760" x="8591550" y="1917700"/>
          <p14:tracePt t="60832" x="8661400" y="1771650"/>
          <p14:tracePt t="60906" x="8674100" y="1714500"/>
          <p14:tracePt t="60977" x="8661400" y="1625600"/>
          <p14:tracePt t="61049" x="8667750" y="1587500"/>
          <p14:tracePt t="61120" x="8712200" y="1555750"/>
          <p14:tracePt t="61123" x="8718550" y="1555750"/>
          <p14:tracePt t="61198" x="8826500" y="1517650"/>
          <p14:tracePt t="61200" x="8839200" y="1517650"/>
          <p14:tracePt t="61202" x="8845550" y="1511300"/>
          <p14:tracePt t="61272" x="8883650" y="1511300"/>
          <p14:tracePt t="61275" x="8890000" y="1511300"/>
          <p14:tracePt t="61410" x="8902700" y="1517650"/>
          <p14:tracePt t="61479" x="8921750" y="1530350"/>
          <p14:tracePt t="61549" x="8934450" y="1536700"/>
          <p14:tracePt t="61682" x="8940800" y="1543050"/>
          <p14:tracePt t="61814" x="8940800" y="1549400"/>
          <p14:tracePt t="61816" x="8934450" y="1555750"/>
          <p14:tracePt t="61889" x="9017000" y="1714500"/>
          <p14:tracePt t="61891" x="9017000" y="1733550"/>
          <p14:tracePt t="61963" x="9029700" y="1816100"/>
          <p14:tracePt t="63130" x="8972550" y="1816100"/>
          <p14:tracePt t="63206" x="8915400" y="1917700"/>
          <p14:tracePt t="63210" x="8909050" y="1930400"/>
          <p14:tracePt t="63280" x="8896350" y="2000250"/>
          <p14:tracePt t="63355" x="8890000" y="2012950"/>
          <p14:tracePt t="63426" x="8972550" y="2057400"/>
          <p14:tracePt t="63498" x="9029700" y="2114550"/>
          <p14:tracePt t="63830" x="9036050" y="2089150"/>
          <p14:tracePt t="63901" x="9042400" y="2070100"/>
          <p14:tracePt t="64038" x="9042400" y="2063750"/>
          <p14:tracePt t="64111" x="9048750" y="2051050"/>
          <p14:tracePt t="64185" x="9093200" y="2025650"/>
          <p14:tracePt t="64190" x="9105900" y="2019300"/>
          <p14:tracePt t="64192" x="9124950" y="2012950"/>
          <p14:tracePt t="64262" x="9290050" y="1993900"/>
          <p14:tracePt t="64264" x="9302750" y="1993900"/>
          <p14:tracePt t="64337" x="9455150" y="1968500"/>
          <p14:tracePt t="64339" x="9480550" y="1968500"/>
          <p14:tracePt t="64411" x="9664700" y="1968500"/>
          <p14:tracePt t="64484" x="9683750" y="1968500"/>
          <p14:tracePt t="64693" x="9690100" y="1968500"/>
          <p14:tracePt t="64765" x="9639300" y="1981200"/>
          <p14:tracePt t="64768" x="9620250" y="1987550"/>
          <p14:tracePt t="64841" x="9467850" y="2032000"/>
          <p14:tracePt t="64843" x="9455150" y="2032000"/>
          <p14:tracePt t="64918" x="9328150" y="2051050"/>
          <p14:tracePt t="64922" x="9302750" y="2057400"/>
          <p14:tracePt t="64992" x="9220200" y="2063750"/>
          <p14:tracePt t="64994" x="9207500" y="2063750"/>
          <p14:tracePt t="65064" x="9156700" y="2082800"/>
          <p14:tracePt t="65066" x="9150350" y="2082800"/>
          <p14:tracePt t="65139" x="9074150" y="2120900"/>
          <p14:tracePt t="65215" x="9004300" y="2146300"/>
          <p14:tracePt t="65220" x="8997950" y="2146300"/>
          <p14:tracePt t="65292" x="8985250" y="2146300"/>
          <p14:tracePt t="65365" x="8966200" y="2146300"/>
          <p14:tracePt t="65439" x="8959850" y="2146300"/>
          <p14:tracePt t="65441" x="8953500" y="2152650"/>
          <p14:tracePt t="65716" x="9004300" y="2152650"/>
          <p14:tracePt t="65789" x="9124950" y="2165350"/>
          <p14:tracePt t="65792" x="9169400" y="2171700"/>
          <p14:tracePt t="65863" x="9290050" y="2171700"/>
          <p14:tracePt t="65938" x="9423400" y="2190750"/>
          <p14:tracePt t="66009" x="9410700" y="2133600"/>
          <p14:tracePt t="67757" x="9321800" y="2070100"/>
          <p14:tracePt t="67760" x="9283700" y="2051050"/>
          <p14:tracePt t="67834" x="9131300" y="2178050"/>
          <p14:tracePt t="67908" x="9036050" y="2609850"/>
          <p14:tracePt t="67983" x="8699500" y="3130550"/>
          <p14:tracePt t="67985" x="8680450" y="3181350"/>
          <p14:tracePt t="68051" x="8597900" y="3568700"/>
          <p14:tracePt t="68122" x="8445500" y="3867150"/>
          <p14:tracePt t="68189" x="8426450" y="4013200"/>
          <p14:tracePt t="68258" x="8426450" y="4032250"/>
          <p14:tracePt t="68260" x="8420100" y="4083050"/>
          <p14:tracePt t="68519" x="8401050" y="4095750"/>
          <p14:tracePt t="68522" x="8394700" y="4102100"/>
          <p14:tracePt t="68593" x="8382000" y="4108450"/>
          <p14:tracePt t="68666" x="8318500" y="4127500"/>
          <p14:tracePt t="68739" x="8223250" y="4171950"/>
          <p14:tracePt t="68809" x="8204200" y="4178300"/>
          <p14:tracePt t="68948" x="8185150" y="4178300"/>
          <p14:tracePt t="69028" x="8121650" y="4184650"/>
          <p14:tracePt t="69099" x="8108950" y="4191000"/>
          <p14:tracePt t="69438" x="8102600" y="4184650"/>
          <p14:tracePt t="69841" x="8096250" y="4184650"/>
          <p14:tracePt t="70179" x="8096250" y="4191000"/>
          <p14:tracePt t="70181" x="8070850" y="4248150"/>
          <p14:tracePt t="70188" x="8070850" y="4254500"/>
          <p14:tracePt t="70261" x="8070850" y="4267200"/>
          <p14:tracePt t="70333" x="8070850" y="4318000"/>
          <p14:tracePt t="70336" x="8070850" y="4324350"/>
          <p14:tracePt t="70408" x="8096250" y="4375150"/>
          <p14:tracePt t="70410" x="8096250" y="4381500"/>
          <p14:tracePt t="70484" x="8096250" y="4406900"/>
          <p14:tracePt t="70555" x="8102600" y="4419600"/>
          <p14:tracePt t="70629" x="8102600" y="4445000"/>
          <p14:tracePt t="70632" x="8102600" y="4451350"/>
          <p14:tracePt t="70763" x="8115300" y="4565650"/>
          <p14:tracePt t="70765" x="8121650" y="4629150"/>
          <p14:tracePt t="71022" x="8096250" y="4648200"/>
          <p14:tracePt t="71298" x="8153400" y="4591050"/>
          <p14:tracePt t="71300" x="8153400" y="4572000"/>
          <p14:tracePt t="71373" x="8229600" y="4375150"/>
          <p14:tracePt t="71376" x="8235950" y="4343400"/>
          <p14:tracePt t="71450" x="8248650" y="3962400"/>
          <p14:tracePt t="71522" x="8140700" y="3562350"/>
          <p14:tracePt t="71598" x="8108950" y="3409950"/>
          <p14:tracePt t="71601" x="8102600" y="3397250"/>
          <p14:tracePt t="71676" x="8102600" y="3390900"/>
          <p14:tracePt t="71932" x="8077200" y="3384550"/>
          <p14:tracePt t="72068" x="8064500" y="3384550"/>
          <p14:tracePt t="72138" x="8039100" y="3403600"/>
          <p14:tracePt t="72210" x="8007350" y="3422650"/>
          <p14:tracePt t="72282" x="7994650" y="3460750"/>
          <p14:tracePt t="72352" x="8001000" y="3486150"/>
          <p14:tracePt t="72428" x="8026400" y="3505200"/>
          <p14:tracePt t="72497" x="8045450" y="3517900"/>
          <p14:tracePt t="72757" x="8064500" y="3530600"/>
          <p14:tracePt t="72827" x="8293100" y="3721100"/>
          <p14:tracePt t="72896" x="8350250" y="3759200"/>
          <p14:tracePt t="74254" x="8286750" y="3746500"/>
          <p14:tracePt t="74256" x="8255000" y="3746500"/>
          <p14:tracePt t="74324" x="8242300" y="3746500"/>
          <p14:tracePt t="74714" x="8235950" y="3746500"/>
          <p14:tracePt t="74979" x="8242300" y="3740150"/>
          <p14:tracePt t="75049" x="8255000" y="3727450"/>
          <p14:tracePt t="75122" x="8280400" y="3702050"/>
          <p14:tracePt t="75194" x="8350250" y="3644900"/>
          <p14:tracePt t="75272" x="8483600" y="3543300"/>
          <p14:tracePt t="75275" x="8502650" y="3536950"/>
          <p14:tracePt t="75348" x="8534400" y="3498850"/>
          <p14:tracePt t="75945" x="8496300" y="3511550"/>
          <p14:tracePt t="76022" x="8413750" y="3543300"/>
          <p14:tracePt t="76223" x="8407400" y="3543300"/>
          <p14:tracePt t="76299" x="8369300" y="3536950"/>
          <p14:tracePt t="76625" x="8375650" y="3543300"/>
          <p14:tracePt t="76695" x="8477250" y="3600450"/>
          <p14:tracePt t="76697" x="8509000" y="3619500"/>
          <p14:tracePt t="76836" x="8769350" y="3683000"/>
          <p14:tracePt t="76838" x="9175750" y="3759200"/>
          <p14:tracePt t="76840" x="9213850" y="3771900"/>
          <p14:tracePt t="76914" x="9525000" y="3829050"/>
          <p14:tracePt t="76988" x="9690100" y="3829050"/>
          <p14:tracePt t="77057" x="9709150" y="3829050"/>
          <p14:tracePt t="77454" x="9829800" y="3816350"/>
          <p14:tracePt t="77456" x="9848850" y="3816350"/>
          <p14:tracePt t="77527" x="9969500" y="3790950"/>
          <p14:tracePt t="77529" x="9982200" y="3790950"/>
          <p14:tracePt t="77601" x="10058400" y="3784600"/>
          <p14:tracePt t="77678" x="10160000" y="3752850"/>
          <p14:tracePt t="77680" x="10179050" y="3746500"/>
          <p14:tracePt t="77755" x="10325100" y="3702050"/>
          <p14:tracePt t="77831" x="10420350" y="3663950"/>
          <p14:tracePt t="77833" x="10420350" y="3657600"/>
          <p14:tracePt t="77906" x="10502900" y="3606800"/>
          <p14:tracePt t="77981" x="10585450" y="3517900"/>
          <p14:tracePt t="77984" x="10591800" y="3511550"/>
          <p14:tracePt t="78063" x="10636250" y="3429000"/>
          <p14:tracePt t="78066" x="10642600" y="3416300"/>
          <p14:tracePt t="78214" x="10648950" y="3384550"/>
          <p14:tracePt t="78625" x="10585450" y="3333750"/>
          <p14:tracePt t="78695" x="10566400" y="3302000"/>
          <p14:tracePt t="78768" x="10534650" y="3295650"/>
          <p14:tracePt t="78771" x="10528300" y="3295650"/>
          <p14:tracePt t="78845" x="10483850" y="3289300"/>
          <p14:tracePt t="78848" x="10477500" y="3289300"/>
          <p14:tracePt t="78922" x="10439400" y="3289300"/>
          <p14:tracePt t="78997" x="10267950" y="3251200"/>
          <p14:tracePt t="79000" x="10242550" y="3251200"/>
          <p14:tracePt t="79076" x="9969500" y="3232150"/>
          <p14:tracePt t="79151" x="9766300" y="3263900"/>
          <p14:tracePt t="79155" x="9734550" y="3276600"/>
          <p14:tracePt t="79239" x="9372600" y="3448050"/>
          <p14:tracePt t="79242" x="9271000" y="3511550"/>
          <p14:tracePt t="79332" x="8896350" y="3810000"/>
          <p14:tracePt t="79411" x="8382000" y="4051300"/>
          <p14:tracePt t="79488" x="8197850" y="4095750"/>
          <p14:tracePt t="79491" x="8191500" y="4095750"/>
          <p14:tracePt t="79565" x="8166100" y="4121150"/>
          <p14:tracePt t="79708" x="8343900" y="4159250"/>
          <p14:tracePt t="81070" x="8788400" y="4876800"/>
          <p14:tracePt t="81073" x="8902700" y="4984750"/>
          <p14:tracePt t="81147" x="9671050" y="5911850"/>
          <p14:tracePt t="81226" x="9798050" y="6096000"/>
          <p14:tracePt t="81531" x="9810750" y="6108700"/>
          <p14:tracePt t="81606" x="9804400" y="6127750"/>
          <p14:tracePt t="81608" x="9798050" y="6134100"/>
          <p14:tracePt t="81760" x="9740900" y="6076950"/>
          <p14:tracePt t="81840" x="9740900" y="6070600"/>
          <p14:tracePt t="81990" x="9798050" y="6051550"/>
          <p14:tracePt t="82067" x="9804400" y="6051550"/>
          <p14:tracePt t="82365" x="9747250" y="6007100"/>
          <p14:tracePt t="82442" x="9728200" y="6000750"/>
          <p14:tracePt t="82593" x="9607550" y="5905500"/>
          <p14:tracePt t="82741" x="9556750" y="5842000"/>
          <p14:tracePt t="82744" x="9550400" y="5842000"/>
          <p14:tracePt t="82826" x="9512300" y="5854700"/>
          <p14:tracePt t="82905" x="9461500" y="5975350"/>
          <p14:tracePt t="82988" x="9442450" y="5981700"/>
          <p14:tracePt t="83574" x="9417050" y="5988050"/>
          <p14:tracePt t="83577" x="9410700" y="5988050"/>
          <p14:tracePt t="83655" x="9366250" y="5988050"/>
          <p14:tracePt t="83738" x="9309100" y="5994400"/>
          <p14:tracePt t="84169" x="9302750" y="6000750"/>
          <p14:tracePt t="84311" x="9296400" y="6000750"/>
          <p14:tracePt t="84395" x="9283700" y="6007100"/>
          <p14:tracePt t="84829" x="9321800" y="6007100"/>
          <p14:tracePt t="84906" x="9455150" y="6007100"/>
          <p14:tracePt t="84983" x="9537700" y="6000750"/>
          <p14:tracePt t="85068" x="9544050" y="6000750"/>
          <p14:tracePt t="85220" x="9569450" y="6000750"/>
          <p14:tracePt t="85369" x="9594850" y="6007100"/>
          <p14:tracePt t="85735" x="9601200" y="6007100"/>
          <p14:tracePt t="85896" x="9613900" y="6007100"/>
          <p14:tracePt t="85898" x="9626600" y="6007100"/>
          <p14:tracePt t="85980" x="9702800" y="6007100"/>
          <p14:tracePt t="86066" x="9791700" y="6007100"/>
          <p14:tracePt t="86148" x="9823450" y="6007100"/>
          <p14:tracePt t="86239" x="9855200" y="6000750"/>
          <p14:tracePt t="86402" x="9861550" y="6000750"/>
          <p14:tracePt t="86404" x="9886950" y="6000750"/>
          <p14:tracePt t="86486" x="9925050" y="5988050"/>
          <p14:tracePt t="86568" x="9963150" y="5981700"/>
          <p14:tracePt t="86651" x="10039350" y="5962650"/>
          <p14:tracePt t="86737" x="10071100" y="5956300"/>
          <p14:tracePt t="86897" x="10077450" y="5956300"/>
          <p14:tracePt t="86900" x="10090150" y="5956300"/>
          <p14:tracePt t="86976" x="10109200" y="5956300"/>
          <p14:tracePt t="87209" x="10064750" y="5924550"/>
          <p14:tracePt t="87213" x="10058400" y="5924550"/>
          <p14:tracePt t="87297" x="10001250" y="5911850"/>
          <p14:tracePt t="87383" x="9874250" y="5899150"/>
          <p14:tracePt t="87386" x="9861550" y="5899150"/>
          <p14:tracePt t="87468" x="9759950" y="5886450"/>
          <p14:tracePt t="87555" x="9639300" y="5918200"/>
          <p14:tracePt t="87717" x="9607550" y="5930900"/>
          <p14:tracePt t="87799" x="9601200" y="5943600"/>
          <p14:tracePt t="87889" x="9601200" y="5962650"/>
          <p14:tracePt t="87891" x="9607550" y="5962650"/>
          <p14:tracePt t="87974" x="9632950" y="5994400"/>
          <p14:tracePt t="88066" x="9664700" y="6007100"/>
          <p14:tracePt t="88227" x="9696450" y="6019800"/>
          <p14:tracePt t="88230" x="9753600" y="6026150"/>
          <p14:tracePt t="88235" x="9766300" y="6032500"/>
          <p14:tracePt t="88323" x="9855200" y="6045200"/>
          <p14:tracePt t="88405" x="9988550" y="6057900"/>
          <p14:tracePt t="88408" x="9994900" y="6057900"/>
          <p14:tracePt t="88492" x="10052050" y="6057900"/>
          <p14:tracePt t="88579" x="10147300" y="6057900"/>
          <p14:tracePt t="88663" x="10242550" y="6057900"/>
          <p14:tracePt t="88666" x="10248900" y="6057900"/>
          <p14:tracePt t="88750" x="10344150" y="6070600"/>
          <p14:tracePt t="88754" x="10356850" y="6076950"/>
          <p14:tracePt t="88838" x="10420350" y="6076950"/>
          <p14:tracePt t="88841" x="10439400" y="6076950"/>
          <p14:tracePt t="88925" x="10610850" y="6089650"/>
          <p14:tracePt t="89011" x="10763250" y="6089650"/>
          <p14:tracePt t="89098" x="10947400" y="6102350"/>
          <p14:tracePt t="89260" x="10979150" y="6102350"/>
          <p14:tracePt t="89263" x="11023600" y="6102350"/>
          <p14:tracePt t="89355" x="11080750" y="6096000"/>
          <p14:tracePt t="89439" x="11087100" y="6096000"/>
          <p14:tracePt t="89441" x="11099800" y="6096000"/>
          <p14:tracePt t="89528" x="11137900" y="6070600"/>
          <p14:tracePt t="89532" x="11144250" y="6070600"/>
          <p14:tracePt t="89853" x="11150600" y="6064250"/>
          <p14:tracePt t="89856" x="11150600" y="6057900"/>
          <p14:tracePt t="89939" x="11156950" y="6051550"/>
          <p14:tracePt t="90732" x="11150600" y="6032500"/>
          <p14:tracePt t="90890" x="11150600" y="6026150"/>
          <p14:tracePt t="91040" x="11137900" y="6019800"/>
          <p14:tracePt t="91433" x="11118850" y="6000750"/>
          <p14:tracePt t="91596" x="11080750" y="5981700"/>
          <p14:tracePt t="91756" x="11055350" y="5956300"/>
          <p14:tracePt t="91841" x="11042650" y="5949950"/>
          <p14:tracePt t="91843" x="11036300" y="5949950"/>
          <p14:tracePt t="91928" x="11017250" y="5937250"/>
          <p14:tracePt t="92017" x="11010900" y="5930900"/>
          <p14:tracePt t="92101" x="10991850" y="5930900"/>
          <p14:tracePt t="92259" x="10985500" y="5930900"/>
          <p14:tracePt t="92272" x="10941050" y="5918200"/>
          <p14:tracePt t="92274" x="10934700" y="5911850"/>
          <p14:tracePt t="92359" x="10871200" y="5899150"/>
          <p14:tracePt t="92362" x="10864850" y="5899150"/>
          <p14:tracePt t="92446" x="10795000" y="5886450"/>
          <p14:tracePt t="92449" x="10788650" y="5886450"/>
          <p14:tracePt t="92534" x="10756900" y="5892800"/>
          <p14:tracePt t="92627" x="10712450" y="5918200"/>
          <p14:tracePt t="92713" x="10668000" y="5937250"/>
          <p14:tracePt t="92799" x="10617200" y="5949950"/>
          <p14:tracePt t="92801" x="10610850" y="5949950"/>
          <p14:tracePt t="92888" x="10521950" y="5949950"/>
          <p14:tracePt t="92891" x="10515600" y="5949950"/>
          <p14:tracePt t="92975" x="10407650" y="5911850"/>
          <p14:tracePt t="92978" x="10401300" y="5911850"/>
          <p14:tracePt t="93063" x="10344150" y="5899150"/>
          <p14:tracePt t="93066" x="10331450" y="5899150"/>
          <p14:tracePt t="93231" x="10312400" y="5892800"/>
          <p14:tracePt t="93634" x="10274300" y="5911850"/>
          <p14:tracePt t="93722" x="10204450" y="5918200"/>
          <p14:tracePt t="93725" x="10198100" y="5924550"/>
          <p14:tracePt t="93810" x="10128250" y="5930900"/>
          <p14:tracePt t="93897" x="10077450" y="5949950"/>
          <p14:tracePt t="93983" x="10064750" y="5949950"/>
          <p14:tracePt t="94306" x="10045700" y="5949950"/>
          <p14:tracePt t="94395" x="10026650" y="5943600"/>
          <p14:tracePt t="95674" x="10172700" y="58483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A12B-488F-7E11-6F24-8FFB5FFE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overview of “defect” graph neural networks for materials discovery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E7C64-16FE-2491-483F-5EBFC10C0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3" y="934667"/>
            <a:ext cx="9496782" cy="5563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06397-F9B5-CE36-2734-DC26BC7D1678}"/>
              </a:ext>
            </a:extLst>
          </p:cNvPr>
          <p:cNvSpPr txBox="1"/>
          <p:nvPr/>
        </p:nvSpPr>
        <p:spPr>
          <a:xfrm>
            <a:off x="9745341" y="1694254"/>
            <a:ext cx="2193890" cy="4247317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Pros: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4"/>
                </a:solidFill>
              </a:rPr>
              <a:t>Generalizable (no manual feature engineering)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4"/>
                </a:solidFill>
              </a:rPr>
              <a:t>Chemistry &amp; structure agnostic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4"/>
                </a:solidFill>
              </a:rPr>
              <a:t>Improvable w/more data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4"/>
                </a:solidFill>
              </a:rPr>
              <a:t>Many orders of magnitude faster than DFT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Cons: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4"/>
                </a:solidFill>
              </a:rPr>
              <a:t>Highly data reliant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accent4"/>
                </a:solidFill>
              </a:rPr>
              <a:t>Not interpretable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A8542-6FB9-08CF-0A6A-E8F9BE1FFDE4}"/>
              </a:ext>
            </a:extLst>
          </p:cNvPr>
          <p:cNvSpPr txBox="1"/>
          <p:nvPr/>
        </p:nvSpPr>
        <p:spPr>
          <a:xfrm>
            <a:off x="7508506" y="6599308"/>
            <a:ext cx="46834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aseline="30000" dirty="0"/>
              <a:t>[1]</a:t>
            </a:r>
            <a:r>
              <a:rPr lang="en-US" sz="1100" dirty="0"/>
              <a:t> </a:t>
            </a:r>
            <a:r>
              <a:rPr lang="en-US" sz="1100" dirty="0" err="1">
                <a:cs typeface="Arial" panose="020B0604020202020204" pitchFamily="34" charset="0"/>
              </a:rPr>
              <a:t>Witman</a:t>
            </a:r>
            <a:r>
              <a:rPr lang="en-US" sz="1100" dirty="0">
                <a:cs typeface="Arial" panose="020B0604020202020204" pitchFamily="34" charset="0"/>
              </a:rPr>
              <a:t>, Goyal, </a:t>
            </a:r>
            <a:r>
              <a:rPr lang="en-US" sz="1100" dirty="0" err="1">
                <a:cs typeface="Arial" panose="020B0604020202020204" pitchFamily="34" charset="0"/>
              </a:rPr>
              <a:t>Ogitsu</a:t>
            </a:r>
            <a:r>
              <a:rPr lang="en-US" sz="1100" dirty="0">
                <a:cs typeface="Arial" panose="020B0604020202020204" pitchFamily="34" charset="0"/>
              </a:rPr>
              <a:t>, McDaniel, </a:t>
            </a:r>
            <a:r>
              <a:rPr lang="en-US" sz="1100" dirty="0" err="1">
                <a:cs typeface="Arial" panose="020B0604020202020204" pitchFamily="34" charset="0"/>
              </a:rPr>
              <a:t>Lany</a:t>
            </a:r>
            <a:r>
              <a:rPr lang="en-US" sz="1100" dirty="0">
                <a:cs typeface="Arial" panose="020B0604020202020204" pitchFamily="34" charset="0"/>
              </a:rPr>
              <a:t>. </a:t>
            </a:r>
            <a:r>
              <a:rPr lang="en-US" sz="1100" i="1" dirty="0">
                <a:cs typeface="Arial" panose="020B0604020202020204" pitchFamily="34" charset="0"/>
              </a:rPr>
              <a:t>Nature Computational Science, </a:t>
            </a:r>
            <a:r>
              <a:rPr lang="en-US" sz="1100" b="1" dirty="0">
                <a:cs typeface="Arial" panose="020B0604020202020204" pitchFamily="34" charset="0"/>
              </a:rPr>
              <a:t>2023</a:t>
            </a:r>
            <a:endParaRPr lang="en-US" sz="1100" dirty="0"/>
          </a:p>
        </p:txBody>
      </p:sp>
      <p:pic>
        <p:nvPicPr>
          <p:cNvPr id="35" name="Audio 34">
            <a:extLst>
              <a:ext uri="{FF2B5EF4-FFF2-40B4-BE49-F238E27FC236}">
                <a16:creationId xmlns:a16="http://schemas.microsoft.com/office/drawing/2014/main" id="{121F5E2B-9D36-FE9B-068A-B057E4829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700">
        <p:fade/>
      </p:transition>
    </mc:Choice>
    <mc:Fallback xmlns="">
      <p:transition spd="med" advTm="127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" x="4203700" y="692150"/>
          <p14:tracePt t="591" x="4197350" y="692150"/>
          <p14:tracePt t="609" x="4178300" y="692150"/>
          <p14:tracePt t="623" x="4171950" y="692150"/>
          <p14:tracePt t="633" x="4159250" y="698500"/>
          <p14:tracePt t="642" x="4152900" y="704850"/>
          <p14:tracePt t="648" x="4140200" y="711200"/>
          <p14:tracePt t="656" x="4133850" y="723900"/>
          <p14:tracePt t="665" x="4121150" y="730250"/>
          <p14:tracePt t="672" x="4108450" y="736600"/>
          <p14:tracePt t="682" x="4095750" y="749300"/>
          <p14:tracePt t="689" x="4095750" y="755650"/>
          <p14:tracePt t="698" x="4083050" y="755650"/>
          <p14:tracePt t="705" x="4076700" y="762000"/>
          <p14:tracePt t="721" x="4070350" y="762000"/>
          <p14:tracePt t="732" x="4064000" y="768350"/>
          <p14:tracePt t="775" x="4057650" y="768350"/>
          <p14:tracePt t="815" x="4057650" y="774700"/>
          <p14:tracePt t="839" x="4051300" y="774700"/>
          <p14:tracePt t="935" x="4051300" y="781050"/>
          <p14:tracePt t="944" x="4044950" y="781050"/>
          <p14:tracePt t="967" x="4038600" y="787400"/>
          <p14:tracePt t="984" x="4032250" y="793750"/>
          <p14:tracePt t="999" x="4025900" y="793750"/>
          <p14:tracePt t="1009" x="4025900" y="800100"/>
          <p14:tracePt t="1017" x="4019550" y="800100"/>
          <p14:tracePt t="1031" x="4019550" y="806450"/>
          <p14:tracePt t="1041" x="4013200" y="806450"/>
          <p14:tracePt t="1064" x="4013200" y="812800"/>
          <p14:tracePt t="1071" x="4006850" y="812800"/>
          <p14:tracePt t="1112" x="4006850" y="819150"/>
          <p14:tracePt t="1127" x="4000500" y="819150"/>
          <p14:tracePt t="1176" x="4000500" y="825500"/>
          <p14:tracePt t="1183" x="3994150" y="825500"/>
          <p14:tracePt t="2193" x="3987800" y="831850"/>
          <p14:tracePt t="2208" x="3981450" y="831850"/>
          <p14:tracePt t="2231" x="3981450" y="838200"/>
          <p14:tracePt t="2240" x="3975100" y="838200"/>
          <p14:tracePt t="2272" x="3968750" y="844550"/>
          <p14:tracePt t="2984" x="3962400" y="850900"/>
          <p14:tracePt t="6176" x="3968750" y="850900"/>
          <p14:tracePt t="6232" x="3968750" y="844550"/>
          <p14:tracePt t="6367" x="3975100" y="844550"/>
          <p14:tracePt t="6376" x="3975100" y="838200"/>
          <p14:tracePt t="6407" x="3981450" y="831850"/>
          <p14:tracePt t="6455" x="3987800" y="831850"/>
          <p14:tracePt t="6567" x="3994150" y="825500"/>
          <p14:tracePt t="6591" x="4000500" y="825500"/>
          <p14:tracePt t="6600" x="4000500" y="819150"/>
          <p14:tracePt t="6959" x="4006850" y="819150"/>
          <p14:tracePt t="6967" x="4013200" y="819150"/>
          <p14:tracePt t="8407" x="4006850" y="819150"/>
          <p14:tracePt t="9143" x="4000500" y="819150"/>
          <p14:tracePt t="9151" x="3994150" y="819150"/>
          <p14:tracePt t="9167" x="3981450" y="819150"/>
          <p14:tracePt t="9177" x="3968750" y="819150"/>
          <p14:tracePt t="9185" x="3956050" y="819150"/>
          <p14:tracePt t="9195" x="3943350" y="812800"/>
          <p14:tracePt t="9202" x="3937000" y="812800"/>
          <p14:tracePt t="9212" x="3930650" y="806450"/>
          <p14:tracePt t="9219" x="3917950" y="806450"/>
          <p14:tracePt t="9234" x="3905250" y="800100"/>
          <p14:tracePt t="9243" x="3898900" y="800100"/>
          <p14:tracePt t="9249" x="3892550" y="800100"/>
          <p14:tracePt t="9259" x="3867150" y="793750"/>
          <p14:tracePt t="9266" x="3848100" y="793750"/>
          <p14:tracePt t="9276" x="3829050" y="787400"/>
          <p14:tracePt t="9283" x="3797300" y="781050"/>
          <p14:tracePt t="9293" x="3771900" y="781050"/>
          <p14:tracePt t="9299" x="3746500" y="781050"/>
          <p14:tracePt t="9309" x="3714750" y="781050"/>
          <p14:tracePt t="9315" x="3676650" y="781050"/>
          <p14:tracePt t="9326" x="3619500" y="781050"/>
          <p14:tracePt t="9334" x="3575050" y="781050"/>
          <p14:tracePt t="9342" x="3517900" y="781050"/>
          <p14:tracePt t="9348" x="3467100" y="781050"/>
          <p14:tracePt t="9358" x="3403600" y="787400"/>
          <p14:tracePt t="9360" x="3321050" y="800100"/>
          <p14:tracePt t="9368" x="3213100" y="831850"/>
          <p14:tracePt t="9377" x="3111500" y="869950"/>
          <p14:tracePt t="9385" x="2978150" y="908050"/>
          <p14:tracePt t="9393" x="2851150" y="952500"/>
          <p14:tracePt t="9401" x="2736850" y="996950"/>
          <p14:tracePt t="9410" x="2571750" y="1066800"/>
          <p14:tracePt t="9417" x="2419350" y="1136650"/>
          <p14:tracePt t="9426" x="2254250" y="1200150"/>
          <p14:tracePt t="9433" x="2082800" y="1276350"/>
          <p14:tracePt t="9442" x="1974850" y="1327150"/>
          <p14:tracePt t="9449" x="1841500" y="1409700"/>
          <p14:tracePt t="9459" x="1733550" y="1460500"/>
          <p14:tracePt t="9469" x="1638300" y="1524000"/>
          <p14:tracePt t="9482" x="1549400" y="1587500"/>
          <p14:tracePt t="9484" x="1473200" y="1638300"/>
          <p14:tracePt t="9496" x="1320800" y="1765300"/>
          <p14:tracePt t="9504" x="1263650" y="1822450"/>
          <p14:tracePt t="9514" x="1212850" y="1860550"/>
          <p14:tracePt t="9521" x="1155700" y="1917700"/>
          <p14:tracePt t="9531" x="1104900" y="1981200"/>
          <p14:tracePt t="9538" x="1066800" y="2032000"/>
          <p14:tracePt t="9547" x="1035050" y="2082800"/>
          <p14:tracePt t="9554" x="1009650" y="2133600"/>
          <p14:tracePt t="9563" x="990600" y="2184400"/>
          <p14:tracePt t="9571" x="965200" y="2235200"/>
          <p14:tracePt t="9579" x="946150" y="2286000"/>
          <p14:tracePt t="9586" x="933450" y="2330450"/>
          <p14:tracePt t="9594" x="927100" y="2374900"/>
          <p14:tracePt t="9601" x="908050" y="2406650"/>
          <p14:tracePt t="9610" x="895350" y="2444750"/>
          <p14:tracePt t="9617" x="882650" y="2482850"/>
          <p14:tracePt t="9627" x="850900" y="2527300"/>
          <p14:tracePt t="9634" x="838200" y="2571750"/>
          <p14:tracePt t="9643" x="825500" y="2616200"/>
          <p14:tracePt t="9651" x="812800" y="2673350"/>
          <p14:tracePt t="9660" x="800100" y="2711450"/>
          <p14:tracePt t="9667" x="781050" y="2768600"/>
          <p14:tracePt t="9676" x="762000" y="2813050"/>
          <p14:tracePt t="9684" x="736600" y="2857500"/>
          <p14:tracePt t="9693" x="723900" y="2908300"/>
          <p14:tracePt t="9700" x="704850" y="2959100"/>
          <p14:tracePt t="9710" x="692150" y="3009900"/>
          <p14:tracePt t="9716" x="679450" y="3060700"/>
          <p14:tracePt t="9726" x="666750" y="3105150"/>
          <p14:tracePt t="9728" x="666750" y="3149600"/>
          <p14:tracePt t="9736" x="654050" y="3194050"/>
          <p14:tracePt t="9744" x="647700" y="3238500"/>
          <p14:tracePt t="9752" x="641350" y="3276600"/>
          <p14:tracePt t="9760" x="635000" y="3321050"/>
          <p14:tracePt t="9769" x="628650" y="3359150"/>
          <p14:tracePt t="9777" x="622300" y="3397250"/>
          <p14:tracePt t="9785" x="622300" y="3435350"/>
          <p14:tracePt t="9793" x="615950" y="3473450"/>
          <p14:tracePt t="9801" x="609600" y="3511550"/>
          <p14:tracePt t="9810" x="596900" y="3536950"/>
          <p14:tracePt t="9817" x="590550" y="3568700"/>
          <p14:tracePt t="9826" x="590550" y="3606800"/>
          <p14:tracePt t="9833" x="590550" y="3638550"/>
          <p14:tracePt t="9843" x="590550" y="3670300"/>
          <p14:tracePt t="9850" x="590550" y="3702050"/>
          <p14:tracePt t="9859" x="584200" y="3740150"/>
          <p14:tracePt t="9866" x="584200" y="3765550"/>
          <p14:tracePt t="9876" x="584200" y="3797300"/>
          <p14:tracePt t="9883" x="584200" y="3835400"/>
          <p14:tracePt t="9892" x="584200" y="3860800"/>
          <p14:tracePt t="9900" x="584200" y="3892550"/>
          <p14:tracePt t="9909" x="584200" y="3924300"/>
          <p14:tracePt t="9915" x="584200" y="3949700"/>
          <p14:tracePt t="9926" x="584200" y="3981450"/>
          <p14:tracePt t="9932" x="584200" y="4006850"/>
          <p14:tracePt t="9942" x="584200" y="4038600"/>
          <p14:tracePt t="9944" x="584200" y="4070350"/>
          <p14:tracePt t="9952" x="584200" y="4095750"/>
          <p14:tracePt t="9960" x="584200" y="4121150"/>
          <p14:tracePt t="9968" x="596900" y="4146550"/>
          <p14:tracePt t="9979" x="596900" y="4165600"/>
          <p14:tracePt t="9987" x="609600" y="4197350"/>
          <p14:tracePt t="9994" x="622300" y="4229100"/>
          <p14:tracePt t="10002" x="641350" y="4248150"/>
          <p14:tracePt t="10010" x="654050" y="4273550"/>
          <p14:tracePt t="10018" x="666750" y="4292600"/>
          <p14:tracePt t="10027" x="679450" y="4305300"/>
          <p14:tracePt t="10035" x="698500" y="4330700"/>
          <p14:tracePt t="10043" x="704850" y="4343400"/>
          <p14:tracePt t="10051" x="717550" y="4349750"/>
          <p14:tracePt t="10060" x="723900" y="4362450"/>
          <p14:tracePt t="10066" x="742950" y="4375150"/>
          <p14:tracePt t="10076" x="755650" y="4381500"/>
          <p14:tracePt t="10084" x="774700" y="4387850"/>
          <p14:tracePt t="10093" x="787400" y="4394200"/>
          <p14:tracePt t="10099" x="825500" y="4406900"/>
          <p14:tracePt t="10109" x="844550" y="4413250"/>
          <p14:tracePt t="10116" x="869950" y="4425950"/>
          <p14:tracePt t="10127" x="901700" y="4438650"/>
          <p14:tracePt t="10129" x="939800" y="4445000"/>
          <p14:tracePt t="10139" x="984250" y="4457700"/>
          <p14:tracePt t="10149" x="1028700" y="4464050"/>
          <p14:tracePt t="10155" x="1066800" y="4470400"/>
          <p14:tracePt t="10166" x="1111250" y="4483100"/>
          <p14:tracePt t="10168" x="1155700" y="4483100"/>
          <p14:tracePt t="10177" x="1181100" y="4483100"/>
          <p14:tracePt t="10185" x="1219200" y="4483100"/>
          <p14:tracePt t="10193" x="1263650" y="4483100"/>
          <p14:tracePt t="10201" x="1301750" y="4483100"/>
          <p14:tracePt t="10210" x="1333500" y="4483100"/>
          <p14:tracePt t="10216" x="1371600" y="4470400"/>
          <p14:tracePt t="10226" x="1409700" y="4464050"/>
          <p14:tracePt t="10234" x="1441450" y="4451350"/>
          <p14:tracePt t="10243" x="1485900" y="4432300"/>
          <p14:tracePt t="10250" x="1524000" y="4413250"/>
          <p14:tracePt t="10260" x="1555750" y="4394200"/>
          <p14:tracePt t="10267" x="1593850" y="4368800"/>
          <p14:tracePt t="10276" x="1631950" y="4349750"/>
          <p14:tracePt t="10285" x="1663700" y="4318000"/>
          <p14:tracePt t="10292" x="1695450" y="4298950"/>
          <p14:tracePt t="10300" x="1739900" y="4273550"/>
          <p14:tracePt t="10310" x="1784350" y="4248150"/>
          <p14:tracePt t="10317" x="1828800" y="4229100"/>
          <p14:tracePt t="10326" x="1860550" y="4203700"/>
          <p14:tracePt t="10329" x="1898650" y="4184650"/>
          <p14:tracePt t="10337" x="1936750" y="4152900"/>
          <p14:tracePt t="10345" x="1968500" y="4133850"/>
          <p14:tracePt t="10353" x="1993900" y="4108450"/>
          <p14:tracePt t="10360" x="2025650" y="4083050"/>
          <p14:tracePt t="10369" x="2051050" y="4051300"/>
          <p14:tracePt t="10377" x="2076450" y="4019550"/>
          <p14:tracePt t="10385" x="2095500" y="3987800"/>
          <p14:tracePt t="10393" x="2127250" y="3956050"/>
          <p14:tracePt t="10401" x="2152650" y="3911600"/>
          <p14:tracePt t="10410" x="2178050" y="3873500"/>
          <p14:tracePt t="10417" x="2203450" y="3829050"/>
          <p14:tracePt t="10426" x="2228850" y="3790950"/>
          <p14:tracePt t="10434" x="2254250" y="3740150"/>
          <p14:tracePt t="10443" x="2266950" y="3689350"/>
          <p14:tracePt t="10452" x="2286000" y="3632200"/>
          <p14:tracePt t="10460" x="2305050" y="3575050"/>
          <p14:tracePt t="10467" x="2311400" y="3511550"/>
          <p14:tracePt t="10473" x="2330450" y="3448050"/>
          <p14:tracePt t="10482" x="2343150" y="3390900"/>
          <p14:tracePt t="10489" x="2362200" y="3340100"/>
          <p14:tracePt t="10499" x="2374900" y="3289300"/>
          <p14:tracePt t="10505" x="2381250" y="3232150"/>
          <p14:tracePt t="10515" x="2387600" y="3194050"/>
          <p14:tracePt t="10522" x="2387600" y="3149600"/>
          <p14:tracePt t="10532" x="2387600" y="3111500"/>
          <p14:tracePt t="10539" x="2387600" y="3073400"/>
          <p14:tracePt t="10548" x="2387600" y="3041650"/>
          <p14:tracePt t="10555" x="2387600" y="3009900"/>
          <p14:tracePt t="10565" x="2368550" y="2984500"/>
          <p14:tracePt t="10571" x="2362200" y="2965450"/>
          <p14:tracePt t="10582" x="2349500" y="2946400"/>
          <p14:tracePt t="10588" x="2330450" y="2927350"/>
          <p14:tracePt t="10598" x="2330450" y="2921000"/>
          <p14:tracePt t="10600" x="2317750" y="2908300"/>
          <p14:tracePt t="10610" x="2305050" y="2901950"/>
          <p14:tracePt t="10618" x="2298700" y="2889250"/>
          <p14:tracePt t="10629" x="2292350" y="2889250"/>
          <p14:tracePt t="10635" x="2279650" y="2882900"/>
          <p14:tracePt t="10643" x="2273300" y="2876550"/>
          <p14:tracePt t="10650" x="2260600" y="2876550"/>
          <p14:tracePt t="10659" x="2254250" y="2863850"/>
          <p14:tracePt t="10667" x="2241550" y="2857500"/>
          <p14:tracePt t="10676" x="2228850" y="2851150"/>
          <p14:tracePt t="10683" x="2203450" y="2838450"/>
          <p14:tracePt t="10693" x="2178050" y="2832100"/>
          <p14:tracePt t="10700" x="2152650" y="2813050"/>
          <p14:tracePt t="10709" x="2120900" y="2800350"/>
          <p14:tracePt t="10715" x="2095500" y="2794000"/>
          <p14:tracePt t="10726" x="2063750" y="2781300"/>
          <p14:tracePt t="10733" x="2032000" y="2768600"/>
          <p14:tracePt t="10742" x="2006600" y="2762250"/>
          <p14:tracePt t="10745" x="1962150" y="2749550"/>
          <p14:tracePt t="10753" x="1936750" y="2743200"/>
          <p14:tracePt t="10760" x="1911350" y="2736850"/>
          <p14:tracePt t="10768" x="1892300" y="2730500"/>
          <p14:tracePt t="10777" x="1866900" y="2724150"/>
          <p14:tracePt t="10785" x="1841500" y="2717800"/>
          <p14:tracePt t="10793" x="1809750" y="2705100"/>
          <p14:tracePt t="10801" x="1784350" y="2698750"/>
          <p14:tracePt t="10810" x="1746250" y="2692400"/>
          <p14:tracePt t="10817" x="1708150" y="2679700"/>
          <p14:tracePt t="10826" x="1663700" y="2667000"/>
          <p14:tracePt t="10833" x="1619250" y="2654300"/>
          <p14:tracePt t="10843" x="1568450" y="2641600"/>
          <p14:tracePt t="10850" x="1517650" y="2622550"/>
          <p14:tracePt t="10860" x="1466850" y="2609850"/>
          <p14:tracePt t="10867" x="1428750" y="2603500"/>
          <p14:tracePt t="10877" x="1384300" y="2590800"/>
          <p14:tracePt t="10884" x="1339850" y="2584450"/>
          <p14:tracePt t="10893" x="1308100" y="2571750"/>
          <p14:tracePt t="10900" x="1270000" y="2565400"/>
          <p14:tracePt t="10910" x="1225550" y="2565400"/>
          <p14:tracePt t="10916" x="1193800" y="2559050"/>
          <p14:tracePt t="10926" x="1155700" y="2552700"/>
          <p14:tracePt t="10932" x="1130300" y="2552700"/>
          <p14:tracePt t="10942" x="1092200" y="2552700"/>
          <p14:tracePt t="10944" x="1066800" y="2552700"/>
          <p14:tracePt t="10952" x="1047750" y="2552700"/>
          <p14:tracePt t="10960" x="1028700" y="2552700"/>
          <p14:tracePt t="10968" x="1003300" y="2552700"/>
          <p14:tracePt t="10979" x="990600" y="2552700"/>
          <p14:tracePt t="10986" x="965200" y="2559050"/>
          <p14:tracePt t="10994" x="939800" y="2565400"/>
          <p14:tracePt t="11002" x="920750" y="2565400"/>
          <p14:tracePt t="11010" x="889000" y="2571750"/>
          <p14:tracePt t="11018" x="863600" y="2578100"/>
          <p14:tracePt t="11026" x="831850" y="2590800"/>
          <p14:tracePt t="11034" x="812800" y="2597150"/>
          <p14:tracePt t="11043" x="781050" y="2609850"/>
          <p14:tracePt t="11051" x="755650" y="2622550"/>
          <p14:tracePt t="11060" x="730250" y="2635250"/>
          <p14:tracePt t="11067" x="711200" y="2647950"/>
          <p14:tracePt t="11076" x="692150" y="2660650"/>
          <p14:tracePt t="11084" x="673100" y="2667000"/>
          <p14:tracePt t="11093" x="635000" y="2686050"/>
          <p14:tracePt t="11100" x="615950" y="2698750"/>
          <p14:tracePt t="11110" x="584200" y="2711450"/>
          <p14:tracePt t="11117" x="565150" y="2730500"/>
          <p14:tracePt t="11125" x="533400" y="2749550"/>
          <p14:tracePt t="11132" x="514350" y="2768600"/>
          <p14:tracePt t="11143" x="488950" y="2787650"/>
          <p14:tracePt t="11145" x="469900" y="2806700"/>
          <p14:tracePt t="11153" x="450850" y="2832100"/>
          <p14:tracePt t="11161" x="431800" y="2863850"/>
          <p14:tracePt t="11168" x="412750" y="2889250"/>
          <p14:tracePt t="11177" x="400050" y="2914650"/>
          <p14:tracePt t="11184" x="393700" y="2940050"/>
          <p14:tracePt t="11193" x="381000" y="2978150"/>
          <p14:tracePt t="11201" x="361950" y="3009900"/>
          <p14:tracePt t="11210" x="349250" y="3041650"/>
          <p14:tracePt t="11218" x="336550" y="3079750"/>
          <p14:tracePt t="11227" x="323850" y="3111500"/>
          <p14:tracePt t="11236" x="311150" y="3155950"/>
          <p14:tracePt t="11244" x="304800" y="3187700"/>
          <p14:tracePt t="11252" x="298450" y="3225800"/>
          <p14:tracePt t="11260" x="298450" y="3263900"/>
          <p14:tracePt t="11267" x="292100" y="3302000"/>
          <p14:tracePt t="11277" x="279400" y="3346450"/>
          <p14:tracePt t="11283" x="279400" y="3384550"/>
          <p14:tracePt t="11293" x="273050" y="3429000"/>
          <p14:tracePt t="11300" x="266700" y="3460750"/>
          <p14:tracePt t="11309" x="260350" y="3498850"/>
          <p14:tracePt t="11316" x="247650" y="3549650"/>
          <p14:tracePt t="11326" x="241300" y="3594100"/>
          <p14:tracePt t="11334" x="234950" y="3638550"/>
          <p14:tracePt t="11342" x="234950" y="3676650"/>
          <p14:tracePt t="11349" x="228600" y="3714750"/>
          <p14:tracePt t="11358" x="215900" y="3752850"/>
          <p14:tracePt t="11360" x="215900" y="3790950"/>
          <p14:tracePt t="11368" x="215900" y="3822700"/>
          <p14:tracePt t="11376" x="215900" y="3860800"/>
          <p14:tracePt t="11384" x="215900" y="3892550"/>
          <p14:tracePt t="11393" x="215900" y="3924300"/>
          <p14:tracePt t="11401" x="215900" y="3956050"/>
          <p14:tracePt t="11409" x="215900" y="3987800"/>
          <p14:tracePt t="11417" x="215900" y="4000500"/>
          <p14:tracePt t="11426" x="215900" y="4032250"/>
          <p14:tracePt t="11433" x="215900" y="4051300"/>
          <p14:tracePt t="11442" x="215900" y="4070350"/>
          <p14:tracePt t="11450" x="222250" y="4089400"/>
          <p14:tracePt t="11459" x="228600" y="4102100"/>
          <p14:tracePt t="11470" x="228600" y="4114800"/>
          <p14:tracePt t="11482" x="241300" y="4140200"/>
          <p14:tracePt t="11483" x="241300" y="4146550"/>
          <p14:tracePt t="11493" x="247650" y="4165600"/>
          <p14:tracePt t="11500" x="254000" y="4184650"/>
          <p14:tracePt t="11509" x="266700" y="4197350"/>
          <p14:tracePt t="11516" x="273050" y="4210050"/>
          <p14:tracePt t="11522" x="279400" y="4216400"/>
          <p14:tracePt t="11533" x="285750" y="4235450"/>
          <p14:tracePt t="11539" x="304800" y="4260850"/>
          <p14:tracePt t="11554" x="317500" y="4273550"/>
          <p14:tracePt t="11565" x="336550" y="4292600"/>
          <p14:tracePt t="11571" x="349250" y="4305300"/>
          <p14:tracePt t="11581" x="355600" y="4311650"/>
          <p14:tracePt t="11589" x="368300" y="4318000"/>
          <p14:tracePt t="11599" x="387350" y="4337050"/>
          <p14:tracePt t="11601" x="400050" y="4343400"/>
          <p14:tracePt t="11610" x="406400" y="4356100"/>
          <p14:tracePt t="11620" x="425450" y="4368800"/>
          <p14:tracePt t="11630" x="444500" y="4375150"/>
          <p14:tracePt t="11632" x="457200" y="4381500"/>
          <p14:tracePt t="11643" x="463550" y="4381500"/>
          <p14:tracePt t="11651" x="476250" y="4387850"/>
          <p14:tracePt t="11660" x="482600" y="4387850"/>
          <p14:tracePt t="11667" x="488950" y="4394200"/>
          <p14:tracePt t="11677" x="495300" y="4400550"/>
          <p14:tracePt t="11692" x="501650" y="4400550"/>
          <p14:tracePt t="11700" x="508000" y="4406900"/>
          <p14:tracePt t="11710" x="520700" y="4413250"/>
          <p14:tracePt t="11725" x="533400" y="4425950"/>
          <p14:tracePt t="11732" x="539750" y="4425950"/>
          <p14:tracePt t="11742" x="558800" y="4438650"/>
          <p14:tracePt t="11745" x="565150" y="4438650"/>
          <p14:tracePt t="11753" x="584200" y="4445000"/>
          <p14:tracePt t="11761" x="603250" y="4451350"/>
          <p14:tracePt t="11769" x="628650" y="4457700"/>
          <p14:tracePt t="11777" x="654050" y="4470400"/>
          <p14:tracePt t="11784" x="679450" y="4476750"/>
          <p14:tracePt t="11793" x="704850" y="4489450"/>
          <p14:tracePt t="11801" x="723900" y="4489450"/>
          <p14:tracePt t="11810" x="755650" y="4495800"/>
          <p14:tracePt t="11818" x="781050" y="4502150"/>
          <p14:tracePt t="11827" x="812800" y="4508500"/>
          <p14:tracePt t="11835" x="844550" y="4514850"/>
          <p14:tracePt t="11843" x="857250" y="4514850"/>
          <p14:tracePt t="11851" x="889000" y="4521200"/>
          <p14:tracePt t="11860" x="920750" y="4527550"/>
          <p14:tracePt t="11867" x="958850" y="4527550"/>
          <p14:tracePt t="11876" x="990600" y="4533900"/>
          <p14:tracePt t="11884" x="1016000" y="4533900"/>
          <p14:tracePt t="11893" x="1054100" y="4533900"/>
          <p14:tracePt t="11900" x="1098550" y="4533900"/>
          <p14:tracePt t="11909" x="1136650" y="4527550"/>
          <p14:tracePt t="11916" x="1162050" y="4521200"/>
          <p14:tracePt t="11926" x="1200150" y="4508500"/>
          <p14:tracePt t="11934" x="1231900" y="4495800"/>
          <p14:tracePt t="11942" x="1263650" y="4483100"/>
          <p14:tracePt t="11944" x="1295400" y="4464050"/>
          <p14:tracePt t="11952" x="1327150" y="4445000"/>
          <p14:tracePt t="11960" x="1358900" y="4419600"/>
          <p14:tracePt t="11969" x="1390650" y="4394200"/>
          <p14:tracePt t="11979" x="1428750" y="4362450"/>
          <p14:tracePt t="11986" x="1466850" y="4324350"/>
          <p14:tracePt t="11994" x="1492250" y="4298950"/>
          <p14:tracePt t="12002" x="1524000" y="4254500"/>
          <p14:tracePt t="12010" x="1562100" y="4216400"/>
          <p14:tracePt t="12018" x="1587500" y="4171950"/>
          <p14:tracePt t="12027" x="1612900" y="4140200"/>
          <p14:tracePt t="12035" x="1631950" y="4102100"/>
          <p14:tracePt t="12043" x="1651000" y="4070350"/>
          <p14:tracePt t="12051" x="1670050" y="4038600"/>
          <p14:tracePt t="12060" x="1682750" y="4013200"/>
          <p14:tracePt t="12067" x="1701800" y="3987800"/>
          <p14:tracePt t="12077" x="1708150" y="3962400"/>
          <p14:tracePt t="12088" x="1720850" y="3937000"/>
          <p14:tracePt t="12091" x="1733550" y="3917950"/>
          <p14:tracePt t="12101" x="1739900" y="3898900"/>
          <p14:tracePt t="12109" x="1746250" y="3886200"/>
          <p14:tracePt t="12116" x="1752600" y="3867150"/>
          <p14:tracePt t="12126" x="1758950" y="3854450"/>
          <p14:tracePt t="12132" x="1771650" y="3829050"/>
          <p14:tracePt t="12143" x="1778000" y="3810000"/>
          <p14:tracePt t="12146" x="1784350" y="3784600"/>
          <p14:tracePt t="12154" x="1790700" y="3759200"/>
          <p14:tracePt t="12164" x="1797050" y="3740150"/>
          <p14:tracePt t="12171" x="1803400" y="3714750"/>
          <p14:tracePt t="12181" x="1809750" y="3702050"/>
          <p14:tracePt t="12186" x="1822450" y="3676650"/>
          <p14:tracePt t="12197" x="1828800" y="3651250"/>
          <p14:tracePt t="12203" x="1828800" y="3632200"/>
          <p14:tracePt t="12211" x="1835150" y="3613150"/>
          <p14:tracePt t="12218" x="1835150" y="3594100"/>
          <p14:tracePt t="12227" x="1835150" y="3575050"/>
          <p14:tracePt t="12235" x="1835150" y="3562350"/>
          <p14:tracePt t="12243" x="1841500" y="3543300"/>
          <p14:tracePt t="12250" x="1847850" y="3524250"/>
          <p14:tracePt t="12259" x="1854200" y="3498850"/>
          <p14:tracePt t="12267" x="1854200" y="3473450"/>
          <p14:tracePt t="12276" x="1854200" y="3454400"/>
          <p14:tracePt t="12283" x="1854200" y="3435350"/>
          <p14:tracePt t="12292" x="1860550" y="3416300"/>
          <p14:tracePt t="12300" x="1860550" y="3390900"/>
          <p14:tracePt t="12309" x="1860550" y="3371850"/>
          <p14:tracePt t="12316" x="1860550" y="3352800"/>
          <p14:tracePt t="12326" x="1860550" y="3321050"/>
          <p14:tracePt t="12332" x="1860550" y="3308350"/>
          <p14:tracePt t="12342" x="1860550" y="3289300"/>
          <p14:tracePt t="12344" x="1860550" y="3263900"/>
          <p14:tracePt t="12352" x="1860550" y="3238500"/>
          <p14:tracePt t="12360" x="1860550" y="3225800"/>
          <p14:tracePt t="12368" x="1854200" y="3200400"/>
          <p14:tracePt t="12376" x="1847850" y="3175000"/>
          <p14:tracePt t="12384" x="1841500" y="3162300"/>
          <p14:tracePt t="12393" x="1828800" y="3136900"/>
          <p14:tracePt t="12401" x="1822450" y="3117850"/>
          <p14:tracePt t="12410" x="1809750" y="3098800"/>
          <p14:tracePt t="12417" x="1790700" y="3067050"/>
          <p14:tracePt t="12426" x="1778000" y="3035300"/>
          <p14:tracePt t="12433" x="1758950" y="3016250"/>
          <p14:tracePt t="12443" x="1739900" y="2997200"/>
          <p14:tracePt t="12450" x="1720850" y="2971800"/>
          <p14:tracePt t="12459" x="1695450" y="2946400"/>
          <p14:tracePt t="12470" x="1663700" y="2921000"/>
          <p14:tracePt t="12475" x="1638300" y="2895600"/>
          <p14:tracePt t="12483" x="1606550" y="2870200"/>
          <p14:tracePt t="12493" x="1581150" y="2844800"/>
          <p14:tracePt t="12500" x="1549400" y="2825750"/>
          <p14:tracePt t="12510" x="1517650" y="2806700"/>
          <p14:tracePt t="12517" x="1473200" y="2774950"/>
          <p14:tracePt t="12523" x="1435100" y="2762250"/>
          <p14:tracePt t="12534" x="1409700" y="2749550"/>
          <p14:tracePt t="12544" x="1377950" y="2736850"/>
          <p14:tracePt t="12546" x="1346200" y="2717800"/>
          <p14:tracePt t="12554" x="1314450" y="2711450"/>
          <p14:tracePt t="12564" x="1282700" y="2698750"/>
          <p14:tracePt t="12571" x="1257300" y="2692400"/>
          <p14:tracePt t="12581" x="1219200" y="2692400"/>
          <p14:tracePt t="12587" x="1193800" y="2692400"/>
          <p14:tracePt t="12595" x="1162050" y="2679700"/>
          <p14:tracePt t="12603" x="1130300" y="2679700"/>
          <p14:tracePt t="12610" x="1111250" y="2679700"/>
          <p14:tracePt t="12618" x="1085850" y="2673350"/>
          <p14:tracePt t="12626" x="1060450" y="2673350"/>
          <p14:tracePt t="12634" x="1028700" y="2673350"/>
          <p14:tracePt t="12643" x="996950" y="2673350"/>
          <p14:tracePt t="12650" x="958850" y="2673350"/>
          <p14:tracePt t="12659" x="908050" y="2673350"/>
          <p14:tracePt t="12666" x="882650" y="2673350"/>
          <p14:tracePt t="12676" x="844550" y="2673350"/>
          <p14:tracePt t="12683" x="800100" y="2673350"/>
          <p14:tracePt t="12693" x="774700" y="2673350"/>
          <p14:tracePt t="12700" x="730250" y="2686050"/>
          <p14:tracePt t="12709" x="692150" y="2705100"/>
          <p14:tracePt t="12715" x="647700" y="2724150"/>
          <p14:tracePt t="12727" x="628650" y="2730500"/>
          <p14:tracePt t="12729" x="596900" y="2749550"/>
          <p14:tracePt t="12736" x="552450" y="2774950"/>
          <p14:tracePt t="12746" x="527050" y="2794000"/>
          <p14:tracePt t="12753" x="495300" y="2819400"/>
          <p14:tracePt t="12762" x="463550" y="2844800"/>
          <p14:tracePt t="12768" x="438150" y="2863850"/>
          <p14:tracePt t="12776" x="406400" y="2889250"/>
          <p14:tracePt t="12784" x="381000" y="2921000"/>
          <p14:tracePt t="12793" x="361950" y="2952750"/>
          <p14:tracePt t="12801" x="336550" y="2984500"/>
          <p14:tracePt t="12810" x="317500" y="3016250"/>
          <p14:tracePt t="12817" x="292100" y="3054350"/>
          <p14:tracePt t="12826" x="260350" y="3092450"/>
          <p14:tracePt t="12835" x="241300" y="3124200"/>
          <p14:tracePt t="12843" x="222250" y="3162300"/>
          <p14:tracePt t="12852" x="209550" y="3206750"/>
          <p14:tracePt t="12860" x="196850" y="3238500"/>
          <p14:tracePt t="12867" x="196850" y="3276600"/>
          <p14:tracePt t="12876" x="196850" y="3308350"/>
          <p14:tracePt t="12883" x="196850" y="3327400"/>
          <p14:tracePt t="12892" x="190500" y="3365500"/>
          <p14:tracePt t="12900" x="184150" y="3409950"/>
          <p14:tracePt t="12910" x="184150" y="3448050"/>
          <p14:tracePt t="12916" x="184150" y="3486150"/>
          <p14:tracePt t="12925" x="184150" y="3524250"/>
          <p14:tracePt t="12932" x="184150" y="3556000"/>
          <p14:tracePt t="12942" x="184150" y="3600450"/>
          <p14:tracePt t="12944" x="184150" y="3638550"/>
          <p14:tracePt t="12952" x="184150" y="3683000"/>
          <p14:tracePt t="12960" x="184150" y="3714750"/>
          <p14:tracePt t="12968" x="184150" y="3740150"/>
          <p14:tracePt t="12979" x="184150" y="3771900"/>
          <p14:tracePt t="12986" x="184150" y="3803650"/>
          <p14:tracePt t="12993" x="184150" y="3835400"/>
          <p14:tracePt t="13001" x="184150" y="3860800"/>
          <p14:tracePt t="13010" x="184150" y="3886200"/>
          <p14:tracePt t="13018" x="184150" y="3911600"/>
          <p14:tracePt t="13026" x="184150" y="3930650"/>
          <p14:tracePt t="13034" x="184150" y="3949700"/>
          <p14:tracePt t="13043" x="184150" y="3962400"/>
          <p14:tracePt t="13050" x="190500" y="3981450"/>
          <p14:tracePt t="13059" x="190500" y="3994150"/>
          <p14:tracePt t="13066" x="190500" y="4013200"/>
          <p14:tracePt t="13076" x="196850" y="4025900"/>
          <p14:tracePt t="13084" x="203200" y="4038600"/>
          <p14:tracePt t="13093" x="203200" y="4057650"/>
          <p14:tracePt t="13100" x="209550" y="4070350"/>
          <p14:tracePt t="13109" x="215900" y="4083050"/>
          <p14:tracePt t="13116" x="222250" y="4095750"/>
          <p14:tracePt t="13126" x="228600" y="4108450"/>
          <p14:tracePt t="13132" x="234950" y="4114800"/>
          <p14:tracePt t="13142" x="254000" y="4140200"/>
          <p14:tracePt t="13144" x="266700" y="4152900"/>
          <p14:tracePt t="13153" x="273050" y="4159250"/>
          <p14:tracePt t="13160" x="298450" y="4171950"/>
          <p14:tracePt t="13168" x="311150" y="4184650"/>
          <p14:tracePt t="13177" x="330200" y="4197350"/>
          <p14:tracePt t="13186" x="355600" y="4210050"/>
          <p14:tracePt t="13194" x="387350" y="4222750"/>
          <p14:tracePt t="13202" x="406400" y="4235450"/>
          <p14:tracePt t="13210" x="431800" y="4248150"/>
          <p14:tracePt t="13218" x="450850" y="4254500"/>
          <p14:tracePt t="13227" x="476250" y="4267200"/>
          <p14:tracePt t="13235" x="495300" y="4273550"/>
          <p14:tracePt t="13243" x="501650" y="4273550"/>
          <p14:tracePt t="13251" x="514350" y="4286250"/>
          <p14:tracePt t="13260" x="520700" y="4286250"/>
          <p14:tracePt t="13267" x="533400" y="4292600"/>
          <p14:tracePt t="13276" x="558800" y="4311650"/>
          <p14:tracePt t="13283" x="565150" y="4311650"/>
          <p14:tracePt t="13293" x="590550" y="4324350"/>
          <p14:tracePt t="13300" x="609600" y="4330700"/>
          <p14:tracePt t="13309" x="635000" y="4337050"/>
          <p14:tracePt t="13316" x="654050" y="4349750"/>
          <p14:tracePt t="13326" x="679450" y="4356100"/>
          <p14:tracePt t="13329" x="692150" y="4362450"/>
          <p14:tracePt t="13336" x="711200" y="4375150"/>
          <p14:tracePt t="13344" x="723900" y="4375150"/>
          <p14:tracePt t="13352" x="749300" y="4381500"/>
          <p14:tracePt t="13360" x="755650" y="4381500"/>
          <p14:tracePt t="13368" x="768350" y="4387850"/>
          <p14:tracePt t="13377" x="774700" y="4387850"/>
          <p14:tracePt t="13385" x="781050" y="4387850"/>
          <p14:tracePt t="13400" x="787400" y="4387850"/>
          <p14:tracePt t="13410" x="793750" y="4387850"/>
          <p14:tracePt t="13417" x="800100" y="4387850"/>
          <p14:tracePt t="13426" x="806450" y="4387850"/>
          <p14:tracePt t="13434" x="812800" y="4387850"/>
          <p14:tracePt t="13443" x="825500" y="4387850"/>
          <p14:tracePt t="13450" x="831850" y="4387850"/>
          <p14:tracePt t="13459" x="844550" y="4394200"/>
          <p14:tracePt t="13470" x="850900" y="4394200"/>
          <p14:tracePt t="13475" x="863600" y="4394200"/>
          <p14:tracePt t="13482" x="876300" y="4394200"/>
          <p14:tracePt t="13489" x="889000" y="4394200"/>
          <p14:tracePt t="13498" x="901700" y="4394200"/>
          <p14:tracePt t="13505" x="914400" y="4394200"/>
          <p14:tracePt t="13515" x="927100" y="4394200"/>
          <p14:tracePt t="13522" x="939800" y="4400550"/>
          <p14:tracePt t="13532" x="952500" y="4400550"/>
          <p14:tracePt t="13539" x="977900" y="4400550"/>
          <p14:tracePt t="13549" x="996950" y="4400550"/>
          <p14:tracePt t="13555" x="1016000" y="4400550"/>
          <p14:tracePt t="13565" x="1047750" y="4400550"/>
          <p14:tracePt t="13571" x="1085850" y="4400550"/>
          <p14:tracePt t="13582" x="1117600" y="4400550"/>
          <p14:tracePt t="13589" x="1149350" y="4400550"/>
          <p14:tracePt t="13598" x="1181100" y="4400550"/>
          <p14:tracePt t="13604" x="1212850" y="4387850"/>
          <p14:tracePt t="13615" x="1250950" y="4381500"/>
          <p14:tracePt t="13616" x="1282700" y="4375150"/>
          <p14:tracePt t="13629" x="1308100" y="4375150"/>
          <p14:tracePt t="13635" x="1346200" y="4368800"/>
          <p14:tracePt t="13643" x="1371600" y="4362450"/>
          <p14:tracePt t="13650" x="1409700" y="4349750"/>
          <p14:tracePt t="13660" x="1428750" y="4343400"/>
          <p14:tracePt t="13667" x="1466850" y="4330700"/>
          <p14:tracePt t="13677" x="1504950" y="4318000"/>
          <p14:tracePt t="13683" x="1543050" y="4298950"/>
          <p14:tracePt t="13693" x="1581150" y="4286250"/>
          <p14:tracePt t="13700" x="1625600" y="4260850"/>
          <p14:tracePt t="13710" x="1676400" y="4241800"/>
          <p14:tracePt t="13716" x="1708150" y="4216400"/>
          <p14:tracePt t="13726" x="1752600" y="4197350"/>
          <p14:tracePt t="13729" x="1803400" y="4178300"/>
          <p14:tracePt t="13737" x="1841500" y="4159250"/>
          <p14:tracePt t="13746" x="1885950" y="4140200"/>
          <p14:tracePt t="13753" x="1917700" y="4127500"/>
          <p14:tracePt t="13762" x="1949450" y="4102100"/>
          <p14:tracePt t="13768" x="1981200" y="4089400"/>
          <p14:tracePt t="13777" x="2006600" y="4070350"/>
          <p14:tracePt t="13785" x="2032000" y="4044950"/>
          <p14:tracePt t="13793" x="2063750" y="4025900"/>
          <p14:tracePt t="13802" x="2089150" y="4000500"/>
          <p14:tracePt t="13810" x="2114550" y="3981450"/>
          <p14:tracePt t="13818" x="2146300" y="3962400"/>
          <p14:tracePt t="13826" x="2178050" y="3937000"/>
          <p14:tracePt t="13835" x="2203450" y="3917950"/>
          <p14:tracePt t="13843" x="2228850" y="3892550"/>
          <p14:tracePt t="13851" x="2254250" y="3860800"/>
          <p14:tracePt t="13860" x="2266950" y="3829050"/>
          <p14:tracePt t="13867" x="2286000" y="3797300"/>
          <p14:tracePt t="13876" x="2305050" y="3759200"/>
          <p14:tracePt t="13884" x="2311400" y="3727450"/>
          <p14:tracePt t="13893" x="2330450" y="3695700"/>
          <p14:tracePt t="13900" x="2343150" y="3657600"/>
          <p14:tracePt t="13909" x="2349500" y="3632200"/>
          <p14:tracePt t="13917" x="2368550" y="3606800"/>
          <p14:tracePt t="13925" x="2381250" y="3568700"/>
          <p14:tracePt t="13933" x="2393950" y="3536950"/>
          <p14:tracePt t="13942" x="2406650" y="3498850"/>
          <p14:tracePt t="13944" x="2425700" y="3473450"/>
          <p14:tracePt t="13953" x="2432050" y="3448050"/>
          <p14:tracePt t="13960" x="2451100" y="3416300"/>
          <p14:tracePt t="13969" x="2463800" y="3397250"/>
          <p14:tracePt t="13979" x="2470150" y="3378200"/>
          <p14:tracePt t="13986" x="2470150" y="3359150"/>
          <p14:tracePt t="13994" x="2476500" y="3346450"/>
          <p14:tracePt t="14002" x="2476500" y="3333750"/>
          <p14:tracePt t="14010" x="2476500" y="3327400"/>
          <p14:tracePt t="14018" x="2476500" y="3314700"/>
          <p14:tracePt t="14027" x="2482850" y="3302000"/>
          <p14:tracePt t="14036" x="2489200" y="3289300"/>
          <p14:tracePt t="14044" x="2489200" y="3282950"/>
          <p14:tracePt t="14051" x="2489200" y="3270250"/>
          <p14:tracePt t="14060" x="2489200" y="3263900"/>
          <p14:tracePt t="14067" x="2495550" y="3251200"/>
          <p14:tracePt t="14076" x="2508250" y="3244850"/>
          <p14:tracePt t="14083" x="2508250" y="3238500"/>
          <p14:tracePt t="14093" x="2508250" y="3219450"/>
          <p14:tracePt t="14100" x="2514600" y="3206750"/>
          <p14:tracePt t="14110" x="2514600" y="3194050"/>
          <p14:tracePt t="14117" x="2514600" y="3181350"/>
          <p14:tracePt t="14125" x="2514600" y="3168650"/>
          <p14:tracePt t="14132" x="2514600" y="3155950"/>
          <p14:tracePt t="14143" x="2520950" y="3143250"/>
          <p14:tracePt t="14146" x="2520950" y="3136900"/>
          <p14:tracePt t="14154" x="2520950" y="3130550"/>
          <p14:tracePt t="14161" x="2520950" y="3124200"/>
          <p14:tracePt t="14176" x="2520950" y="3117850"/>
          <p14:tracePt t="14184" x="2520950" y="3111500"/>
          <p14:tracePt t="14200" x="2520950" y="3105150"/>
          <p14:tracePt t="14216" x="2520950" y="3098800"/>
          <p14:tracePt t="14232" x="2520950" y="3092450"/>
          <p14:tracePt t="14243" x="2514600" y="3086100"/>
          <p14:tracePt t="14256" x="2508250" y="3079750"/>
          <p14:tracePt t="14327" x="2508250" y="3073400"/>
          <p14:tracePt t="14375" x="2501900" y="3073400"/>
          <p14:tracePt t="14391" x="2495550" y="3073400"/>
          <p14:tracePt t="14791" x="2501900" y="3073400"/>
          <p14:tracePt t="14799" x="2508250" y="3073400"/>
          <p14:tracePt t="14809" x="2514600" y="3079750"/>
          <p14:tracePt t="14817" x="2520950" y="3079750"/>
          <p14:tracePt t="14826" x="2527300" y="3079750"/>
          <p14:tracePt t="15120" x="2533650" y="3079750"/>
          <p14:tracePt t="15127" x="2514600" y="3067050"/>
          <p14:tracePt t="15136" x="2501900" y="3067050"/>
          <p14:tracePt t="15144" x="2495550" y="3060700"/>
          <p14:tracePt t="15367" x="2489200" y="3060700"/>
          <p14:tracePt t="15376" x="2476500" y="3060700"/>
          <p14:tracePt t="15384" x="2470150" y="3060700"/>
          <p14:tracePt t="15392" x="2457450" y="3067050"/>
          <p14:tracePt t="15400" x="2451100" y="3073400"/>
          <p14:tracePt t="15411" x="2444750" y="3079750"/>
          <p14:tracePt t="15418" x="2438400" y="3086100"/>
          <p14:tracePt t="15427" x="2425700" y="3092450"/>
          <p14:tracePt t="15436" x="2419350" y="3098800"/>
          <p14:tracePt t="15445" x="2413000" y="3105150"/>
          <p14:tracePt t="15452" x="2413000" y="3111500"/>
          <p14:tracePt t="15461" x="2406650" y="3124200"/>
          <p14:tracePt t="15472" x="2406650" y="3130550"/>
          <p14:tracePt t="15477" x="2400300" y="3136900"/>
          <p14:tracePt t="15486" x="2400300" y="3143250"/>
          <p14:tracePt t="15494" x="2393950" y="3155950"/>
          <p14:tracePt t="15503" x="2393950" y="3162300"/>
          <p14:tracePt t="15505" x="2393950" y="3168650"/>
          <p14:tracePt t="15515" x="2387600" y="3181350"/>
          <p14:tracePt t="15526" x="2387600" y="3194050"/>
          <p14:tracePt t="15535" x="2387600" y="3200400"/>
          <p14:tracePt t="15537" x="2387600" y="3206750"/>
          <p14:tracePt t="15549" x="2387600" y="3213100"/>
          <p14:tracePt t="15559" x="2387600" y="3219450"/>
          <p14:tracePt t="15562" x="2387600" y="3225800"/>
          <p14:tracePt t="15569" x="2387600" y="3232150"/>
          <p14:tracePt t="15579" x="2393950" y="3244850"/>
          <p14:tracePt t="15586" x="2393950" y="3257550"/>
          <p14:tracePt t="15594" x="2400300" y="3270250"/>
          <p14:tracePt t="15602" x="2400300" y="3282950"/>
          <p14:tracePt t="15610" x="2400300" y="3295650"/>
          <p14:tracePt t="15617" x="2419350" y="3321050"/>
          <p14:tracePt t="15626" x="2425700" y="3346450"/>
          <p14:tracePt t="15634" x="2432050" y="3359150"/>
          <p14:tracePt t="15643" x="2432050" y="3378200"/>
          <p14:tracePt t="15651" x="2438400" y="3397250"/>
          <p14:tracePt t="15660" x="2444750" y="3416300"/>
          <p14:tracePt t="15666" x="2451100" y="3429000"/>
          <p14:tracePt t="15676" x="2451100" y="3448050"/>
          <p14:tracePt t="15683" x="2451100" y="3460750"/>
          <p14:tracePt t="15693" x="2451100" y="3473450"/>
          <p14:tracePt t="15700" x="2451100" y="3492500"/>
          <p14:tracePt t="15709" x="2451100" y="3498850"/>
          <p14:tracePt t="15715" x="2451100" y="3524250"/>
          <p14:tracePt t="15726" x="2451100" y="3543300"/>
          <p14:tracePt t="15732" x="2451100" y="3568700"/>
          <p14:tracePt t="15743" x="2457450" y="3587750"/>
          <p14:tracePt t="15745" x="2463800" y="3619500"/>
          <p14:tracePt t="15753" x="2463800" y="3657600"/>
          <p14:tracePt t="15760" x="2470150" y="3695700"/>
          <p14:tracePt t="15769" x="2470150" y="3721100"/>
          <p14:tracePt t="15777" x="2476500" y="3759200"/>
          <p14:tracePt t="15784" x="2476500" y="3790950"/>
          <p14:tracePt t="15793" x="2476500" y="3829050"/>
          <p14:tracePt t="15801" x="2476500" y="3860800"/>
          <p14:tracePt t="15809" x="2476500" y="3898900"/>
          <p14:tracePt t="15816" x="2476500" y="3930650"/>
          <p14:tracePt t="15826" x="2476500" y="3962400"/>
          <p14:tracePt t="15833" x="2476500" y="3994150"/>
          <p14:tracePt t="15842" x="2476500" y="4025900"/>
          <p14:tracePt t="15849" x="2476500" y="4057650"/>
          <p14:tracePt t="15859" x="2476500" y="4076700"/>
          <p14:tracePt t="15866" x="2476500" y="4108450"/>
          <p14:tracePt t="15876" x="2476500" y="4127500"/>
          <p14:tracePt t="15884" x="2476500" y="4140200"/>
          <p14:tracePt t="15893" x="2470150" y="4159250"/>
          <p14:tracePt t="15909" x="2463800" y="4171950"/>
          <p14:tracePt t="15915" x="2463800" y="4178300"/>
          <p14:tracePt t="15926" x="2463800" y="4184650"/>
          <p14:tracePt t="15932" x="2457450" y="4191000"/>
          <p14:tracePt t="15943" x="2457450" y="4197350"/>
          <p14:tracePt t="15952" x="2451100" y="4203700"/>
          <p14:tracePt t="15960" x="2451100" y="4210050"/>
          <p14:tracePt t="15979" x="2438400" y="4222750"/>
          <p14:tracePt t="16008" x="2438400" y="4229100"/>
          <p14:tracePt t="16016" x="2432050" y="4229100"/>
          <p14:tracePt t="16064" x="2432050" y="4235450"/>
          <p14:tracePt t="16247" x="2432050" y="4241800"/>
          <p14:tracePt t="16279" x="2432050" y="4248150"/>
          <p14:tracePt t="16296" x="2432050" y="4254500"/>
          <p14:tracePt t="16312" x="2432050" y="4260850"/>
          <p14:tracePt t="16327" x="2432050" y="4267200"/>
          <p14:tracePt t="16336" x="2432050" y="4273550"/>
          <p14:tracePt t="16343" x="2438400" y="4279900"/>
          <p14:tracePt t="16360" x="2444750" y="4292600"/>
          <p14:tracePt t="16368" x="2444750" y="4298950"/>
          <p14:tracePt t="16379" x="2451100" y="4305300"/>
          <p14:tracePt t="16393" x="2457450" y="4318000"/>
          <p14:tracePt t="16408" x="2463800" y="4324350"/>
          <p14:tracePt t="16431" x="2470150" y="4330700"/>
          <p14:tracePt t="16448" x="2470150" y="4337050"/>
          <p14:tracePt t="16457" x="2476500" y="4337050"/>
          <p14:tracePt t="16474" x="2482850" y="4337050"/>
          <p14:tracePt t="16551" x="2489200" y="4337050"/>
          <p14:tracePt t="16561" x="2489200" y="4330700"/>
          <p14:tracePt t="16568" x="2495550" y="4330700"/>
          <p14:tracePt t="16584" x="2508250" y="4324350"/>
          <p14:tracePt t="16610" x="2514600" y="4324350"/>
          <p14:tracePt t="16617" x="2514600" y="4318000"/>
          <p14:tracePt t="16632" x="2520950" y="4318000"/>
          <p14:tracePt t="16641" x="2520950" y="4311650"/>
          <p14:tracePt t="16657" x="2520950" y="4305300"/>
          <p14:tracePt t="16666" x="2527300" y="4305300"/>
          <p14:tracePt t="16673" x="2527300" y="4298950"/>
          <p14:tracePt t="16689" x="2533650" y="4298950"/>
          <p14:tracePt t="16699" x="2533650" y="4292600"/>
          <p14:tracePt t="16707" x="2540000" y="4286250"/>
          <p14:tracePt t="16715" x="2540000" y="4279900"/>
          <p14:tracePt t="16731" x="2546350" y="4267200"/>
          <p14:tracePt t="16739" x="2552700" y="4248150"/>
          <p14:tracePt t="16748" x="2552700" y="4235450"/>
          <p14:tracePt t="16755" x="2559050" y="4222750"/>
          <p14:tracePt t="16765" x="2565400" y="4210050"/>
          <p14:tracePt t="16781" x="2571750" y="4178300"/>
          <p14:tracePt t="16788" x="2578100" y="4165600"/>
          <p14:tracePt t="16798" x="2584450" y="4146550"/>
          <p14:tracePt t="16800" x="2584450" y="4133850"/>
          <p14:tracePt t="16812" x="2584450" y="4114800"/>
          <p14:tracePt t="16820" x="2590800" y="4102100"/>
          <p14:tracePt t="16827" x="2590800" y="4089400"/>
          <p14:tracePt t="16835" x="2590800" y="4083050"/>
          <p14:tracePt t="16843" x="2597150" y="4070350"/>
          <p14:tracePt t="16850" x="2597150" y="4064000"/>
          <p14:tracePt t="16859" x="2603500" y="4051300"/>
          <p14:tracePt t="16866" x="2603500" y="4044950"/>
          <p14:tracePt t="16876" x="2603500" y="4038600"/>
          <p14:tracePt t="16883" x="2609850" y="4019550"/>
          <p14:tracePt t="16893" x="2609850" y="4006850"/>
          <p14:tracePt t="16899" x="2616200" y="3987800"/>
          <p14:tracePt t="16909" x="2628900" y="3962400"/>
          <p14:tracePt t="16915" x="2628900" y="3937000"/>
          <p14:tracePt t="16926" x="2635250" y="3917950"/>
          <p14:tracePt t="16932" x="2641600" y="3886200"/>
          <p14:tracePt t="16943" x="2641600" y="3867150"/>
          <p14:tracePt t="16945" x="2654300" y="3841750"/>
          <p14:tracePt t="16953" x="2660650" y="3816350"/>
          <p14:tracePt t="16961" x="2667000" y="3797300"/>
          <p14:tracePt t="16968" x="2673350" y="3765550"/>
          <p14:tracePt t="16979" x="2673350" y="3746500"/>
          <p14:tracePt t="16985" x="2679700" y="3708400"/>
          <p14:tracePt t="16993" x="2686050" y="3689350"/>
          <p14:tracePt t="17000" x="2692400" y="3670300"/>
          <p14:tracePt t="17009" x="2692400" y="3644900"/>
          <p14:tracePt t="17016" x="2692400" y="3619500"/>
          <p14:tracePt t="17026" x="2698750" y="3600450"/>
          <p14:tracePt t="17034" x="2698750" y="3587750"/>
          <p14:tracePt t="17043" x="2698750" y="3562350"/>
          <p14:tracePt t="17050" x="2698750" y="3549650"/>
          <p14:tracePt t="17059" x="2705100" y="3536950"/>
          <p14:tracePt t="17066" x="2705100" y="3517900"/>
          <p14:tracePt t="17075" x="2705100" y="3498850"/>
          <p14:tracePt t="17082" x="2711450" y="3479800"/>
          <p14:tracePt t="17092" x="2711450" y="3460750"/>
          <p14:tracePt t="17099" x="2711450" y="3448050"/>
          <p14:tracePt t="17109" x="2711450" y="3429000"/>
          <p14:tracePt t="17115" x="2711450" y="3403600"/>
          <p14:tracePt t="17126" x="2711450" y="3384550"/>
          <p14:tracePt t="17132" x="2711450" y="3365500"/>
          <p14:tracePt t="17143" x="2711450" y="3346450"/>
          <p14:tracePt t="17145" x="2711450" y="3333750"/>
          <p14:tracePt t="17152" x="2711450" y="3321050"/>
          <p14:tracePt t="17160" x="2711450" y="3308350"/>
          <p14:tracePt t="17168" x="2705100" y="3289300"/>
          <p14:tracePt t="17176" x="2705100" y="3282950"/>
          <p14:tracePt t="17185" x="2705100" y="3276600"/>
          <p14:tracePt t="17193" x="2705100" y="3263900"/>
          <p14:tracePt t="17200" x="2698750" y="3257550"/>
          <p14:tracePt t="17209" x="2698750" y="3251200"/>
          <p14:tracePt t="17216" x="2698750" y="3238500"/>
          <p14:tracePt t="17226" x="2698750" y="3225800"/>
          <p14:tracePt t="17233" x="2698750" y="3219450"/>
          <p14:tracePt t="17242" x="2692400" y="3213100"/>
          <p14:tracePt t="17250" x="2692400" y="3206750"/>
          <p14:tracePt t="17259" x="2692400" y="3194050"/>
          <p14:tracePt t="17276" x="2686050" y="3181350"/>
          <p14:tracePt t="17283" x="2686050" y="3175000"/>
          <p14:tracePt t="17292" x="2679700" y="3168650"/>
          <p14:tracePt t="17300" x="2679700" y="3162300"/>
          <p14:tracePt t="17309" x="2673350" y="3149600"/>
          <p14:tracePt t="17316" x="2673350" y="3136900"/>
          <p14:tracePt t="17326" x="2667000" y="3124200"/>
          <p14:tracePt t="17332" x="2667000" y="3117850"/>
          <p14:tracePt t="17342" x="2667000" y="3111500"/>
          <p14:tracePt t="17345" x="2660650" y="3111500"/>
          <p14:tracePt t="17352" x="2660650" y="3105150"/>
          <p14:tracePt t="17360" x="2654300" y="3098800"/>
          <p14:tracePt t="17376" x="2654300" y="3092450"/>
          <p14:tracePt t="17392" x="2647950" y="3092450"/>
          <p14:tracePt t="17399" x="2647950" y="3086100"/>
          <p14:tracePt t="17600" x="2641600" y="3086100"/>
          <p14:tracePt t="17609" x="2628900" y="3079750"/>
          <p14:tracePt t="17616" x="2609850" y="3073400"/>
          <p14:tracePt t="17626" x="2597150" y="3067050"/>
          <p14:tracePt t="17632" x="2590800" y="3060700"/>
          <p14:tracePt t="17647" x="2584450" y="3060700"/>
          <p14:tracePt t="18551" x="2578100" y="3060700"/>
          <p14:tracePt t="18560" x="2571750" y="3060700"/>
          <p14:tracePt t="19271" x="2559050" y="3060700"/>
          <p14:tracePt t="19624" x="2552700" y="3060700"/>
          <p14:tracePt t="19647" x="2546350" y="3060700"/>
          <p14:tracePt t="21047" x="2533650" y="3067050"/>
          <p14:tracePt t="21064" x="2533650" y="3073400"/>
          <p14:tracePt t="21088" x="2527300" y="3073400"/>
          <p14:tracePt t="21104" x="2527300" y="3079750"/>
          <p14:tracePt t="23280" x="2527300" y="3073400"/>
          <p14:tracePt t="23288" x="2533650" y="3073400"/>
          <p14:tracePt t="23312" x="2540000" y="3073400"/>
          <p14:tracePt t="23383" x="2546350" y="3073400"/>
          <p14:tracePt t="23680" x="2546350" y="3067050"/>
          <p14:tracePt t="23719" x="2546350" y="3060700"/>
          <p14:tracePt t="25287" x="2552700" y="3054350"/>
          <p14:tracePt t="25551" x="2546350" y="3054350"/>
          <p14:tracePt t="25560" x="2546350" y="3060700"/>
          <p14:tracePt t="26319" x="2546350" y="3048000"/>
          <p14:tracePt t="26328" x="2552700" y="3035300"/>
          <p14:tracePt t="26335" x="2565400" y="3009900"/>
          <p14:tracePt t="26343" x="2578100" y="2997200"/>
          <p14:tracePt t="26352" x="2590800" y="2971800"/>
          <p14:tracePt t="26360" x="2609850" y="2946400"/>
          <p14:tracePt t="26368" x="2628900" y="2921000"/>
          <p14:tracePt t="26377" x="2647950" y="2889250"/>
          <p14:tracePt t="26384" x="2679700" y="2857500"/>
          <p14:tracePt t="26393" x="2717800" y="2819400"/>
          <p14:tracePt t="26400" x="2749550" y="2800350"/>
          <p14:tracePt t="26409" x="2762250" y="2762250"/>
          <p14:tracePt t="26417" x="2806700" y="2724150"/>
          <p14:tracePt t="26426" x="2844800" y="2692400"/>
          <p14:tracePt t="26432" x="2882900" y="2654300"/>
          <p14:tracePt t="26442" x="2927350" y="2616200"/>
          <p14:tracePt t="26449" x="2952750" y="2571750"/>
          <p14:tracePt t="26459" x="3003550" y="2540000"/>
          <p14:tracePt t="26469" x="3054350" y="2495550"/>
          <p14:tracePt t="26477" x="3111500" y="2444750"/>
          <p14:tracePt t="26485" x="3168650" y="2400300"/>
          <p14:tracePt t="26492" x="3244850" y="2343150"/>
          <p14:tracePt t="26499" x="3314700" y="2292350"/>
          <p14:tracePt t="26509" x="3390900" y="2247900"/>
          <p14:tracePt t="26516" x="3467100" y="2203450"/>
          <p14:tracePt t="26526" x="3543300" y="2146300"/>
          <p14:tracePt t="26533" x="3632200" y="2095500"/>
          <p14:tracePt t="26541" x="3733800" y="2038350"/>
          <p14:tracePt t="26549" x="3829050" y="1981200"/>
          <p14:tracePt t="26558" x="3930650" y="1936750"/>
          <p14:tracePt t="26560" x="4032250" y="1879600"/>
          <p14:tracePt t="26569" x="4133850" y="1835150"/>
          <p14:tracePt t="26576" x="4210050" y="1790700"/>
          <p14:tracePt t="26584" x="4318000" y="1739900"/>
          <p14:tracePt t="26593" x="4425950" y="1689100"/>
          <p14:tracePt t="26601" x="4527550" y="1644650"/>
          <p14:tracePt t="26609" x="4635500" y="1600200"/>
          <p14:tracePt t="26616" x="4730750" y="1555750"/>
          <p14:tracePt t="26626" x="4832350" y="1504950"/>
          <p14:tracePt t="26633" x="4927600" y="1454150"/>
          <p14:tracePt t="26642" x="5010150" y="1403350"/>
          <p14:tracePt t="26649" x="5099050" y="1358900"/>
          <p14:tracePt t="26659" x="5181600" y="1320800"/>
          <p14:tracePt t="26666" x="5251450" y="1289050"/>
          <p14:tracePt t="26675" x="5314950" y="1244600"/>
          <p14:tracePt t="26683" x="5384800" y="1206500"/>
          <p14:tracePt t="26692" x="5435600" y="1181100"/>
          <p14:tracePt t="26699" x="5480050" y="1149350"/>
          <p14:tracePt t="26709" x="5511800" y="1130300"/>
          <p14:tracePt t="26716" x="5543550" y="1111250"/>
          <p14:tracePt t="26725" x="5568950" y="1098550"/>
          <p14:tracePt t="26732" x="5588000" y="1085850"/>
          <p14:tracePt t="26742" x="5607050" y="1073150"/>
          <p14:tracePt t="26748" x="5613400" y="1073150"/>
          <p14:tracePt t="26759" x="5619750" y="1066800"/>
          <p14:tracePt t="26760" x="5626100" y="1066800"/>
          <p14:tracePt t="26768" x="5632450" y="1060450"/>
          <p14:tracePt t="26777" x="5645150" y="1054100"/>
          <p14:tracePt t="26792" x="5651500" y="1047750"/>
          <p14:tracePt t="26808" x="5657850" y="1047750"/>
          <p14:tracePt t="26895" x="5657850" y="1035050"/>
          <p14:tracePt t="26903" x="5664200" y="1028700"/>
          <p14:tracePt t="26912" x="5664200" y="1022350"/>
          <p14:tracePt t="26920" x="5683250" y="1003300"/>
          <p14:tracePt t="26929" x="5702300" y="990600"/>
          <p14:tracePt t="26937" x="5721350" y="971550"/>
          <p14:tracePt t="26945" x="5746750" y="946150"/>
          <p14:tracePt t="26953" x="5772150" y="927100"/>
          <p14:tracePt t="26962" x="5816600" y="908050"/>
          <p14:tracePt t="26969" x="5867400" y="882650"/>
          <p14:tracePt t="26979" x="5937250" y="857250"/>
          <p14:tracePt t="26987" x="6007100" y="844550"/>
          <p14:tracePt t="26995" x="6070600" y="825500"/>
          <p14:tracePt t="27002" x="6153150" y="800100"/>
          <p14:tracePt t="27010" x="6235700" y="774700"/>
          <p14:tracePt t="27017" x="6305550" y="762000"/>
          <p14:tracePt t="27026" x="6369050" y="749300"/>
          <p14:tracePt t="27033" x="6419850" y="742950"/>
          <p14:tracePt t="27043" x="6445250" y="742950"/>
          <p14:tracePt t="27052" x="6457950" y="742950"/>
          <p14:tracePt t="27066" x="6457950" y="736600"/>
          <p14:tracePt t="27127" x="6464300" y="742950"/>
          <p14:tracePt t="27136" x="6477000" y="774700"/>
          <p14:tracePt t="27143" x="6483350" y="787400"/>
          <p14:tracePt t="27152" x="6508750" y="812800"/>
          <p14:tracePt t="27160" x="6521450" y="831850"/>
          <p14:tracePt t="27168" x="6540500" y="857250"/>
          <p14:tracePt t="27176" x="6546850" y="869950"/>
          <p14:tracePt t="27184" x="6559550" y="882650"/>
          <p14:tracePt t="27193" x="6565900" y="895350"/>
          <p14:tracePt t="27201" x="6572250" y="901700"/>
          <p14:tracePt t="27209" x="6578600" y="914400"/>
          <p14:tracePt t="27216" x="6584950" y="914400"/>
          <p14:tracePt t="27232" x="6591300" y="920750"/>
          <p14:tracePt t="27248" x="6597650" y="920750"/>
          <p14:tracePt t="27258" x="6610350" y="927100"/>
          <p14:tracePt t="27275" x="6623050" y="939800"/>
          <p14:tracePt t="27292" x="6623050" y="946150"/>
          <p14:tracePt t="27299" x="6629400" y="946150"/>
          <p14:tracePt t="27309" x="6635750" y="952500"/>
          <p14:tracePt t="27316" x="6642100" y="958850"/>
          <p14:tracePt t="27331" x="6648450" y="965200"/>
          <p14:tracePt t="27347" x="6661150" y="971550"/>
          <p14:tracePt t="27359" x="6667500" y="971550"/>
          <p14:tracePt t="27361" x="6680200" y="977900"/>
          <p14:tracePt t="27369" x="6686550" y="984250"/>
          <p14:tracePt t="27495" x="6692900" y="990600"/>
          <p14:tracePt t="27504" x="6686550" y="996950"/>
          <p14:tracePt t="27519" x="6686550" y="1003300"/>
          <p14:tracePt t="27551" x="6686550" y="1009650"/>
          <p14:tracePt t="29855" x="6686550" y="1016000"/>
          <p14:tracePt t="29871" x="6680200" y="1016000"/>
          <p14:tracePt t="29903" x="6680200" y="1022350"/>
          <p14:tracePt t="33575" x="6692900" y="1022350"/>
          <p14:tracePt t="33578" x="6699250" y="1022350"/>
          <p14:tracePt t="33608" x="6705600" y="1016000"/>
          <p14:tracePt t="34399" x="6699250" y="1016000"/>
          <p14:tracePt t="34423" x="6699250" y="1022350"/>
          <p14:tracePt t="34455" x="6699250" y="1028700"/>
          <p14:tracePt t="34824" x="6699250" y="1035050"/>
          <p14:tracePt t="35367" x="6692900" y="1035050"/>
          <p14:tracePt t="35383" x="6692900" y="1041400"/>
          <p14:tracePt t="35415" x="6686550" y="1041400"/>
          <p14:tracePt t="35463" x="6686550" y="1047750"/>
          <p14:tracePt t="35479" x="6680200" y="1047750"/>
          <p14:tracePt t="35511" x="6673850" y="1047750"/>
          <p14:tracePt t="35591" x="6673850" y="1054100"/>
          <p14:tracePt t="35607" x="6667500" y="1054100"/>
          <p14:tracePt t="35617" x="6661150" y="1060450"/>
          <p14:tracePt t="35632" x="6654800" y="1073150"/>
          <p14:tracePt t="35643" x="6648450" y="1079500"/>
          <p14:tracePt t="35657" x="6642100" y="1092200"/>
          <p14:tracePt t="35672" x="6635750" y="1098550"/>
          <p14:tracePt t="35682" x="6635750" y="1104900"/>
          <p14:tracePt t="35689" x="6629400" y="1104900"/>
          <p14:tracePt t="35698" x="6629400" y="1111250"/>
          <p14:tracePt t="35704" x="6610350" y="1117600"/>
          <p14:tracePt t="35714" x="6604000" y="1123950"/>
          <p14:tracePt t="35721" x="6591300" y="1130300"/>
          <p14:tracePt t="35731" x="6578600" y="1143000"/>
          <p14:tracePt t="35738" x="6553200" y="1155700"/>
          <p14:tracePt t="35748" x="6521450" y="1174750"/>
          <p14:tracePt t="35755" x="6489700" y="1193800"/>
          <p14:tracePt t="35765" x="6451600" y="1212850"/>
          <p14:tracePt t="35770" x="6413500" y="1231900"/>
          <p14:tracePt t="35781" x="6375400" y="1257300"/>
          <p14:tracePt t="35787" x="6330950" y="1282700"/>
          <p14:tracePt t="35797" x="6267450" y="1314450"/>
          <p14:tracePt t="35803" x="6210300" y="1346200"/>
          <p14:tracePt t="35815" x="6153150" y="1384300"/>
          <p14:tracePt t="35816" x="6089650" y="1416050"/>
          <p14:tracePt t="35829" x="6019800" y="1454150"/>
          <p14:tracePt t="35835" x="5937250" y="1492250"/>
          <p14:tracePt t="35843" x="5861050" y="1530350"/>
          <p14:tracePt t="35851" x="5778500" y="1562100"/>
          <p14:tracePt t="35859" x="5689600" y="1600200"/>
          <p14:tracePt t="35866" x="5607050" y="1651000"/>
          <p14:tracePt t="35875" x="5492750" y="1695450"/>
          <p14:tracePt t="35883" x="5429250" y="1733550"/>
          <p14:tracePt t="35892" x="5334000" y="1771650"/>
          <p14:tracePt t="35900" x="5226050" y="1816100"/>
          <p14:tracePt t="35909" x="5130800" y="1860550"/>
          <p14:tracePt t="35917" x="5041900" y="1905000"/>
          <p14:tracePt t="35926" x="4978400" y="1930400"/>
          <p14:tracePt t="36255" x="4972050" y="1949450"/>
          <p14:tracePt t="36265" x="4933950" y="1974850"/>
          <p14:tracePt t="36272" x="4895850" y="2006600"/>
          <p14:tracePt t="36283" x="4851400" y="2032000"/>
          <p14:tracePt t="36292" x="4775200" y="2070100"/>
          <p14:tracePt t="36299" x="4686300" y="2108200"/>
          <p14:tracePt t="36308" x="4572000" y="2152650"/>
          <p14:tracePt t="36316" x="4470400" y="2197100"/>
          <p14:tracePt t="36326" x="4368800" y="2241550"/>
          <p14:tracePt t="36332" x="4248150" y="2298700"/>
          <p14:tracePt t="36341" x="4133850" y="2343150"/>
          <p14:tracePt t="36347" x="3981450" y="2406650"/>
          <p14:tracePt t="36355" x="3816350" y="2476500"/>
          <p14:tracePt t="36365" x="3644900" y="2552700"/>
          <p14:tracePt t="36371" x="3486150" y="2628900"/>
          <p14:tracePt t="36382" x="3321050" y="2717800"/>
          <p14:tracePt t="36387" x="3149600" y="2794000"/>
          <p14:tracePt t="36397" x="3009900" y="2876550"/>
          <p14:tracePt t="36404" x="2876550" y="2965450"/>
          <p14:tracePt t="36415" x="2749550" y="3041650"/>
          <p14:tracePt t="36416" x="2641600" y="3098800"/>
          <p14:tracePt t="36426" x="2540000" y="3162300"/>
          <p14:tracePt t="36434" x="2451100" y="3213100"/>
          <p14:tracePt t="36442" x="2349500" y="3263900"/>
          <p14:tracePt t="36449" x="2273300" y="3308350"/>
          <p14:tracePt t="36459" x="2203450" y="3352800"/>
          <p14:tracePt t="36469" x="2139950" y="3371850"/>
          <p14:tracePt t="36481" x="2082800" y="3403600"/>
          <p14:tracePt t="36482" x="2032000" y="3435350"/>
          <p14:tracePt t="36493" x="1987550" y="3460750"/>
          <p14:tracePt t="36499" x="1955800" y="3479800"/>
          <p14:tracePt t="36509" x="1930400" y="3492500"/>
          <p14:tracePt t="36516" x="1905000" y="3505200"/>
          <p14:tracePt t="36527" x="1879600" y="3517900"/>
          <p14:tracePt t="36529" x="1860550" y="3524250"/>
          <p14:tracePt t="36536" x="1847850" y="3536950"/>
          <p14:tracePt t="36546" x="1828800" y="3549650"/>
          <p14:tracePt t="36553" x="1816100" y="3556000"/>
          <p14:tracePt t="36560" x="1797050" y="3575050"/>
          <p14:tracePt t="36568" x="1778000" y="3587750"/>
          <p14:tracePt t="36577" x="1758950" y="3594100"/>
          <p14:tracePt t="36585" x="1752600" y="3600450"/>
          <p14:tracePt t="36592" x="1733550" y="3606800"/>
          <p14:tracePt t="36600" x="1727200" y="3606800"/>
          <p14:tracePt t="36609" x="1720850" y="3613150"/>
          <p14:tracePt t="36642" x="1714500" y="3619500"/>
          <p14:tracePt t="37103" x="1720850" y="3613150"/>
          <p14:tracePt t="37114" x="1727200" y="3606800"/>
          <p14:tracePt t="37120" x="1739900" y="3600450"/>
          <p14:tracePt t="37130" x="1752600" y="3594100"/>
          <p14:tracePt t="37136" x="1765300" y="3587750"/>
          <p14:tracePt t="37146" x="1778000" y="3581400"/>
          <p14:tracePt t="37153" x="1790700" y="3575050"/>
          <p14:tracePt t="37161" x="1797050" y="3568700"/>
          <p14:tracePt t="37169" x="1803400" y="3562350"/>
          <p14:tracePt t="37177" x="1816100" y="3556000"/>
          <p14:tracePt t="37184" x="1828800" y="3556000"/>
          <p14:tracePt t="37192" x="1841500" y="3543300"/>
          <p14:tracePt t="37200" x="1854200" y="3536950"/>
          <p14:tracePt t="37209" x="1866900" y="3530600"/>
          <p14:tracePt t="37216" x="1885950" y="3517900"/>
          <p14:tracePt t="37232" x="1905000" y="3505200"/>
          <p14:tracePt t="37242" x="1911350" y="3505200"/>
          <p14:tracePt t="37249" x="1924050" y="3498850"/>
          <p14:tracePt t="37258" x="1936750" y="3492500"/>
          <p14:tracePt t="37266" x="1936750" y="3486150"/>
          <p14:tracePt t="37275" x="1949450" y="3479800"/>
          <p14:tracePt t="37282" x="1962150" y="3473450"/>
          <p14:tracePt t="37298" x="1974850" y="3467100"/>
          <p14:tracePt t="37308" x="1987550" y="3460750"/>
          <p14:tracePt t="37317" x="1993900" y="3460750"/>
          <p14:tracePt t="37326" x="2000250" y="3454400"/>
          <p14:tracePt t="37333" x="2006600" y="3454400"/>
          <p14:tracePt t="37341" x="2025650" y="3448050"/>
          <p14:tracePt t="37348" x="2038350" y="3441700"/>
          <p14:tracePt t="37358" x="2051050" y="3435350"/>
          <p14:tracePt t="37360" x="2070100" y="3429000"/>
          <p14:tracePt t="37369" x="2082800" y="3422650"/>
          <p14:tracePt t="37376" x="2101850" y="3416300"/>
          <p14:tracePt t="37385" x="2120900" y="3403600"/>
          <p14:tracePt t="37394" x="2139950" y="3397250"/>
          <p14:tracePt t="37401" x="2152650" y="3384550"/>
          <p14:tracePt t="37409" x="2190750" y="3371850"/>
          <p14:tracePt t="37416" x="2203450" y="3365500"/>
          <p14:tracePt t="37426" x="2228850" y="3352800"/>
          <p14:tracePt t="37434" x="2254250" y="3346450"/>
          <p14:tracePt t="37442" x="2279650" y="3333750"/>
          <p14:tracePt t="37450" x="2311400" y="3327400"/>
          <p14:tracePt t="37459" x="2330450" y="3314700"/>
          <p14:tracePt t="37469" x="2355850" y="3302000"/>
          <p14:tracePt t="37481" x="2381250" y="3295650"/>
          <p14:tracePt t="37482" x="2419350" y="3276600"/>
          <p14:tracePt t="37493" x="2444750" y="3263900"/>
          <p14:tracePt t="37499" x="2470150" y="3251200"/>
          <p14:tracePt t="37509" x="2495550" y="3238500"/>
          <p14:tracePt t="37516" x="2527300" y="3225800"/>
          <p14:tracePt t="37526" x="2565400" y="3206750"/>
          <p14:tracePt t="37528" x="2603500" y="3181350"/>
          <p14:tracePt t="37537" x="2641600" y="3162300"/>
          <p14:tracePt t="37545" x="2705100" y="3124200"/>
          <p14:tracePt t="37552" x="2749550" y="3098800"/>
          <p14:tracePt t="37561" x="2794000" y="3079750"/>
          <p14:tracePt t="37568" x="2863850" y="3048000"/>
          <p14:tracePt t="37577" x="2914650" y="3022600"/>
          <p14:tracePt t="37584" x="2940050" y="3003550"/>
          <p14:tracePt t="37592" x="2978150" y="2971800"/>
          <p14:tracePt t="37601" x="3022600" y="2952750"/>
          <p14:tracePt t="37609" x="3067050" y="2921000"/>
          <p14:tracePt t="37616" x="3105150" y="2901950"/>
          <p14:tracePt t="37625" x="3136900" y="2882900"/>
          <p14:tracePt t="37633" x="3168650" y="2863850"/>
          <p14:tracePt t="37642" x="3194050" y="2851150"/>
          <p14:tracePt t="37649" x="3219450" y="2838450"/>
          <p14:tracePt t="37659" x="3244850" y="2819400"/>
          <p14:tracePt t="37666" x="3263900" y="2806700"/>
          <p14:tracePt t="37675" x="3276600" y="2806700"/>
          <p14:tracePt t="37683" x="3282950" y="2794000"/>
          <p14:tracePt t="37692" x="3295650" y="2794000"/>
          <p14:tracePt t="37699" x="3302000" y="2781300"/>
          <p14:tracePt t="37709" x="3308350" y="2781300"/>
          <p14:tracePt t="37716" x="3314700" y="2781300"/>
          <p14:tracePt t="37725" x="3314700" y="2774950"/>
          <p14:tracePt t="38783" x="3327400" y="2774950"/>
          <p14:tracePt t="38793" x="3333750" y="2774950"/>
          <p14:tracePt t="38807" x="3340100" y="2768600"/>
          <p14:tracePt t="38825" x="3346450" y="2768600"/>
          <p14:tracePt t="38841" x="3346450" y="2762250"/>
          <p14:tracePt t="39656" x="3352800" y="2762250"/>
          <p14:tracePt t="39664" x="3359150" y="2755900"/>
          <p14:tracePt t="39672" x="3365500" y="2755900"/>
          <p14:tracePt t="39682" x="3384550" y="2755900"/>
          <p14:tracePt t="39688" x="3403600" y="2743200"/>
          <p14:tracePt t="39699" x="3416300" y="2736850"/>
          <p14:tracePt t="39709" x="3441700" y="2730500"/>
          <p14:tracePt t="39716" x="3460750" y="2724150"/>
          <p14:tracePt t="39728" x="3486150" y="2724150"/>
          <p14:tracePt t="39730" x="3498850" y="2711450"/>
          <p14:tracePt t="39737" x="3524250" y="2705100"/>
          <p14:tracePt t="39746" x="3556000" y="2705100"/>
          <p14:tracePt t="39753" x="3581400" y="2692400"/>
          <p14:tracePt t="39762" x="3613150" y="2679700"/>
          <p14:tracePt t="39768" x="3638550" y="2667000"/>
          <p14:tracePt t="39777" x="3670300" y="2647950"/>
          <p14:tracePt t="39785" x="3714750" y="2635250"/>
          <p14:tracePt t="39792" x="3759200" y="2616200"/>
          <p14:tracePt t="39800" x="3797300" y="2597150"/>
          <p14:tracePt t="39809" x="3835400" y="2584450"/>
          <p14:tracePt t="39816" x="3867150" y="2565400"/>
          <p14:tracePt t="39825" x="3898900" y="2546350"/>
          <p14:tracePt t="39833" x="3924300" y="2527300"/>
          <p14:tracePt t="39842" x="3949700" y="2514600"/>
          <p14:tracePt t="39849" x="3981450" y="2495550"/>
          <p14:tracePt t="39858" x="4006850" y="2482850"/>
          <p14:tracePt t="39866" x="4025900" y="2470150"/>
          <p14:tracePt t="39875" x="4044950" y="2451100"/>
          <p14:tracePt t="39884" x="4057650" y="2438400"/>
          <p14:tracePt t="39892" x="4070350" y="2425700"/>
          <p14:tracePt t="39899" x="4076700" y="2413000"/>
          <p14:tracePt t="39909" x="4089400" y="2400300"/>
          <p14:tracePt t="39916" x="4102100" y="2387600"/>
          <p14:tracePt t="39926" x="4108450" y="2368550"/>
          <p14:tracePt t="39932" x="4114800" y="2362200"/>
          <p14:tracePt t="39941" x="4127500" y="2343150"/>
          <p14:tracePt t="39949" x="4127500" y="2336800"/>
          <p14:tracePt t="39958" x="4133850" y="2317750"/>
          <p14:tracePt t="39965" x="4140200" y="2305050"/>
          <p14:tracePt t="39974" x="4140200" y="2298700"/>
          <p14:tracePt t="39976" x="4146550" y="2292350"/>
          <p14:tracePt t="39985" x="4146550" y="2286000"/>
          <p14:tracePt t="39992" x="4146550" y="2273300"/>
          <p14:tracePt t="40000" x="4146550" y="2260600"/>
          <p14:tracePt t="40009" x="4146550" y="2247900"/>
          <p14:tracePt t="40017" x="4146550" y="2235200"/>
          <p14:tracePt t="40025" x="4146550" y="2222500"/>
          <p14:tracePt t="40033" x="4146550" y="2203450"/>
          <p14:tracePt t="40042" x="4146550" y="2171700"/>
          <p14:tracePt t="40049" x="4146550" y="2146300"/>
          <p14:tracePt t="40058" x="4146550" y="2127250"/>
          <p14:tracePt t="40065" x="4146550" y="2095500"/>
          <p14:tracePt t="40075" x="4146550" y="2063750"/>
          <p14:tracePt t="40081" x="4146550" y="2038350"/>
          <p14:tracePt t="40092" x="4146550" y="2006600"/>
          <p14:tracePt t="40099" x="4146550" y="1974850"/>
          <p14:tracePt t="40108" x="4146550" y="1949450"/>
          <p14:tracePt t="40115" x="4146550" y="1924050"/>
          <p14:tracePt t="40125" x="4140200" y="1911350"/>
          <p14:tracePt t="40131" x="4133850" y="1892300"/>
          <p14:tracePt t="40147" x="4133850" y="1885950"/>
          <p14:tracePt t="40159" x="4127500" y="1879600"/>
          <p14:tracePt t="40176" x="4127500" y="1873250"/>
          <p14:tracePt t="40184" x="4114800" y="1866900"/>
          <p14:tracePt t="40193" x="4114800" y="1860550"/>
          <p14:tracePt t="40201" x="4108450" y="1854200"/>
          <p14:tracePt t="40209" x="4102100" y="1841500"/>
          <p14:tracePt t="40217" x="4095750" y="1835150"/>
          <p14:tracePt t="40226" x="4083050" y="1816100"/>
          <p14:tracePt t="40232" x="4076700" y="1797050"/>
          <p14:tracePt t="40242" x="4064000" y="1784350"/>
          <p14:tracePt t="40249" x="4038600" y="1765300"/>
          <p14:tracePt t="40259" x="4019550" y="1746250"/>
          <p14:tracePt t="40266" x="4006850" y="1733550"/>
          <p14:tracePt t="40275" x="3987800" y="1727200"/>
          <p14:tracePt t="40283" x="3968750" y="1714500"/>
          <p14:tracePt t="40292" x="3962400" y="1708150"/>
          <p14:tracePt t="40299" x="3956050" y="1708150"/>
          <p14:tracePt t="40308" x="3949700" y="1708150"/>
          <p14:tracePt t="40315" x="3943350" y="1708150"/>
          <p14:tracePt t="40325" x="3937000" y="1708150"/>
          <p14:tracePt t="40342" x="3930650" y="1701800"/>
          <p14:tracePt t="40364" x="3924300" y="1701800"/>
          <p14:tracePt t="40377" x="3917950" y="1701800"/>
          <p14:tracePt t="40385" x="3911600" y="1701800"/>
          <p14:tracePt t="40416" x="3905250" y="1701800"/>
          <p14:tracePt t="40431" x="3898900" y="1701800"/>
          <p14:tracePt t="40441" x="3892550" y="1701800"/>
          <p14:tracePt t="40456" x="3886200" y="1701800"/>
          <p14:tracePt t="40474" x="3879850" y="1701800"/>
          <p14:tracePt t="40481" x="3873500" y="1701800"/>
          <p14:tracePt t="40496" x="3867150" y="1708150"/>
          <p14:tracePt t="40504" x="3860800" y="1708150"/>
          <p14:tracePt t="40520" x="3854450" y="1708150"/>
          <p14:tracePt t="40529" x="3848100" y="1708150"/>
          <p14:tracePt t="40543" x="3841750" y="1708150"/>
          <p14:tracePt t="40552" x="3835400" y="1708150"/>
          <p14:tracePt t="40559" x="3829050" y="1708150"/>
          <p14:tracePt t="40568" x="3822700" y="1708150"/>
          <p14:tracePt t="40576" x="3816350" y="1708150"/>
          <p14:tracePt t="40584" x="3803650" y="1714500"/>
          <p14:tracePt t="40592" x="3790950" y="1714500"/>
          <p14:tracePt t="40607" x="3784600" y="1714500"/>
          <p14:tracePt t="40615" x="3778250" y="1714500"/>
          <p14:tracePt t="40639" x="3771900" y="1720850"/>
          <p14:tracePt t="40650" x="3765550" y="1720850"/>
          <p14:tracePt t="40659" x="3752850" y="1720850"/>
          <p14:tracePt t="40673" x="3740150" y="1720850"/>
          <p14:tracePt t="40688" x="3727450" y="1720850"/>
          <p14:tracePt t="40698" x="3721100" y="1720850"/>
          <p14:tracePt t="40704" x="3714750" y="1720850"/>
          <p14:tracePt t="40715" x="3708400" y="1720850"/>
          <p14:tracePt t="40721" x="3689350" y="1720850"/>
          <p14:tracePt t="40731" x="3676650" y="1720850"/>
          <p14:tracePt t="40737" x="3663950" y="1720850"/>
          <p14:tracePt t="40748" x="3644900" y="1720850"/>
          <p14:tracePt t="40754" x="3632200" y="1720850"/>
          <p14:tracePt t="40764" x="3619500" y="1720850"/>
          <p14:tracePt t="40771" x="3606800" y="1720850"/>
          <p14:tracePt t="40782" x="3600450" y="1720850"/>
          <p14:tracePt t="40802" x="3594100" y="1720850"/>
          <p14:tracePt t="40816" x="3587750" y="1727200"/>
          <p14:tracePt t="40847" x="3581400" y="1727200"/>
          <p14:tracePt t="40856" x="3575050" y="1727200"/>
          <p14:tracePt t="40866" x="3575050" y="1733550"/>
          <p14:tracePt t="40874" x="3562350" y="1733550"/>
          <p14:tracePt t="40881" x="3556000" y="1739900"/>
          <p14:tracePt t="40888" x="3549650" y="1746250"/>
          <p14:tracePt t="40898" x="3543300" y="1752600"/>
          <p14:tracePt t="40905" x="3530600" y="1765300"/>
          <p14:tracePt t="40915" x="3530600" y="1778000"/>
          <p14:tracePt t="40921" x="3517900" y="1784350"/>
          <p14:tracePt t="40931" x="3511550" y="1797050"/>
          <p14:tracePt t="40939" x="3505200" y="1809750"/>
          <p14:tracePt t="40948" x="3492500" y="1816100"/>
          <p14:tracePt t="40955" x="3479800" y="1835150"/>
          <p14:tracePt t="40964" x="3473450" y="1847850"/>
          <p14:tracePt t="40971" x="3460750" y="1860550"/>
          <p14:tracePt t="40982" x="3454400" y="1873250"/>
          <p14:tracePt t="40984" x="3448050" y="1879600"/>
          <p14:tracePt t="40992" x="3441700" y="1898650"/>
          <p14:tracePt t="41000" x="3429000" y="1917700"/>
          <p14:tracePt t="41009" x="3416300" y="1936750"/>
          <p14:tracePt t="41017" x="3409950" y="1955800"/>
          <p14:tracePt t="41026" x="3397250" y="1981200"/>
          <p14:tracePt t="41033" x="3384550" y="2006600"/>
          <p14:tracePt t="41042" x="3378200" y="2025650"/>
          <p14:tracePt t="41049" x="3365500" y="2057400"/>
          <p14:tracePt t="41058" x="3359150" y="2070100"/>
          <p14:tracePt t="41066" x="3352800" y="2095500"/>
          <p14:tracePt t="41075" x="3352800" y="2114550"/>
          <p14:tracePt t="41082" x="3346450" y="2127250"/>
          <p14:tracePt t="41092" x="3340100" y="2152650"/>
          <p14:tracePt t="41099" x="3333750" y="2171700"/>
          <p14:tracePt t="41109" x="3333750" y="2190750"/>
          <p14:tracePt t="41116" x="3333750" y="2209800"/>
          <p14:tracePt t="41125" x="3327400" y="2228850"/>
          <p14:tracePt t="41132" x="3327400" y="2247900"/>
          <p14:tracePt t="41142" x="3321050" y="2260600"/>
          <p14:tracePt t="41148" x="3321050" y="2273300"/>
          <p14:tracePt t="41158" x="3314700" y="2286000"/>
          <p14:tracePt t="41165" x="3314700" y="2292350"/>
          <p14:tracePt t="41174" x="3314700" y="2298700"/>
          <p14:tracePt t="41176" x="3314700" y="2311400"/>
          <p14:tracePt t="41184" x="3308350" y="2324100"/>
          <p14:tracePt t="41192" x="3308350" y="2336800"/>
          <p14:tracePt t="41208" x="3308350" y="2349500"/>
          <p14:tracePt t="41216" x="3308350" y="2362200"/>
          <p14:tracePt t="41231" x="3308350" y="2368550"/>
          <p14:tracePt t="41248" x="3308350" y="2374900"/>
          <p14:tracePt t="41264" x="3308350" y="2387600"/>
          <p14:tracePt t="41272" x="3308350" y="2393950"/>
          <p14:tracePt t="41281" x="3308350" y="2400300"/>
          <p14:tracePt t="41289" x="3308350" y="2413000"/>
          <p14:tracePt t="41299" x="3308350" y="2425700"/>
          <p14:tracePt t="41305" x="3308350" y="2438400"/>
          <p14:tracePt t="41315" x="3308350" y="2444750"/>
          <p14:tracePt t="41322" x="3308350" y="2457450"/>
          <p14:tracePt t="41332" x="3314700" y="2470150"/>
          <p14:tracePt t="41342" x="3314700" y="2482850"/>
          <p14:tracePt t="41348" x="3321050" y="2495550"/>
          <p14:tracePt t="41355" x="3321050" y="2508250"/>
          <p14:tracePt t="41364" x="3327400" y="2520950"/>
          <p14:tracePt t="41371" x="3333750" y="2540000"/>
          <p14:tracePt t="41380" x="3340100" y="2552700"/>
          <p14:tracePt t="41387" x="3346450" y="2565400"/>
          <p14:tracePt t="41398" x="3359150" y="2584450"/>
          <p14:tracePt t="41400" x="3365500" y="2590800"/>
          <p14:tracePt t="41411" x="3371850" y="2609850"/>
          <p14:tracePt t="41418" x="3371850" y="2616200"/>
          <p14:tracePt t="41426" x="3378200" y="2622550"/>
          <p14:tracePt t="41434" x="3384550" y="2635250"/>
          <p14:tracePt t="41442" x="3390900" y="2647950"/>
          <p14:tracePt t="41458" x="3397250" y="2654300"/>
          <p14:tracePt t="41469" x="3397250" y="2660650"/>
          <p14:tracePt t="41481" x="3403600" y="2660650"/>
          <p14:tracePt t="41488" x="3403600" y="2667000"/>
          <p14:tracePt t="41505" x="3409950" y="2667000"/>
          <p14:tracePt t="41514" x="3422650" y="2679700"/>
          <p14:tracePt t="41521" x="3429000" y="2679700"/>
          <p14:tracePt t="41530" x="3435350" y="2679700"/>
          <p14:tracePt t="41538" x="3448050" y="2686050"/>
          <p14:tracePt t="41548" x="3454400" y="2692400"/>
          <p14:tracePt t="41555" x="3467100" y="2692400"/>
          <p14:tracePt t="41565" x="3473450" y="2692400"/>
          <p14:tracePt t="41571" x="3479800" y="2692400"/>
          <p14:tracePt t="41581" x="3498850" y="2692400"/>
          <p14:tracePt t="41587" x="3511550" y="2692400"/>
          <p14:tracePt t="41598" x="3524250" y="2692400"/>
          <p14:tracePt t="41604" x="3536950" y="2698750"/>
          <p14:tracePt t="41613" x="3556000" y="2698750"/>
          <p14:tracePt t="41619" x="3562350" y="2698750"/>
          <p14:tracePt t="41626" x="3568700" y="2698750"/>
          <p14:tracePt t="41634" x="3581400" y="2698750"/>
          <p14:tracePt t="41642" x="3600450" y="2698750"/>
          <p14:tracePt t="41649" x="3606800" y="2698750"/>
          <p14:tracePt t="41658" x="3613150" y="2698750"/>
          <p14:tracePt t="41665" x="3632200" y="2692400"/>
          <p14:tracePt t="41675" x="3638550" y="2692400"/>
          <p14:tracePt t="41683" x="3651250" y="2686050"/>
          <p14:tracePt t="41692" x="3657600" y="2686050"/>
          <p14:tracePt t="41699" x="3663950" y="2686050"/>
          <p14:tracePt t="41708" x="3670300" y="2686050"/>
          <p14:tracePt t="41736" x="3683000" y="2686050"/>
          <p14:tracePt t="41799" x="3689350" y="2679700"/>
          <p14:tracePt t="41815" x="3695700" y="2679700"/>
          <p14:tracePt t="41832" x="3702050" y="2679700"/>
          <p14:tracePt t="41840" x="3708400" y="2673350"/>
          <p14:tracePt t="41856" x="3714750" y="2673350"/>
          <p14:tracePt t="41866" x="3721100" y="2673350"/>
          <p14:tracePt t="41874" x="3727450" y="2667000"/>
          <p14:tracePt t="41881" x="3733800" y="2667000"/>
          <p14:tracePt t="41888" x="3740150" y="2667000"/>
          <p14:tracePt t="41898" x="3746500" y="2667000"/>
          <p14:tracePt t="41905" x="3746500" y="2660650"/>
          <p14:tracePt t="41915" x="3752850" y="2660650"/>
          <p14:tracePt t="41931" x="3759200" y="2660650"/>
          <p14:tracePt t="41948" x="3759200" y="2654300"/>
          <p14:tracePt t="41955" x="3765550" y="2654300"/>
          <p14:tracePt t="41965" x="3771900" y="2647950"/>
          <p14:tracePt t="41984" x="3784600" y="2641600"/>
          <p14:tracePt t="41992" x="3790950" y="2641600"/>
          <p14:tracePt t="42008" x="3797300" y="2635250"/>
          <p14:tracePt t="42024" x="3810000" y="2628900"/>
          <p14:tracePt t="42041" x="3816350" y="2622550"/>
          <p14:tracePt t="42057" x="3822700" y="2622550"/>
          <p14:tracePt t="42066" x="3829050" y="2616200"/>
          <p14:tracePt t="42088" x="3835400" y="2616200"/>
          <p14:tracePt t="42239" x="3848100" y="2609850"/>
          <p14:tracePt t="42249" x="3860800" y="2609850"/>
          <p14:tracePt t="42264" x="3873500" y="2603500"/>
          <p14:tracePt t="42272" x="3879850" y="2603500"/>
          <p14:tracePt t="42281" x="3892550" y="2603500"/>
          <p14:tracePt t="42290" x="3905250" y="2597150"/>
          <p14:tracePt t="42297" x="3924300" y="2597150"/>
          <p14:tracePt t="42304" x="3943350" y="2597150"/>
          <p14:tracePt t="42321" x="3962400" y="2590800"/>
          <p14:tracePt t="42331" x="3968750" y="2584450"/>
          <p14:tracePt t="42338" x="3987800" y="2584450"/>
          <p14:tracePt t="42354" x="4000500" y="2578100"/>
          <p14:tracePt t="42364" x="4013200" y="2571750"/>
          <p14:tracePt t="42372" x="4025900" y="2565400"/>
          <p14:tracePt t="42380" x="4038600" y="2559050"/>
          <p14:tracePt t="42387" x="4044950" y="2552700"/>
          <p14:tracePt t="42397" x="4057650" y="2546350"/>
          <p14:tracePt t="42403" x="4076700" y="2527300"/>
          <p14:tracePt t="42414" x="4083050" y="2527300"/>
          <p14:tracePt t="42416" x="4108450" y="2508250"/>
          <p14:tracePt t="42426" x="4121150" y="2501900"/>
          <p14:tracePt t="42434" x="4133850" y="2489200"/>
          <p14:tracePt t="42442" x="4152900" y="2470150"/>
          <p14:tracePt t="42450" x="4165600" y="2457450"/>
          <p14:tracePt t="42459" x="4165600" y="2451100"/>
          <p14:tracePt t="42469" x="4178300" y="2438400"/>
          <p14:tracePt t="42481" x="4184650" y="2432050"/>
          <p14:tracePt t="42483" x="4191000" y="2419350"/>
          <p14:tracePt t="42499" x="4203700" y="2406650"/>
          <p14:tracePt t="42509" x="4203700" y="2400300"/>
          <p14:tracePt t="42516" x="4210050" y="2400300"/>
          <p14:tracePt t="42525" x="4210050" y="2393950"/>
          <p14:tracePt t="42531" x="4216400" y="2387600"/>
          <p14:tracePt t="42542" x="4216400" y="2381250"/>
          <p14:tracePt t="42557" x="4216400" y="2368550"/>
          <p14:tracePt t="42564" x="4229100" y="2349500"/>
          <p14:tracePt t="42575" x="4229100" y="2343150"/>
          <p14:tracePt t="42584" x="4235450" y="2330450"/>
          <p14:tracePt t="42592" x="4235450" y="2317750"/>
          <p14:tracePt t="42601" x="4241800" y="2311400"/>
          <p14:tracePt t="42609" x="4241800" y="2305050"/>
          <p14:tracePt t="42617" x="4248150" y="2292350"/>
          <p14:tracePt t="42625" x="4248150" y="2286000"/>
          <p14:tracePt t="42632" x="4248150" y="2279650"/>
          <p14:tracePt t="42642" x="4248150" y="2273300"/>
          <p14:tracePt t="42649" x="4254500" y="2266950"/>
          <p14:tracePt t="42659" x="4254500" y="2260600"/>
          <p14:tracePt t="42666" x="4254500" y="2254250"/>
          <p14:tracePt t="42682" x="4254500" y="2247900"/>
          <p14:tracePt t="42691" x="4260850" y="2241550"/>
          <p14:tracePt t="42708" x="4260850" y="2235200"/>
          <p14:tracePt t="42731" x="4260850" y="2228850"/>
          <p14:tracePt t="42747" x="4260850" y="2222500"/>
          <p14:tracePt t="42775" x="4260850" y="2216150"/>
          <p14:tracePt t="42785" x="4260850" y="2209800"/>
          <p14:tracePt t="42800" x="4260850" y="2203450"/>
          <p14:tracePt t="42816" x="4260850" y="2197100"/>
          <p14:tracePt t="42840" x="4260850" y="2190750"/>
          <p14:tracePt t="42857" x="4260850" y="2184400"/>
          <p14:tracePt t="43768" x="4254500" y="2184400"/>
          <p14:tracePt t="43784" x="4248150" y="2184400"/>
          <p14:tracePt t="43799" x="4241800" y="2184400"/>
          <p14:tracePt t="43823" x="4235450" y="2184400"/>
          <p14:tracePt t="43841" x="4229100" y="2190750"/>
          <p14:tracePt t="43864" x="4222750" y="2190750"/>
          <p14:tracePt t="43880" x="4222750" y="2197100"/>
          <p14:tracePt t="43896" x="4216400" y="2197100"/>
          <p14:tracePt t="44263" x="4216400" y="2203450"/>
          <p14:tracePt t="44303" x="4210050" y="2203450"/>
          <p14:tracePt t="44327" x="4210050" y="2209800"/>
          <p14:tracePt t="44608" x="4203700" y="2209800"/>
          <p14:tracePt t="44616" x="4197350" y="2222500"/>
          <p14:tracePt t="44631" x="4197350" y="2228850"/>
          <p14:tracePt t="44641" x="4191000" y="2228850"/>
          <p14:tracePt t="44648" x="4191000" y="2235200"/>
          <p14:tracePt t="44664" x="4184650" y="2247900"/>
          <p14:tracePt t="44674" x="4184650" y="2254250"/>
          <p14:tracePt t="44688" x="4178300" y="2260600"/>
          <p14:tracePt t="45199" x="4184650" y="2260600"/>
          <p14:tracePt t="45209" x="4191000" y="2260600"/>
          <p14:tracePt t="45311" x="4203700" y="2260600"/>
          <p14:tracePt t="45319" x="4210050" y="2254250"/>
          <p14:tracePt t="45335" x="4216400" y="2254250"/>
          <p14:tracePt t="45344" x="4222750" y="2254250"/>
          <p14:tracePt t="45384" x="4229100" y="2254250"/>
          <p14:tracePt t="45463" x="4235450" y="2247900"/>
          <p14:tracePt t="45482" x="4241800" y="2241550"/>
          <p14:tracePt t="45499" x="4248150" y="2241550"/>
          <p14:tracePt t="45508" x="4248150" y="2235200"/>
          <p14:tracePt t="45515" x="4260850" y="2222500"/>
          <p14:tracePt t="45521" x="4273550" y="2216150"/>
          <p14:tracePt t="45532" x="4279900" y="2203450"/>
          <p14:tracePt t="45543" x="4286250" y="2190750"/>
          <p14:tracePt t="45545" x="4298950" y="2178050"/>
          <p14:tracePt t="45555" x="4311650" y="2171700"/>
          <p14:tracePt t="45565" x="4311650" y="2165350"/>
          <p14:tracePt t="45574" x="4318000" y="2159000"/>
          <p14:tracePt t="45576" x="4324350" y="2139950"/>
          <p14:tracePt t="45587" x="4324350" y="2133600"/>
          <p14:tracePt t="45598" x="4324350" y="2127250"/>
          <p14:tracePt t="45600" x="4324350" y="2120900"/>
          <p14:tracePt t="45609" x="4324350" y="2114550"/>
          <p14:tracePt t="45618" x="4330700" y="2108200"/>
          <p14:tracePt t="45627" x="4330700" y="2101850"/>
          <p14:tracePt t="45651" x="4330700" y="2095500"/>
          <p14:tracePt t="45659" x="4330700" y="2089150"/>
          <p14:tracePt t="45682" x="4330700" y="2082800"/>
          <p14:tracePt t="46503" x="4324350" y="2082800"/>
          <p14:tracePt t="47040" x="4311650" y="2082800"/>
          <p14:tracePt t="47056" x="4305300" y="2082800"/>
          <p14:tracePt t="47088" x="4298950" y="2089150"/>
          <p14:tracePt t="47735" x="4292600" y="2095500"/>
          <p14:tracePt t="47783" x="4286250" y="2095500"/>
          <p14:tracePt t="47799" x="4286250" y="2101850"/>
          <p14:tracePt t="47903" x="4279900" y="2108200"/>
          <p14:tracePt t="47914" x="4279900" y="2114550"/>
          <p14:tracePt t="47920" x="4279900" y="2120900"/>
          <p14:tracePt t="47928" x="4279900" y="2127250"/>
          <p14:tracePt t="47936" x="4273550" y="2146300"/>
          <p14:tracePt t="47945" x="4267200" y="2159000"/>
          <p14:tracePt t="47953" x="4267200" y="2178050"/>
          <p14:tracePt t="47960" x="4260850" y="2190750"/>
          <p14:tracePt t="47968" x="4254500" y="2203450"/>
          <p14:tracePt t="47978" x="4248150" y="2222500"/>
          <p14:tracePt t="47985" x="4248150" y="2235200"/>
          <p14:tracePt t="47992" x="4235450" y="2254250"/>
          <p14:tracePt t="48000" x="4229100" y="2279650"/>
          <p14:tracePt t="48009" x="4222750" y="2292350"/>
          <p14:tracePt t="48017" x="4216400" y="2311400"/>
          <p14:tracePt t="48025" x="4203700" y="2336800"/>
          <p14:tracePt t="48033" x="4197350" y="2362200"/>
          <p14:tracePt t="48042" x="4191000" y="2381250"/>
          <p14:tracePt t="48049" x="4184650" y="2400300"/>
          <p14:tracePt t="48058" x="4178300" y="2419350"/>
          <p14:tracePt t="48065" x="4159250" y="2444750"/>
          <p14:tracePt t="48075" x="4159250" y="2457450"/>
          <p14:tracePt t="48082" x="4146550" y="2476500"/>
          <p14:tracePt t="48091" x="4146550" y="2489200"/>
          <p14:tracePt t="48098" x="4140200" y="2501900"/>
          <p14:tracePt t="48108" x="4133850" y="2508250"/>
          <p14:tracePt t="48115" x="4133850" y="2520950"/>
          <p14:tracePt t="48125" x="4121150" y="2527300"/>
          <p14:tracePt t="48131" x="4121150" y="2540000"/>
          <p14:tracePt t="48141" x="4121150" y="2552700"/>
          <p14:tracePt t="48158" x="4114800" y="2552700"/>
          <p14:tracePt t="49319" x="4121150" y="2552700"/>
          <p14:tracePt t="49335" x="4127500" y="2546350"/>
          <p14:tracePt t="49344" x="4127500" y="2540000"/>
          <p14:tracePt t="49352" x="4133850" y="2533650"/>
          <p14:tracePt t="49360" x="4140200" y="2514600"/>
          <p14:tracePt t="49376" x="4152900" y="2495550"/>
          <p14:tracePt t="49384" x="4159250" y="2489200"/>
          <p14:tracePt t="49395" x="4159250" y="2476500"/>
          <p14:tracePt t="49402" x="4165600" y="2470150"/>
          <p14:tracePt t="49409" x="4165600" y="2463800"/>
          <p14:tracePt t="49416" x="4171950" y="2457450"/>
          <p14:tracePt t="49432" x="4171950" y="2451100"/>
          <p14:tracePt t="49456" x="4178300" y="2444750"/>
          <p14:tracePt t="49495" x="4184650" y="2444750"/>
          <p14:tracePt t="49503" x="4184650" y="2438400"/>
          <p14:tracePt t="55241" x="4191000" y="2438400"/>
          <p14:tracePt t="55256" x="4191000" y="2432050"/>
          <p14:tracePt t="55559" x="4184650" y="2438400"/>
          <p14:tracePt t="55599" x="4171950" y="2444750"/>
          <p14:tracePt t="55616" x="4165600" y="2457450"/>
          <p14:tracePt t="55632" x="4159250" y="2457450"/>
          <p14:tracePt t="55647" x="4146550" y="2470150"/>
          <p14:tracePt t="55657" x="4146550" y="2476500"/>
          <p14:tracePt t="55665" x="4140200" y="2476500"/>
          <p14:tracePt t="55673" x="4133850" y="2476500"/>
          <p14:tracePt t="55681" x="4133850" y="2482850"/>
          <p14:tracePt t="55689" x="4127500" y="2482850"/>
          <p14:tracePt t="55698" x="4121150" y="2489200"/>
          <p14:tracePt t="55714" x="4114800" y="2489200"/>
          <p14:tracePt t="55736" x="4108450" y="2495550"/>
          <p14:tracePt t="55759" x="4102100" y="2495550"/>
          <p14:tracePt t="55776" x="4095750" y="2495550"/>
          <p14:tracePt t="55784" x="4095750" y="2501900"/>
          <p14:tracePt t="55793" x="4089400" y="2501900"/>
          <p14:tracePt t="55800" x="4083050" y="2508250"/>
          <p14:tracePt t="55811" x="4076700" y="2508250"/>
          <p14:tracePt t="55818" x="4064000" y="2508250"/>
          <p14:tracePt t="55828" x="4044950" y="2508250"/>
          <p14:tracePt t="55835" x="4025900" y="2508250"/>
          <p14:tracePt t="55842" x="4006850" y="2508250"/>
          <p14:tracePt t="55849" x="3975100" y="2508250"/>
          <p14:tracePt t="55858" x="3956050" y="2508250"/>
          <p14:tracePt t="55865" x="3930650" y="2508250"/>
          <p14:tracePt t="55875" x="3905250" y="2508250"/>
          <p14:tracePt t="55882" x="3886200" y="2508250"/>
          <p14:tracePt t="55891" x="3873500" y="2508250"/>
          <p14:tracePt t="55899" x="3854450" y="2508250"/>
          <p14:tracePt t="55908" x="3848100" y="2508250"/>
          <p14:tracePt t="55915" x="3841750" y="2508250"/>
          <p14:tracePt t="55925" x="3835400" y="2508250"/>
          <p14:tracePt t="55931" x="3829050" y="2508250"/>
          <p14:tracePt t="55959" x="3822700" y="2508250"/>
          <p14:tracePt t="55970" x="3816350" y="2508250"/>
          <p14:tracePt t="55980" x="3810000" y="2508250"/>
          <p14:tracePt t="55986" x="3803650" y="2508250"/>
          <p14:tracePt t="55993" x="3797300" y="2501900"/>
          <p14:tracePt t="56001" x="3784600" y="2501900"/>
          <p14:tracePt t="56009" x="3771900" y="2495550"/>
          <p14:tracePt t="56024" x="3759200" y="2495550"/>
          <p14:tracePt t="56032" x="3746500" y="2495550"/>
          <p14:tracePt t="56041" x="3740150" y="2495550"/>
          <p14:tracePt t="56048" x="3733800" y="2495550"/>
          <p14:tracePt t="56057" x="3721100" y="2489200"/>
          <p14:tracePt t="56064" x="3708400" y="2489200"/>
          <p14:tracePt t="56073" x="3695700" y="2482850"/>
          <p14:tracePt t="56082" x="3676650" y="2482850"/>
          <p14:tracePt t="56088" x="3663950" y="2482850"/>
          <p14:tracePt t="56098" x="3657600" y="2482850"/>
          <p14:tracePt t="56104" x="3644900" y="2482850"/>
          <p14:tracePt t="56114" x="3638550" y="2482850"/>
          <p14:tracePt t="56121" x="3632200" y="2476500"/>
          <p14:tracePt t="56131" x="3625850" y="2476500"/>
          <p14:tracePt t="56138" x="3613150" y="2470150"/>
          <p14:tracePt t="56148" x="3606800" y="2470150"/>
          <p14:tracePt t="56154" x="3600450" y="2470150"/>
          <p14:tracePt t="56164" x="3587750" y="2463800"/>
          <p14:tracePt t="56171" x="3575050" y="2457450"/>
          <p14:tracePt t="56180" x="3562350" y="2451100"/>
          <p14:tracePt t="56193" x="3543300" y="2444750"/>
          <p14:tracePt t="56195" x="3511550" y="2432050"/>
          <p14:tracePt t="56203" x="3492500" y="2425700"/>
          <p14:tracePt t="56210" x="3473450" y="2419350"/>
          <p14:tracePt t="56218" x="3454400" y="2406650"/>
          <p14:tracePt t="56227" x="3441700" y="2400300"/>
          <p14:tracePt t="56234" x="3422650" y="2393950"/>
          <p14:tracePt t="56241" x="3416300" y="2393950"/>
          <p14:tracePt t="56249" x="3409950" y="2387600"/>
          <p14:tracePt t="56265" x="3403600" y="2387600"/>
          <p14:tracePt t="56751" x="3397250" y="2393950"/>
          <p14:tracePt t="56791" x="3390900" y="2393950"/>
          <p14:tracePt t="56840" x="3384550" y="2400300"/>
          <p14:tracePt t="56856" x="3378200" y="2400300"/>
          <p14:tracePt t="56866" x="3365500" y="2400300"/>
          <p14:tracePt t="56888" x="3333750" y="2381250"/>
          <p14:tracePt t="56897" x="3302000" y="2368550"/>
          <p14:tracePt t="56904" x="3251200" y="2349500"/>
          <p14:tracePt t="56916" x="3213100" y="2336800"/>
          <p14:tracePt t="56925" x="3175000" y="2317750"/>
          <p14:tracePt t="56931" x="3136900" y="2298700"/>
          <p14:tracePt t="56943" x="3098800" y="2286000"/>
          <p14:tracePt t="56945" x="3073400" y="2279650"/>
          <p14:tracePt t="56952" x="3035300" y="2266950"/>
          <p14:tracePt t="56962" x="3016250" y="2260600"/>
          <p14:tracePt t="56971" x="2990850" y="2254250"/>
          <p14:tracePt t="56983" x="2978150" y="2247900"/>
          <p14:tracePt t="56985" x="2959100" y="2247900"/>
          <p14:tracePt t="57000" x="2940050" y="2247900"/>
          <p14:tracePt t="57008" x="2933700" y="2247900"/>
          <p14:tracePt t="57016" x="2921000" y="2247900"/>
          <p14:tracePt t="57025" x="2908300" y="2247900"/>
          <p14:tracePt t="57033" x="2889250" y="2247900"/>
          <p14:tracePt t="57041" x="2870200" y="2247900"/>
          <p14:tracePt t="57048" x="2851150" y="2247900"/>
          <p14:tracePt t="57058" x="2832100" y="2247900"/>
          <p14:tracePt t="57065" x="2819400" y="2247900"/>
          <p14:tracePt t="57074" x="2806700" y="2247900"/>
          <p14:tracePt t="57082" x="2794000" y="2247900"/>
          <p14:tracePt t="57091" x="2781300" y="2247900"/>
          <p14:tracePt t="57098" x="2768600" y="2241550"/>
          <p14:tracePt t="57115" x="2762250" y="2241550"/>
          <p14:tracePt t="57124" x="2755900" y="2241550"/>
          <p14:tracePt t="57132" x="2749550" y="2241550"/>
          <p14:tracePt t="57147" x="2743200" y="2241550"/>
          <p14:tracePt t="57174" x="2736850" y="2241550"/>
          <p14:tracePt t="57176" x="2730500" y="2241550"/>
          <p14:tracePt t="57185" x="2724150" y="2241550"/>
          <p14:tracePt t="57192" x="2705100" y="2241550"/>
          <p14:tracePt t="57200" x="2698750" y="2241550"/>
          <p14:tracePt t="57208" x="2679700" y="2241550"/>
          <p14:tracePt t="57216" x="2673350" y="2241550"/>
          <p14:tracePt t="57226" x="2660650" y="2241550"/>
          <p14:tracePt t="57232" x="2641600" y="2247900"/>
          <p14:tracePt t="57243" x="2628900" y="2247900"/>
          <p14:tracePt t="57251" x="2622550" y="2254250"/>
          <p14:tracePt t="57259" x="2616200" y="2254250"/>
          <p14:tracePt t="57266" x="2609850" y="2260600"/>
          <p14:tracePt t="57275" x="2603500" y="2266950"/>
          <p14:tracePt t="57282" x="2597150" y="2266950"/>
          <p14:tracePt t="57291" x="2597150" y="2273300"/>
          <p14:tracePt t="57298" x="2584450" y="2279650"/>
          <p14:tracePt t="57308" x="2584450" y="2286000"/>
          <p14:tracePt t="57315" x="2578100" y="2292350"/>
          <p14:tracePt t="57325" x="2571750" y="2298700"/>
          <p14:tracePt t="57347" x="2565400" y="2305050"/>
          <p14:tracePt t="57364" x="2565400" y="2311400"/>
          <p14:tracePt t="57447" x="2559050" y="2317750"/>
          <p14:tracePt t="57457" x="2546350" y="2330450"/>
          <p14:tracePt t="57464" x="2540000" y="2336800"/>
          <p14:tracePt t="57474" x="2527300" y="2349500"/>
          <p14:tracePt t="57481" x="2514600" y="2362200"/>
          <p14:tracePt t="57488" x="2501900" y="2374900"/>
          <p14:tracePt t="57498" x="2489200" y="2387600"/>
          <p14:tracePt t="57508" x="2476500" y="2400300"/>
          <p14:tracePt t="57515" x="2463800" y="2419350"/>
          <p14:tracePt t="57525" x="2451100" y="2432050"/>
          <p14:tracePt t="57531" x="2438400" y="2451100"/>
          <p14:tracePt t="57541" x="2425700" y="2457450"/>
          <p14:tracePt t="57548" x="2413000" y="2470150"/>
          <p14:tracePt t="57558" x="2400300" y="2482850"/>
          <p14:tracePt t="57561" x="2393950" y="2489200"/>
          <p14:tracePt t="57568" x="2381250" y="2495550"/>
          <p14:tracePt t="57576" x="2362200" y="2514600"/>
          <p14:tracePt t="57584" x="2355850" y="2527300"/>
          <p14:tracePt t="57592" x="2343150" y="2546350"/>
          <p14:tracePt t="57601" x="2330450" y="2559050"/>
          <p14:tracePt t="57616" x="2324100" y="2565400"/>
          <p14:tracePt t="57625" x="2317750" y="2578100"/>
          <p14:tracePt t="57633" x="2311400" y="2578100"/>
          <p14:tracePt t="57641" x="2305050" y="2584450"/>
          <p14:tracePt t="57649" x="2298700" y="2590800"/>
          <p14:tracePt t="57665" x="2292350" y="2597150"/>
          <p14:tracePt t="57691" x="2279650" y="2609850"/>
          <p14:tracePt t="57708" x="2273300" y="2616200"/>
          <p14:tracePt t="57715" x="2266950" y="2622550"/>
          <p14:tracePt t="57741" x="2260600" y="2622550"/>
          <p14:tracePt t="57752" x="2260600" y="2628900"/>
          <p14:tracePt t="57768" x="2260600" y="2635250"/>
          <p14:tracePt t="57792" x="2254250" y="2635250"/>
          <p14:tracePt t="57800" x="2254250" y="2641600"/>
          <p14:tracePt t="57809" x="2247900" y="2641600"/>
          <p14:tracePt t="57840" x="2241550" y="2647950"/>
          <p14:tracePt t="57863" x="2235200" y="2647950"/>
          <p14:tracePt t="57887" x="2228850" y="2647950"/>
          <p14:tracePt t="57904" x="2222500" y="2647950"/>
          <p14:tracePt t="57914" x="2216150" y="2647950"/>
          <p14:tracePt t="57922" x="2209800" y="2647950"/>
          <p14:tracePt t="57932" x="2203450" y="2647950"/>
          <p14:tracePt t="57941" x="2190750" y="2647950"/>
          <p14:tracePt t="57947" x="2178050" y="2641600"/>
          <p14:tracePt t="57958" x="2159000" y="2635250"/>
          <p14:tracePt t="57961" x="2133600" y="2616200"/>
          <p14:tracePt t="57969" x="2108200" y="2603500"/>
          <p14:tracePt t="57981" x="2095500" y="2590800"/>
          <p14:tracePt t="57987" x="2095500" y="2584450"/>
          <p14:tracePt t="58336" x="2089150" y="2584450"/>
          <p14:tracePt t="58344" x="2082800" y="2590800"/>
          <p14:tracePt t="58352" x="2076450" y="2603500"/>
          <p14:tracePt t="58361" x="2076450" y="2609850"/>
          <p14:tracePt t="58368" x="2070100" y="2616200"/>
          <p14:tracePt t="58376" x="2070100" y="2622550"/>
          <p14:tracePt t="58384" x="2070100" y="2628900"/>
          <p14:tracePt t="58392" x="2063750" y="2635250"/>
          <p14:tracePt t="58408" x="2063750" y="2641600"/>
          <p14:tracePt t="58424" x="2057400" y="2647950"/>
          <p14:tracePt t="60536" x="2057400" y="2654300"/>
          <p14:tracePt t="60544" x="2051050" y="2654300"/>
          <p14:tracePt t="60568" x="2044700" y="2660650"/>
          <p14:tracePt t="60584" x="2038350" y="2667000"/>
          <p14:tracePt t="60595" x="2038350" y="2673350"/>
          <p14:tracePt t="60616" x="2032000" y="2679700"/>
          <p14:tracePt t="60719" x="2032000" y="2686050"/>
          <p14:tracePt t="60736" x="2025650" y="2698750"/>
          <p14:tracePt t="60751" x="2025650" y="2711450"/>
          <p14:tracePt t="60759" x="2019300" y="2717800"/>
          <p14:tracePt t="60768" x="2019300" y="2730500"/>
          <p14:tracePt t="60776" x="2019300" y="2736850"/>
          <p14:tracePt t="60784" x="2019300" y="2743200"/>
          <p14:tracePt t="60792" x="2019300" y="2762250"/>
          <p14:tracePt t="60799" x="2012950" y="2768600"/>
          <p14:tracePt t="60808" x="2012950" y="2781300"/>
          <p14:tracePt t="60816" x="2012950" y="2787650"/>
          <p14:tracePt t="60825" x="2012950" y="2794000"/>
          <p14:tracePt t="60833" x="2006600" y="2806700"/>
          <p14:tracePt t="60848" x="2006600" y="2813050"/>
          <p14:tracePt t="60865" x="2006600" y="2819400"/>
          <p14:tracePt t="60903" x="2006600" y="2825750"/>
          <p14:tracePt t="61343" x="2012950" y="2825750"/>
          <p14:tracePt t="61583" x="2006600" y="2819400"/>
          <p14:tracePt t="61615" x="2000250" y="2819400"/>
          <p14:tracePt t="61624" x="1993900" y="2819400"/>
          <p14:tracePt t="61679" x="1987550" y="2819400"/>
          <p14:tracePt t="61687" x="1981200" y="2819400"/>
          <p14:tracePt t="61704" x="1974850" y="2819400"/>
          <p14:tracePt t="61719" x="1968500" y="2819400"/>
          <p14:tracePt t="61735" x="1955800" y="2819400"/>
          <p14:tracePt t="61744" x="1943100" y="2825750"/>
          <p14:tracePt t="61752" x="1924050" y="2832100"/>
          <p14:tracePt t="61759" x="1911350" y="2832100"/>
          <p14:tracePt t="61767" x="1892300" y="2832100"/>
          <p14:tracePt t="61777" x="1885950" y="2832100"/>
          <p14:tracePt t="61785" x="1866900" y="2838450"/>
          <p14:tracePt t="61793" x="1854200" y="2844800"/>
          <p14:tracePt t="61801" x="1841500" y="2844800"/>
          <p14:tracePt t="61808" x="1822450" y="2851150"/>
          <p14:tracePt t="61816" x="1809750" y="2857500"/>
          <p14:tracePt t="61825" x="1790700" y="2857500"/>
          <p14:tracePt t="61832" x="1771650" y="2863850"/>
          <p14:tracePt t="61841" x="1739900" y="2863850"/>
          <p14:tracePt t="61848" x="1714500" y="2870200"/>
          <p14:tracePt t="61858" x="1682750" y="2876550"/>
          <p14:tracePt t="61865" x="1657350" y="2876550"/>
          <p14:tracePt t="61874" x="1625600" y="2882900"/>
          <p14:tracePt t="61882" x="1593850" y="2882900"/>
          <p14:tracePt t="61891" x="1574800" y="2889250"/>
          <p14:tracePt t="61898" x="1555750" y="2895600"/>
          <p14:tracePt t="61908" x="1524000" y="2901950"/>
          <p14:tracePt t="61915" x="1504950" y="2914650"/>
          <p14:tracePt t="61924" x="1479550" y="2914650"/>
          <p14:tracePt t="61931" x="1447800" y="2927350"/>
          <p14:tracePt t="61941" x="1416050" y="2946400"/>
          <p14:tracePt t="61947" x="1384300" y="2959100"/>
          <p14:tracePt t="61958" x="1352550" y="2971800"/>
          <p14:tracePt t="61964" x="1320800" y="3003550"/>
          <p14:tracePt t="61976" x="1289050" y="3028950"/>
          <p14:tracePt t="61978" x="1257300" y="3048000"/>
          <p14:tracePt t="61986" x="1219200" y="3067050"/>
          <p14:tracePt t="61993" x="1187450" y="3092450"/>
          <p14:tracePt t="62000" x="1136650" y="3130550"/>
          <p14:tracePt t="62008" x="1098550" y="3149600"/>
          <p14:tracePt t="62016" x="1054100" y="3194050"/>
          <p14:tracePt t="62025" x="1016000" y="3232150"/>
          <p14:tracePt t="62033" x="990600" y="3251200"/>
          <p14:tracePt t="62042" x="946150" y="3295650"/>
          <p14:tracePt t="62049" x="914400" y="3333750"/>
          <p14:tracePt t="62058" x="889000" y="3378200"/>
          <p14:tracePt t="62065" x="863600" y="3422650"/>
          <p14:tracePt t="62075" x="844550" y="3473450"/>
          <p14:tracePt t="62082" x="831850" y="3524250"/>
          <p14:tracePt t="62091" x="825500" y="3575050"/>
          <p14:tracePt t="62098" x="825500" y="3619500"/>
          <p14:tracePt t="62107" x="825500" y="3676650"/>
          <p14:tracePt t="62115" x="825500" y="3721100"/>
          <p14:tracePt t="62124" x="825500" y="3765550"/>
          <p14:tracePt t="62131" x="838200" y="3810000"/>
          <p14:tracePt t="62141" x="850900" y="3854450"/>
          <p14:tracePt t="62147" x="876300" y="3892550"/>
          <p14:tracePt t="62158" x="895350" y="3917950"/>
          <p14:tracePt t="62164" x="914400" y="3943350"/>
          <p14:tracePt t="62174" x="933450" y="3962400"/>
          <p14:tracePt t="62181" x="958850" y="3975100"/>
          <p14:tracePt t="62191" x="984250" y="3975100"/>
          <p14:tracePt t="62192" x="1003300" y="3981450"/>
          <p14:tracePt t="62200" x="1041400" y="3981450"/>
          <p14:tracePt t="62208" x="1073150" y="3981450"/>
          <p14:tracePt t="62216" x="1111250" y="3975100"/>
          <p14:tracePt t="62225" x="1149350" y="3962400"/>
          <p14:tracePt t="62232" x="1193800" y="3949700"/>
          <p14:tracePt t="62241" x="1225550" y="3943350"/>
          <p14:tracePt t="62248" x="1270000" y="3924300"/>
          <p14:tracePt t="62258" x="1301750" y="3917950"/>
          <p14:tracePt t="62265" x="1339850" y="3898900"/>
          <p14:tracePt t="62274" x="1384300" y="3867150"/>
          <p14:tracePt t="62282" x="1422400" y="3848100"/>
          <p14:tracePt t="62291" x="1454150" y="3816350"/>
          <p14:tracePt t="62298" x="1504950" y="3778250"/>
          <p14:tracePt t="62308" x="1536700" y="3740150"/>
          <p14:tracePt t="62315" x="1562100" y="3695700"/>
          <p14:tracePt t="62324" x="1593850" y="3657600"/>
          <p14:tracePt t="62332" x="1600200" y="3600450"/>
          <p14:tracePt t="62341" x="1606550" y="3556000"/>
          <p14:tracePt t="62348" x="1612900" y="3511550"/>
          <p14:tracePt t="62358" x="1612900" y="3454400"/>
          <p14:tracePt t="62364" x="1612900" y="3409950"/>
          <p14:tracePt t="62374" x="1606550" y="3365500"/>
          <p14:tracePt t="62376" x="1606550" y="3333750"/>
          <p14:tracePt t="62385" x="1593850" y="3302000"/>
          <p14:tracePt t="62392" x="1587500" y="3270250"/>
          <p14:tracePt t="62400" x="1574800" y="3244850"/>
          <p14:tracePt t="62408" x="1562100" y="3219450"/>
          <p14:tracePt t="62417" x="1555750" y="3206750"/>
          <p14:tracePt t="62425" x="1543050" y="3187700"/>
          <p14:tracePt t="62432" x="1536700" y="3181350"/>
          <p14:tracePt t="62441" x="1517650" y="3175000"/>
          <p14:tracePt t="62449" x="1492250" y="3162300"/>
          <p14:tracePt t="62458" x="1466850" y="3162300"/>
          <p14:tracePt t="62468" x="1435100" y="3162300"/>
          <p14:tracePt t="62479" x="1397000" y="3162300"/>
          <p14:tracePt t="62481" x="1358900" y="3168650"/>
          <p14:tracePt t="62490" x="1314450" y="3187700"/>
          <p14:tracePt t="62498" x="1295400" y="3194050"/>
          <p14:tracePt t="62505" x="1263650" y="3213100"/>
          <p14:tracePt t="62514" x="1225550" y="3225800"/>
          <p14:tracePt t="62521" x="1193800" y="3251200"/>
          <p14:tracePt t="62531" x="1168400" y="3263900"/>
          <p14:tracePt t="62538" x="1143000" y="3289300"/>
          <p14:tracePt t="62547" x="1111250" y="3321050"/>
          <p14:tracePt t="62555" x="1098550" y="3340100"/>
          <p14:tracePt t="62564" x="1073150" y="3365500"/>
          <p14:tracePt t="62571" x="1054100" y="3403600"/>
          <p14:tracePt t="62580" x="1047750" y="3435350"/>
          <p14:tracePt t="62588" x="1035050" y="3473450"/>
          <p14:tracePt t="62597" x="1016000" y="3505200"/>
          <p14:tracePt t="62603" x="1003300" y="3543300"/>
          <p14:tracePt t="62614" x="990600" y="3587750"/>
          <p14:tracePt t="62616" x="984250" y="3632200"/>
          <p14:tracePt t="62625" x="977900" y="3676650"/>
          <p14:tracePt t="62634" x="971550" y="3714750"/>
          <p14:tracePt t="62642" x="971550" y="3752850"/>
          <p14:tracePt t="62649" x="971550" y="3784600"/>
          <p14:tracePt t="62658" x="971550" y="3816350"/>
          <p14:tracePt t="62664" x="984250" y="3860800"/>
          <p14:tracePt t="62674" x="990600" y="3892550"/>
          <p14:tracePt t="62681" x="1003300" y="3930650"/>
          <p14:tracePt t="62691" x="1022350" y="3962400"/>
          <p14:tracePt t="62698" x="1035050" y="3994150"/>
          <p14:tracePt t="62707" x="1041400" y="4019550"/>
          <p14:tracePt t="62715" x="1060450" y="4051300"/>
          <p14:tracePt t="62725" x="1079500" y="4076700"/>
          <p14:tracePt t="62732" x="1098550" y="4108450"/>
          <p14:tracePt t="62741" x="1117600" y="4127500"/>
          <p14:tracePt t="62747" x="1130300" y="4152900"/>
          <p14:tracePt t="62758" x="1143000" y="4171950"/>
          <p14:tracePt t="62764" x="1168400" y="4197350"/>
          <p14:tracePt t="62773" x="1181100" y="4216400"/>
          <p14:tracePt t="62780" x="1200150" y="4235450"/>
          <p14:tracePt t="62790" x="1219200" y="4254500"/>
          <p14:tracePt t="62792" x="1238250" y="4273550"/>
          <p14:tracePt t="62800" x="1257300" y="4292600"/>
          <p14:tracePt t="62808" x="1270000" y="4305300"/>
          <p14:tracePt t="62816" x="1282700" y="4318000"/>
          <p14:tracePt t="62825" x="1295400" y="4337050"/>
          <p14:tracePt t="62833" x="1301750" y="4343400"/>
          <p14:tracePt t="62842" x="1320800" y="4362450"/>
          <p14:tracePt t="62849" x="1333500" y="4375150"/>
          <p14:tracePt t="62858" x="1346200" y="4387850"/>
          <p14:tracePt t="62866" x="1358900" y="4400550"/>
          <p14:tracePt t="62874" x="1377950" y="4406900"/>
          <p14:tracePt t="62882" x="1397000" y="4419600"/>
          <p14:tracePt t="62891" x="1416050" y="4438650"/>
          <p14:tracePt t="62899" x="1454150" y="4445000"/>
          <p14:tracePt t="62908" x="1479550" y="4464050"/>
          <p14:tracePt t="62916" x="1504950" y="4476750"/>
          <p14:tracePt t="62925" x="1530350" y="4489450"/>
          <p14:tracePt t="62931" x="1562100" y="4508500"/>
          <p14:tracePt t="62941" x="1581150" y="4521200"/>
          <p14:tracePt t="62948" x="1600200" y="4533900"/>
          <p14:tracePt t="62958" x="1631950" y="4546600"/>
          <p14:tracePt t="62964" x="1663700" y="4565650"/>
          <p14:tracePt t="62974" x="1689100" y="4578350"/>
          <p14:tracePt t="62975" x="1727200" y="4591050"/>
          <p14:tracePt t="62984" x="1771650" y="4610100"/>
          <p14:tracePt t="62992" x="1803400" y="4622800"/>
          <p14:tracePt t="63000" x="1835150" y="4629150"/>
          <p14:tracePt t="63009" x="1873250" y="4641850"/>
          <p14:tracePt t="63017" x="1911350" y="4648200"/>
          <p14:tracePt t="63025" x="1949450" y="4660900"/>
          <p14:tracePt t="63033" x="1993900" y="4673600"/>
          <p14:tracePt t="63042" x="2025650" y="4686300"/>
          <p14:tracePt t="63050" x="2063750" y="4699000"/>
          <p14:tracePt t="63059" x="2101850" y="4705350"/>
          <p14:tracePt t="63068" x="2139950" y="4718050"/>
          <p14:tracePt t="63076" x="2178050" y="4724400"/>
          <p14:tracePt t="63083" x="2222500" y="4737100"/>
          <p14:tracePt t="63092" x="2260600" y="4737100"/>
          <p14:tracePt t="63099" x="2298700" y="4743450"/>
          <p14:tracePt t="63108" x="2336800" y="4749800"/>
          <p14:tracePt t="63116" x="2374900" y="4756150"/>
          <p14:tracePt t="63126" x="2406650" y="4762500"/>
          <p14:tracePt t="63132" x="2438400" y="4762500"/>
          <p14:tracePt t="63140" x="2470150" y="4768850"/>
          <p14:tracePt t="63147" x="2495550" y="4775200"/>
          <p14:tracePt t="63158" x="2533650" y="4775200"/>
          <p14:tracePt t="63164" x="2571750" y="4781550"/>
          <p14:tracePt t="63175" x="2616200" y="4787900"/>
          <p14:tracePt t="63177" x="2673350" y="4800600"/>
          <p14:tracePt t="63185" x="2730500" y="4806950"/>
          <p14:tracePt t="63192" x="2800350" y="4819650"/>
          <p14:tracePt t="63201" x="2882900" y="4819650"/>
          <p14:tracePt t="63208" x="2952750" y="4826000"/>
          <p14:tracePt t="63217" x="3028950" y="4838700"/>
          <p14:tracePt t="63225" x="3105150" y="4838700"/>
          <p14:tracePt t="63232" x="3181350" y="4838700"/>
          <p14:tracePt t="63241" x="3257550" y="4838700"/>
          <p14:tracePt t="63248" x="3327400" y="4838700"/>
          <p14:tracePt t="63258" x="3390900" y="4838700"/>
          <p14:tracePt t="63265" x="3448050" y="4838700"/>
          <p14:tracePt t="63274" x="3479800" y="4838700"/>
          <p14:tracePt t="63282" x="3486150" y="4838700"/>
          <p14:tracePt t="63671" x="3492500" y="4838700"/>
          <p14:tracePt t="63680" x="3498850" y="4826000"/>
          <p14:tracePt t="63689" x="3517900" y="4806950"/>
          <p14:tracePt t="63698" x="3530600" y="4800600"/>
          <p14:tracePt t="63705" x="3549650" y="4787900"/>
          <p14:tracePt t="63716" x="3562350" y="4775200"/>
          <p14:tracePt t="63725" x="3575050" y="4762500"/>
          <p14:tracePt t="63732" x="3581400" y="4756150"/>
          <p14:tracePt t="63741" x="3594100" y="4749800"/>
          <p14:tracePt t="63748" x="3594100" y="4743450"/>
          <p14:tracePt t="63756" x="3600450" y="4743450"/>
          <p14:tracePt t="63764" x="3606800" y="4737100"/>
          <p14:tracePt t="63771" x="3613150" y="4730750"/>
          <p14:tracePt t="63780" x="3625850" y="4724400"/>
          <p14:tracePt t="63788" x="3638550" y="4711700"/>
          <p14:tracePt t="63797" x="3644900" y="4705350"/>
          <p14:tracePt t="63804" x="3663950" y="4686300"/>
          <p14:tracePt t="63813" x="3689350" y="4667250"/>
          <p14:tracePt t="63820" x="3708400" y="4654550"/>
          <p14:tracePt t="63831" x="3727450" y="4635500"/>
          <p14:tracePt t="63833" x="3740150" y="4616450"/>
          <p14:tracePt t="63845" x="3752850" y="4603750"/>
          <p14:tracePt t="63850" x="3771900" y="4578350"/>
          <p14:tracePt t="63859" x="3784600" y="4565650"/>
          <p14:tracePt t="63866" x="3797300" y="4552950"/>
          <p14:tracePt t="63875" x="3797300" y="4546600"/>
          <p14:tracePt t="63882" x="3810000" y="4533900"/>
          <p14:tracePt t="63891" x="3810000" y="4527550"/>
          <p14:tracePt t="63907" x="3816350" y="4527550"/>
          <p14:tracePt t="63915" x="3816350" y="4521200"/>
          <p14:tracePt t="63999" x="3816350" y="4514850"/>
          <p14:tracePt t="64007" x="3829050" y="4495800"/>
          <p14:tracePt t="64016" x="3829050" y="4489450"/>
          <p14:tracePt t="64024" x="3835400" y="4483100"/>
          <p14:tracePt t="64032" x="3835400" y="4476750"/>
          <p14:tracePt t="64041" x="3841750" y="4464050"/>
          <p14:tracePt t="64048" x="3848100" y="4457700"/>
          <p14:tracePt t="64058" x="3848100" y="4451350"/>
          <p14:tracePt t="64066" x="3854450" y="4438650"/>
          <p14:tracePt t="64082" x="3860800" y="4432300"/>
          <p14:tracePt t="64092" x="3867150" y="4419600"/>
          <p14:tracePt t="64099" x="3873500" y="4419600"/>
          <p14:tracePt t="64109" x="3873500" y="4413250"/>
          <p14:tracePt t="64115" x="3879850" y="4413250"/>
          <p14:tracePt t="64124" x="3886200" y="4406900"/>
          <p14:tracePt t="64132" x="3892550" y="4400550"/>
          <p14:tracePt t="64141" x="3892550" y="4394200"/>
          <p14:tracePt t="64147" x="3898900" y="4387850"/>
          <p14:tracePt t="64155" x="3905250" y="4381500"/>
          <p14:tracePt t="64164" x="3905250" y="4375150"/>
          <p14:tracePt t="64171" x="3911600" y="4368800"/>
          <p14:tracePt t="64186" x="3917950" y="4362450"/>
          <p14:tracePt t="64263" x="3917950" y="4356100"/>
          <p14:tracePt t="64280" x="3924300" y="4356100"/>
          <p14:tracePt t="64623" x="3917950" y="4362450"/>
          <p14:tracePt t="64640" x="3911600" y="4362450"/>
          <p14:tracePt t="64649" x="3905250" y="4368800"/>
          <p14:tracePt t="64660" x="3905250" y="4375150"/>
          <p14:tracePt t="64666" x="3898900" y="4381500"/>
          <p14:tracePt t="64677" x="3892550" y="4394200"/>
          <p14:tracePt t="64683" x="3886200" y="4413250"/>
          <p14:tracePt t="64691" x="3873500" y="4432300"/>
          <p14:tracePt t="64698" x="3867150" y="4464050"/>
          <p14:tracePt t="64708" x="3854450" y="4495800"/>
          <p14:tracePt t="64715" x="3841750" y="4527550"/>
          <p14:tracePt t="64724" x="3822700" y="4565650"/>
          <p14:tracePt t="64732" x="3803650" y="4610100"/>
          <p14:tracePt t="64741" x="3784600" y="4641850"/>
          <p14:tracePt t="64747" x="3759200" y="4679950"/>
          <p14:tracePt t="64758" x="3740150" y="4711700"/>
          <p14:tracePt t="64764" x="3721100" y="4749800"/>
          <p14:tracePt t="64775" x="3695700" y="4781550"/>
          <p14:tracePt t="64777" x="3670300" y="4826000"/>
          <p14:tracePt t="64784" x="3644900" y="4857750"/>
          <p14:tracePt t="64792" x="3625850" y="4889500"/>
          <p14:tracePt t="64800" x="3606800" y="4914900"/>
          <p14:tracePt t="64808" x="3594100" y="4940300"/>
          <p14:tracePt t="64816" x="3575050" y="4959350"/>
          <p14:tracePt t="64825" x="3562350" y="4978400"/>
          <p14:tracePt t="64832" x="3556000" y="4991100"/>
          <p14:tracePt t="64841" x="3549650" y="4997450"/>
          <p14:tracePt t="64849" x="3549650" y="5003800"/>
          <p14:tracePt t="64935" x="3543300" y="4991100"/>
          <p14:tracePt t="65247" x="3543300" y="4984750"/>
          <p14:tracePt t="65256" x="3549650" y="4978400"/>
          <p14:tracePt t="65303" x="3556000" y="4972050"/>
          <p14:tracePt t="65479" x="3549650" y="4972050"/>
          <p14:tracePt t="65511" x="3543300" y="4978400"/>
          <p14:tracePt t="65535" x="3536950" y="4978400"/>
          <p14:tracePt t="65559" x="3530600" y="4978400"/>
          <p14:tracePt t="65567" x="3517900" y="4978400"/>
          <p14:tracePt t="65576" x="3511550" y="4978400"/>
          <p14:tracePt t="65583" x="3505200" y="4978400"/>
          <p14:tracePt t="65592" x="3498850" y="4978400"/>
          <p14:tracePt t="65599" x="3492500" y="4978400"/>
          <p14:tracePt t="65608" x="3486150" y="4978400"/>
          <p14:tracePt t="65616" x="3479800" y="4978400"/>
          <p14:tracePt t="65625" x="3473450" y="4978400"/>
          <p14:tracePt t="65633" x="3473450" y="4984750"/>
          <p14:tracePt t="65641" x="3467100" y="4984750"/>
          <p14:tracePt t="65649" x="3460750" y="4984750"/>
          <p14:tracePt t="65658" x="3454400" y="4991100"/>
          <p14:tracePt t="65665" x="3448050" y="4991100"/>
          <p14:tracePt t="65674" x="3441700" y="4997450"/>
          <p14:tracePt t="65681" x="3435350" y="4997450"/>
          <p14:tracePt t="65691" x="3429000" y="5003800"/>
          <p14:tracePt t="65698" x="3422650" y="5010150"/>
          <p14:tracePt t="65708" x="3409950" y="5016500"/>
          <p14:tracePt t="65715" x="3397250" y="5022850"/>
          <p14:tracePt t="65724" x="3390900" y="5022850"/>
          <p14:tracePt t="65731" x="3384550" y="5029200"/>
          <p14:tracePt t="65741" x="3371850" y="5035550"/>
          <p14:tracePt t="65758" x="3365500" y="5041900"/>
          <p14:tracePt t="65764" x="3359150" y="5048250"/>
          <p14:tracePt t="65776" x="3352800" y="5048250"/>
          <p14:tracePt t="65784" x="3346450" y="5054600"/>
          <p14:tracePt t="65800" x="3346450" y="5060950"/>
          <p14:tracePt t="65895" x="3340100" y="5060950"/>
          <p14:tracePt t="65927" x="3333750" y="5073650"/>
          <p14:tracePt t="65943" x="3327400" y="5080000"/>
          <p14:tracePt t="65959" x="3321050" y="5086350"/>
          <p14:tracePt t="65968" x="3321050" y="5092700"/>
          <p14:tracePt t="65976" x="3314700" y="5099050"/>
          <p14:tracePt t="65984" x="3314700" y="5105400"/>
          <p14:tracePt t="65992" x="3308350" y="5111750"/>
          <p14:tracePt t="66000" x="3308350" y="5118100"/>
          <p14:tracePt t="66008" x="3302000" y="5130800"/>
          <p14:tracePt t="66016" x="3302000" y="5137150"/>
          <p14:tracePt t="66025" x="3295650" y="5149850"/>
          <p14:tracePt t="66033" x="3295650" y="5156200"/>
          <p14:tracePt t="66041" x="3289300" y="5168900"/>
          <p14:tracePt t="66049" x="3289300" y="5181600"/>
          <p14:tracePt t="66058" x="3289300" y="5187950"/>
          <p14:tracePt t="66074" x="3289300" y="5194300"/>
          <p14:tracePt t="66091" x="3289300" y="5200650"/>
          <p14:tracePt t="66107" x="3289300" y="5207000"/>
          <p14:tracePt t="66131" x="3289300" y="5213350"/>
          <p14:tracePt t="66141" x="3295650" y="5219700"/>
          <p14:tracePt t="66147" x="3295650" y="5226050"/>
          <p14:tracePt t="66157" x="3295650" y="5238750"/>
          <p14:tracePt t="66163" x="3295650" y="5245100"/>
          <p14:tracePt t="66174" x="3302000" y="5264150"/>
          <p14:tracePt t="66176" x="3308350" y="5264150"/>
          <p14:tracePt t="66184" x="3308350" y="5276850"/>
          <p14:tracePt t="66192" x="3321050" y="5295900"/>
          <p14:tracePt t="66201" x="3327400" y="5308600"/>
          <p14:tracePt t="66208" x="3333750" y="5321300"/>
          <p14:tracePt t="66216" x="3340100" y="5334000"/>
          <p14:tracePt t="66225" x="3346450" y="5340350"/>
          <p14:tracePt t="66233" x="3352800" y="5365750"/>
          <p14:tracePt t="66241" x="3359150" y="5372100"/>
          <p14:tracePt t="66248" x="3365500" y="5378450"/>
          <p14:tracePt t="66258" x="3365500" y="5397500"/>
          <p14:tracePt t="66265" x="3365500" y="5403850"/>
          <p14:tracePt t="66274" x="3371850" y="5410200"/>
          <p14:tracePt t="66282" x="3371850" y="5416550"/>
          <p14:tracePt t="66291" x="3371850" y="5435600"/>
          <p14:tracePt t="66298" x="3365500" y="5441950"/>
          <p14:tracePt t="66307" x="3352800" y="5467350"/>
          <p14:tracePt t="66324" x="3352800" y="5473700"/>
          <p14:tracePt t="66679" x="3352800" y="5467350"/>
          <p14:tracePt t="66727" x="3352800" y="5461000"/>
          <p14:tracePt t="66744" x="3359150" y="5454650"/>
          <p14:tracePt t="66752" x="3359150" y="5448300"/>
          <p14:tracePt t="66767" x="3365500" y="5429250"/>
          <p14:tracePt t="66775" x="3371850" y="5422900"/>
          <p14:tracePt t="66784" x="3371850" y="5416550"/>
          <p14:tracePt t="66792" x="3371850" y="5410200"/>
          <p14:tracePt t="66800" x="3378200" y="5391150"/>
          <p14:tracePt t="66808" x="3384550" y="5378450"/>
          <p14:tracePt t="66824" x="3384550" y="5359400"/>
          <p14:tracePt t="66832" x="3384550" y="5353050"/>
          <p14:tracePt t="66840" x="3390900" y="5334000"/>
          <p14:tracePt t="66849" x="3390900" y="5327650"/>
          <p14:tracePt t="66857" x="3390900" y="5321300"/>
          <p14:tracePt t="66873" x="3390900" y="5314950"/>
          <p14:tracePt t="66881" x="3390900" y="5308600"/>
          <p14:tracePt t="66890" x="3397250" y="5302250"/>
          <p14:tracePt t="66898" x="3397250" y="5289550"/>
          <p14:tracePt t="66906" x="3403600" y="5283200"/>
          <p14:tracePt t="66914" x="3409950" y="5270500"/>
          <p14:tracePt t="66921" x="3409950" y="5257800"/>
          <p14:tracePt t="66937" x="3409950" y="5245100"/>
          <p14:tracePt t="66947" x="3409950" y="5238750"/>
          <p14:tracePt t="66954" x="3416300" y="5232400"/>
          <p14:tracePt t="66964" x="3416300" y="5226050"/>
          <p14:tracePt t="66976" x="3416300" y="5219700"/>
          <p14:tracePt t="66984" x="3416300" y="5213350"/>
          <p14:tracePt t="66999" x="3416300" y="5207000"/>
          <p14:tracePt t="67024" x="3416300" y="5200650"/>
          <p14:tracePt t="67167" x="3416300" y="5181600"/>
          <p14:tracePt t="67183" x="3416300" y="5168900"/>
          <p14:tracePt t="67200" x="3416300" y="5156200"/>
          <p14:tracePt t="67209" x="3416300" y="5149850"/>
          <p14:tracePt t="67216" x="3416300" y="5143500"/>
          <p14:tracePt t="67225" x="3416300" y="5137150"/>
          <p14:tracePt t="67242" x="3416300" y="5130800"/>
          <p14:tracePt t="67249" x="3409950" y="5130800"/>
          <p14:tracePt t="67431" x="3409950" y="5124450"/>
          <p14:tracePt t="67448" x="3409950" y="5118100"/>
          <p14:tracePt t="67736" x="3409950" y="5111750"/>
          <p14:tracePt t="67759" x="3416300" y="5105400"/>
          <p14:tracePt t="67792" x="3416300" y="5099050"/>
          <p14:tracePt t="67799" x="3422650" y="5099050"/>
          <p14:tracePt t="67927" x="3422650" y="5080000"/>
          <p14:tracePt t="67935" x="3422650" y="5067300"/>
          <p14:tracePt t="67951" x="3422650" y="5060950"/>
          <p14:tracePt t="67961" x="3422650" y="5054600"/>
          <p14:tracePt t="67968" x="3422650" y="5048250"/>
          <p14:tracePt t="68583" x="3416300" y="5048250"/>
          <p14:tracePt t="68593" x="3397250" y="5041900"/>
          <p14:tracePt t="68600" x="3378200" y="5035550"/>
          <p14:tracePt t="68608" x="3365500" y="5035550"/>
          <p14:tracePt t="68615" x="3352800" y="5029200"/>
          <p14:tracePt t="68625" x="3340100" y="5029200"/>
          <p14:tracePt t="68632" x="3327400" y="5029200"/>
          <p14:tracePt t="68641" x="3321050" y="5029200"/>
          <p14:tracePt t="68657" x="3314700" y="5029200"/>
          <p14:tracePt t="68711" x="3308350" y="5029200"/>
          <p14:tracePt t="68720" x="3295650" y="5035550"/>
          <p14:tracePt t="68735" x="3289300" y="5048250"/>
          <p14:tracePt t="68745" x="3282950" y="5048250"/>
          <p14:tracePt t="68752" x="3276600" y="5054600"/>
          <p14:tracePt t="68761" x="3276600" y="5060950"/>
          <p14:tracePt t="68768" x="3270250" y="5067300"/>
          <p14:tracePt t="68783" x="3263900" y="5080000"/>
          <p14:tracePt t="68792" x="3263900" y="5086350"/>
          <p14:tracePt t="68800" x="3263900" y="5092700"/>
          <p14:tracePt t="68808" x="3263900" y="5099050"/>
          <p14:tracePt t="68816" x="3257550" y="5105400"/>
          <p14:tracePt t="68825" x="3257550" y="5111750"/>
          <p14:tracePt t="68832" x="3257550" y="5118100"/>
          <p14:tracePt t="68841" x="3257550" y="5124450"/>
          <p14:tracePt t="68849" x="3257550" y="5130800"/>
          <p14:tracePt t="68864" x="3257550" y="5137150"/>
          <p14:tracePt t="68881" x="3257550" y="5149850"/>
          <p14:tracePt t="68898" x="3257550" y="5162550"/>
          <p14:tracePt t="68907" x="3257550" y="5168900"/>
          <p14:tracePt t="68924" x="3257550" y="5181600"/>
          <p14:tracePt t="68941" x="3257550" y="5187950"/>
          <p14:tracePt t="68946" x="3257550" y="5194300"/>
          <p14:tracePt t="69015" x="3257550" y="5200650"/>
          <p14:tracePt t="69031" x="3257550" y="5207000"/>
          <p14:tracePt t="69047" x="3257550" y="5213350"/>
          <p14:tracePt t="69057" x="3263900" y="5219700"/>
          <p14:tracePt t="69064" x="3270250" y="5226050"/>
          <p14:tracePt t="69080" x="3270250" y="5232400"/>
          <p14:tracePt t="69111" x="3276600" y="5232400"/>
          <p14:tracePt t="69128" x="3276600" y="5238750"/>
          <p14:tracePt t="69136" x="3282950" y="5238750"/>
          <p14:tracePt t="69144" x="3282950" y="5245100"/>
          <p14:tracePt t="69152" x="3295650" y="5245100"/>
          <p14:tracePt t="69160" x="3308350" y="5251450"/>
          <p14:tracePt t="69168" x="3327400" y="5257800"/>
          <p14:tracePt t="69176" x="3346450" y="5264150"/>
          <p14:tracePt t="69185" x="3371850" y="5264150"/>
          <p14:tracePt t="69192" x="3397250" y="5276850"/>
          <p14:tracePt t="69201" x="3416300" y="5283200"/>
          <p14:tracePt t="69209" x="3441700" y="5295900"/>
          <p14:tracePt t="69223" x="3448050" y="5302250"/>
          <p14:tracePt t="69232" x="3454400" y="5302250"/>
          <p14:tracePt t="69591" x="3460750" y="5295900"/>
          <p14:tracePt t="69615" x="3467100" y="5295900"/>
          <p14:tracePt t="69624" x="3467100" y="5289550"/>
          <p14:tracePt t="69632" x="3473450" y="5289550"/>
          <p14:tracePt t="69640" x="3473450" y="5283200"/>
          <p14:tracePt t="69671" x="3473450" y="5276850"/>
          <p14:tracePt t="69680" x="3479800" y="5276850"/>
          <p14:tracePt t="69759" x="3486150" y="5264150"/>
          <p14:tracePt t="69768" x="3492500" y="5264150"/>
          <p14:tracePt t="69777" x="3492500" y="5251450"/>
          <p14:tracePt t="69784" x="3498850" y="5245100"/>
          <p14:tracePt t="69792" x="3511550" y="5245100"/>
          <p14:tracePt t="69800" x="3511550" y="5238750"/>
          <p14:tracePt t="69808" x="3530600" y="5219700"/>
          <p14:tracePt t="69816" x="3543300" y="5207000"/>
          <p14:tracePt t="69825" x="3556000" y="5194300"/>
          <p14:tracePt t="69833" x="3562350" y="5181600"/>
          <p14:tracePt t="69841" x="3581400" y="5168900"/>
          <p14:tracePt t="69848" x="3594100" y="5149850"/>
          <p14:tracePt t="69858" x="3600450" y="5137150"/>
          <p14:tracePt t="69865" x="3613150" y="5124450"/>
          <p14:tracePt t="69875" x="3625850" y="5111750"/>
          <p14:tracePt t="69882" x="3632200" y="5099050"/>
          <p14:tracePt t="69891" x="3638550" y="5086350"/>
          <p14:tracePt t="69898" x="3651250" y="5080000"/>
          <p14:tracePt t="69908" x="3651250" y="5067300"/>
          <p14:tracePt t="69914" x="3663950" y="5054600"/>
          <p14:tracePt t="69924" x="3676650" y="5041900"/>
          <p14:tracePt t="69932" x="3683000" y="5041900"/>
          <p14:tracePt t="69941" x="3695700" y="5029200"/>
          <p14:tracePt t="69947" x="3708400" y="5010150"/>
          <p14:tracePt t="69958" x="3721100" y="4997450"/>
          <p14:tracePt t="69961" x="3740150" y="4991100"/>
          <p14:tracePt t="69968" x="3771900" y="4972050"/>
          <p14:tracePt t="69978" x="3810000" y="4953000"/>
          <p14:tracePt t="69985" x="3848100" y="4940300"/>
          <p14:tracePt t="69993" x="3892550" y="4927600"/>
          <p14:tracePt t="70000" x="3930650" y="4921250"/>
          <p14:tracePt t="70008" x="3968750" y="4908550"/>
          <p14:tracePt t="70016" x="4006850" y="4902200"/>
          <p14:tracePt t="70025" x="4057650" y="4883150"/>
          <p14:tracePt t="70032" x="4114800" y="4876800"/>
          <p14:tracePt t="70041" x="4171950" y="4864100"/>
          <p14:tracePt t="70048" x="4222750" y="4851400"/>
          <p14:tracePt t="70058" x="4279900" y="4851400"/>
          <p14:tracePt t="70066" x="4337050" y="4838700"/>
          <p14:tracePt t="70075" x="4387850" y="4832350"/>
          <p14:tracePt t="70082" x="4445000" y="4819650"/>
          <p14:tracePt t="70091" x="4508500" y="4819650"/>
          <p14:tracePt t="70098" x="4546600" y="4813300"/>
          <p14:tracePt t="70107" x="4584700" y="4806950"/>
          <p14:tracePt t="70115" x="4629150" y="4800600"/>
          <p14:tracePt t="70124" x="4667250" y="4794250"/>
          <p14:tracePt t="70132" x="4711700" y="4787900"/>
          <p14:tracePt t="70141" x="4749800" y="4781550"/>
          <p14:tracePt t="70147" x="4794250" y="4781550"/>
          <p14:tracePt t="70157" x="4832350" y="4781550"/>
          <p14:tracePt t="70163" x="4883150" y="4781550"/>
          <p14:tracePt t="70174" x="4927600" y="4781550"/>
          <p14:tracePt t="70176" x="4972050" y="4781550"/>
          <p14:tracePt t="70184" x="5003800" y="4781550"/>
          <p14:tracePt t="70192" x="5035550" y="4781550"/>
          <p14:tracePt t="70200" x="5060950" y="4781550"/>
          <p14:tracePt t="70208" x="5080000" y="4781550"/>
          <p14:tracePt t="70216" x="5092700" y="4787900"/>
          <p14:tracePt t="70224" x="5105400" y="4787900"/>
          <p14:tracePt t="70232" x="5105400" y="4794250"/>
          <p14:tracePt t="70440" x="5111750" y="4794250"/>
          <p14:tracePt t="70456" x="5124450" y="4787900"/>
          <p14:tracePt t="70467" x="5130800" y="4787900"/>
          <p14:tracePt t="70476" x="5143500" y="4787900"/>
          <p14:tracePt t="70484" x="5149850" y="4781550"/>
          <p14:tracePt t="70491" x="5156200" y="4781550"/>
          <p14:tracePt t="70507" x="5168900" y="4775200"/>
          <p14:tracePt t="70524" x="5175250" y="4775200"/>
          <p14:tracePt t="70831" x="5175250" y="4768850"/>
          <p14:tracePt t="70847" x="5175250" y="4762500"/>
          <p14:tracePt t="70857" x="5175250" y="4756150"/>
          <p14:tracePt t="70887" x="5175250" y="4749800"/>
          <p14:tracePt t="71079" x="5168900" y="4743450"/>
          <p14:tracePt t="71095" x="5162550" y="4743450"/>
          <p14:tracePt t="71112" x="5156200" y="4743450"/>
          <p14:tracePt t="71119" x="5156200" y="4749800"/>
          <p14:tracePt t="71128" x="5143500" y="4749800"/>
          <p14:tracePt t="71136" x="5143500" y="4756150"/>
          <p14:tracePt t="71144" x="5137150" y="4756150"/>
          <p14:tracePt t="71168" x="5130800" y="4762500"/>
          <p14:tracePt t="71192" x="5124450" y="4768850"/>
          <p14:tracePt t="71208" x="5124450" y="4775200"/>
          <p14:tracePt t="71216" x="5118100" y="4781550"/>
          <p14:tracePt t="71228" x="5111750" y="4787900"/>
          <p14:tracePt t="71241" x="5111750" y="4794250"/>
          <p14:tracePt t="71248" x="5111750" y="4806950"/>
          <p14:tracePt t="71257" x="5111750" y="4813300"/>
          <p14:tracePt t="71264" x="5111750" y="4819650"/>
          <p14:tracePt t="71274" x="5105400" y="4838700"/>
          <p14:tracePt t="71281" x="5105400" y="4845050"/>
          <p14:tracePt t="71290" x="5105400" y="4857750"/>
          <p14:tracePt t="71298" x="5105400" y="4870450"/>
          <p14:tracePt t="71307" x="5105400" y="4889500"/>
          <p14:tracePt t="71314" x="5105400" y="4902200"/>
          <p14:tracePt t="71324" x="5105400" y="4921250"/>
          <p14:tracePt t="71332" x="5099050" y="4927600"/>
          <p14:tracePt t="71341" x="5099050" y="4940300"/>
          <p14:tracePt t="71347" x="5099050" y="4946650"/>
          <p14:tracePt t="71357" x="5099050" y="4959350"/>
          <p14:tracePt t="71363" x="5099050" y="4965700"/>
          <p14:tracePt t="71380" x="5099050" y="4972050"/>
          <p14:tracePt t="71391" x="5099050" y="4978400"/>
          <p14:tracePt t="71400" x="5105400" y="4984750"/>
          <p14:tracePt t="71416" x="5105400" y="4991100"/>
          <p14:tracePt t="71424" x="5118100" y="5003800"/>
          <p14:tracePt t="71432" x="5124450" y="5016500"/>
          <p14:tracePt t="71441" x="5130800" y="5022850"/>
          <p14:tracePt t="71449" x="5149850" y="5041900"/>
          <p14:tracePt t="71458" x="5162550" y="5060950"/>
          <p14:tracePt t="71468" x="5175250" y="5073650"/>
          <p14:tracePt t="71480" x="5187950" y="5092700"/>
          <p14:tracePt t="71482" x="5194300" y="5105400"/>
          <p14:tracePt t="71493" x="5194300" y="5111750"/>
          <p14:tracePt t="71775" x="5194300" y="5105400"/>
          <p14:tracePt t="71823" x="5207000" y="5111750"/>
          <p14:tracePt t="71832" x="5226050" y="5118100"/>
          <p14:tracePt t="71842" x="5238750" y="5124450"/>
          <p14:tracePt t="71848" x="5245100" y="5130800"/>
          <p14:tracePt t="71859" x="5251450" y="5130800"/>
          <p14:tracePt t="71867" x="5257800" y="5137150"/>
          <p14:tracePt t="71874" x="5270500" y="5137150"/>
          <p14:tracePt t="71881" x="5270500" y="5143500"/>
          <p14:tracePt t="71890" x="5276850" y="5143500"/>
          <p14:tracePt t="71898" x="5302250" y="5149850"/>
          <p14:tracePt t="71907" x="5321300" y="5156200"/>
          <p14:tracePt t="71914" x="5353050" y="5156200"/>
          <p14:tracePt t="71924" x="5384800" y="5162550"/>
          <p14:tracePt t="71931" x="5416550" y="5162550"/>
          <p14:tracePt t="71941" x="5435600" y="5162550"/>
          <p14:tracePt t="71947" x="5467350" y="5162550"/>
          <p14:tracePt t="71958" x="5499100" y="5162550"/>
          <p14:tracePt t="71960" x="5543550" y="5175250"/>
          <p14:tracePt t="71968" x="5581650" y="5175250"/>
          <p14:tracePt t="71978" x="5613400" y="5175250"/>
          <p14:tracePt t="71985" x="5657850" y="5175250"/>
          <p14:tracePt t="71992" x="5695950" y="5175250"/>
          <p14:tracePt t="72000" x="5740400" y="5175250"/>
          <p14:tracePt t="72008" x="5778500" y="5175250"/>
          <p14:tracePt t="72016" x="5816600" y="5175250"/>
          <p14:tracePt t="72024" x="5848350" y="5175250"/>
          <p14:tracePt t="72032" x="5880100" y="5175250"/>
          <p14:tracePt t="72041" x="5911850" y="5175250"/>
          <p14:tracePt t="72048" x="5956300" y="5175250"/>
          <p14:tracePt t="72057" x="5975350" y="5175250"/>
          <p14:tracePt t="72064" x="6007100" y="5175250"/>
          <p14:tracePt t="72074" x="6032500" y="5175250"/>
          <p14:tracePt t="72081" x="6064250" y="5175250"/>
          <p14:tracePt t="72091" x="6070600" y="5175250"/>
          <p14:tracePt t="72098" x="6096000" y="5175250"/>
          <p14:tracePt t="72107" x="6127750" y="5175250"/>
          <p14:tracePt t="72114" x="6153150" y="5175250"/>
          <p14:tracePt t="72124" x="6178550" y="5175250"/>
          <p14:tracePt t="72131" x="6203950" y="5168900"/>
          <p14:tracePt t="72141" x="6223000" y="5168900"/>
          <p14:tracePt t="72146" x="6242050" y="5156200"/>
          <p14:tracePt t="72157" x="6254750" y="5149850"/>
          <p14:tracePt t="72163" x="6273800" y="5149850"/>
          <p14:tracePt t="72174" x="6292850" y="5137150"/>
          <p14:tracePt t="72180" x="6311900" y="5137150"/>
          <p14:tracePt t="72191" x="6330950" y="5124450"/>
          <p14:tracePt t="72192" x="6343650" y="5118100"/>
          <p14:tracePt t="72200" x="6362700" y="5111750"/>
          <p14:tracePt t="72209" x="6369050" y="5105400"/>
          <p14:tracePt t="72216" x="6375400" y="5105400"/>
          <p14:tracePt t="72232" x="6388100" y="5105400"/>
          <p14:tracePt t="72241" x="6394450" y="5105400"/>
          <p14:tracePt t="72257" x="6400800" y="5099050"/>
          <p14:tracePt t="72264" x="6407150" y="5092700"/>
          <p14:tracePt t="72288" x="6413500" y="5086350"/>
          <p14:tracePt t="72383" x="6413500" y="5073650"/>
          <p14:tracePt t="72393" x="6413500" y="5067300"/>
          <p14:tracePt t="72407" x="6413500" y="5060950"/>
          <p14:tracePt t="72423" x="6413500" y="5054600"/>
          <p14:tracePt t="72433" x="6413500" y="5041900"/>
          <p14:tracePt t="72448" x="6407150" y="5035550"/>
          <p14:tracePt t="72459" x="6407150" y="5029200"/>
          <p14:tracePt t="72473" x="6407150" y="5022850"/>
          <p14:tracePt t="72489" x="6400800" y="5016500"/>
          <p14:tracePt t="72497" x="6394450" y="5010150"/>
          <p14:tracePt t="72504" x="6388100" y="5003800"/>
          <p14:tracePt t="72520" x="6381750" y="4997450"/>
          <p14:tracePt t="72536" x="6369050" y="4991100"/>
          <p14:tracePt t="72547" x="6356350" y="4984750"/>
          <p14:tracePt t="72553" x="6350000" y="4978400"/>
          <p14:tracePt t="72564" x="6343650" y="4972050"/>
          <p14:tracePt t="72571" x="6324600" y="4965700"/>
          <p14:tracePt t="72586" x="6305550" y="4959350"/>
          <p14:tracePt t="72597" x="6299200" y="4953000"/>
          <p14:tracePt t="72603" x="6280150" y="4946650"/>
          <p14:tracePt t="72613" x="6273800" y="4946650"/>
          <p14:tracePt t="72619" x="6254750" y="4933950"/>
          <p14:tracePt t="72631" x="6235700" y="4927600"/>
          <p14:tracePt t="72633" x="6223000" y="4921250"/>
          <p14:tracePt t="72641" x="6197600" y="4914900"/>
          <p14:tracePt t="72649" x="6165850" y="4902200"/>
          <p14:tracePt t="72658" x="6134100" y="4902200"/>
          <p14:tracePt t="72664" x="6096000" y="4883150"/>
          <p14:tracePt t="72674" x="6070600" y="4876800"/>
          <p14:tracePt t="72681" x="6032500" y="4864100"/>
          <p14:tracePt t="72691" x="6007100" y="4864100"/>
          <p14:tracePt t="72698" x="5975350" y="4857750"/>
          <p14:tracePt t="72708" x="5949950" y="4851400"/>
          <p14:tracePt t="72715" x="5924550" y="4851400"/>
          <p14:tracePt t="72724" x="5899150" y="4851400"/>
          <p14:tracePt t="72731" x="5880100" y="4851400"/>
          <p14:tracePt t="72741" x="5867400" y="4851400"/>
          <p14:tracePt t="72748" x="5854700" y="4851400"/>
          <p14:tracePt t="72757" x="5842000" y="4851400"/>
          <p14:tracePt t="72763" x="5829300" y="4851400"/>
          <p14:tracePt t="72774" x="5816600" y="4857750"/>
          <p14:tracePt t="72781" x="5797550" y="4864100"/>
          <p14:tracePt t="72790" x="5778500" y="4876800"/>
          <p14:tracePt t="72796" x="5759450" y="4889500"/>
          <p14:tracePt t="72807" x="5740400" y="4895850"/>
          <p14:tracePt t="72808" x="5715000" y="4914900"/>
          <p14:tracePt t="72817" x="5695950" y="4927600"/>
          <p14:tracePt t="72825" x="5676900" y="4940300"/>
          <p14:tracePt t="72833" x="5657850" y="4953000"/>
          <p14:tracePt t="72841" x="5645150" y="4965700"/>
          <p14:tracePt t="72848" x="5632450" y="4978400"/>
          <p14:tracePt t="72858" x="5619750" y="4984750"/>
          <p14:tracePt t="72865" x="5613400" y="4997450"/>
          <p14:tracePt t="72874" x="5613400" y="5003800"/>
          <p14:tracePt t="72882" x="5607050" y="5003800"/>
          <p14:tracePt t="72891" x="5600700" y="5016500"/>
          <p14:tracePt t="72898" x="5600700" y="5022850"/>
          <p14:tracePt t="72907" x="5594350" y="5029200"/>
          <p14:tracePt t="72915" x="5594350" y="5041900"/>
          <p14:tracePt t="72924" x="5594350" y="5048250"/>
          <p14:tracePt t="72931" x="5594350" y="5054600"/>
          <p14:tracePt t="72948" x="5594350" y="5060950"/>
          <p14:tracePt t="72960" x="5594350" y="5067300"/>
          <p14:tracePt t="72968" x="5594350" y="5073650"/>
          <p14:tracePt t="72976" x="5594350" y="5080000"/>
          <p14:tracePt t="72992" x="5594350" y="5086350"/>
          <p14:tracePt t="73000" x="5600700" y="5092700"/>
          <p14:tracePt t="73008" x="5607050" y="5092700"/>
          <p14:tracePt t="73016" x="5613400" y="5099050"/>
          <p14:tracePt t="73025" x="5619750" y="5105400"/>
          <p14:tracePt t="73034" x="5626100" y="5105400"/>
          <p14:tracePt t="73048" x="5632450" y="5105400"/>
          <p14:tracePt t="73057" x="5632450" y="5111750"/>
          <p14:tracePt t="73074" x="5638800" y="5111750"/>
          <p14:tracePt t="73081" x="5651500" y="5118100"/>
          <p14:tracePt t="73091" x="5657850" y="5118100"/>
          <p14:tracePt t="73099" x="5676900" y="5124450"/>
          <p14:tracePt t="73108" x="5676900" y="5130800"/>
          <p14:tracePt t="73115" x="5689600" y="5130800"/>
          <p14:tracePt t="73125" x="5702300" y="5137150"/>
          <p14:tracePt t="73133" x="5715000" y="5143500"/>
          <p14:tracePt t="73141" x="5727700" y="5143500"/>
          <p14:tracePt t="73148" x="5740400" y="5149850"/>
          <p14:tracePt t="73157" x="5753100" y="5156200"/>
          <p14:tracePt t="73163" x="5772150" y="5156200"/>
          <p14:tracePt t="73174" x="5784850" y="5156200"/>
          <p14:tracePt t="73180" x="5803900" y="5162550"/>
          <p14:tracePt t="73191" x="5816600" y="5162550"/>
          <p14:tracePt t="73193" x="5829300" y="5162550"/>
          <p14:tracePt t="73200" x="5848350" y="5162550"/>
          <p14:tracePt t="73208" x="5854700" y="5162550"/>
          <p14:tracePt t="73216" x="5867400" y="5162550"/>
          <p14:tracePt t="73224" x="5880100" y="5162550"/>
          <p14:tracePt t="73232" x="5886450" y="5162550"/>
          <p14:tracePt t="73241" x="5892800" y="5162550"/>
          <p14:tracePt t="73248" x="5899150" y="5162550"/>
          <p14:tracePt t="73257" x="5911850" y="5162550"/>
          <p14:tracePt t="73265" x="5918200" y="5162550"/>
          <p14:tracePt t="73274" x="5924550" y="5168900"/>
          <p14:tracePt t="73282" x="5943600" y="5168900"/>
          <p14:tracePt t="73291" x="5956300" y="5168900"/>
          <p14:tracePt t="73298" x="5975350" y="5168900"/>
          <p14:tracePt t="73307" x="5994400" y="5168900"/>
          <p14:tracePt t="73314" x="6007100" y="5175250"/>
          <p14:tracePt t="73324" x="6019800" y="5175250"/>
          <p14:tracePt t="73332" x="6032500" y="5175250"/>
          <p14:tracePt t="73340" x="6045200" y="5175250"/>
          <p14:tracePt t="73348" x="6057900" y="5175250"/>
          <p14:tracePt t="73358" x="6070600" y="5175250"/>
          <p14:tracePt t="73364" x="6083300" y="5175250"/>
          <p14:tracePt t="73374" x="6096000" y="5181600"/>
          <p14:tracePt t="73390" x="6115050" y="5181600"/>
          <p14:tracePt t="73407" x="6140450" y="5187950"/>
          <p14:tracePt t="73416" x="6153150" y="5187950"/>
          <p14:tracePt t="73424" x="6159500" y="5187950"/>
          <p14:tracePt t="73432" x="6178550" y="5187950"/>
          <p14:tracePt t="73441" x="6178550" y="5194300"/>
          <p14:tracePt t="73448" x="6184900" y="5194300"/>
          <p14:tracePt t="73457" x="6197600" y="5194300"/>
          <p14:tracePt t="73473" x="6203950" y="5194300"/>
          <p14:tracePt t="73482" x="6216650" y="5194300"/>
          <p14:tracePt t="73499" x="6223000" y="5194300"/>
          <p14:tracePt t="73508" x="6229350" y="5194300"/>
          <p14:tracePt t="73515" x="6242050" y="5194300"/>
          <p14:tracePt t="73525" x="6248400" y="5194300"/>
          <p14:tracePt t="73531" x="6267450" y="5194300"/>
          <p14:tracePt t="73540" x="6280150" y="5194300"/>
          <p14:tracePt t="73548" x="6292850" y="5187950"/>
          <p14:tracePt t="73557" x="6305550" y="5187950"/>
          <p14:tracePt t="73563" x="6324600" y="5187950"/>
          <p14:tracePt t="73571" x="6337300" y="5187950"/>
          <p14:tracePt t="73581" x="6362700" y="5187950"/>
          <p14:tracePt t="73586" x="6381750" y="5187950"/>
          <p14:tracePt t="73597" x="6407150" y="5187950"/>
          <p14:tracePt t="73603" x="6432550" y="5187950"/>
          <p14:tracePt t="73614" x="6451600" y="5187950"/>
          <p14:tracePt t="73620" x="6477000" y="5187950"/>
          <p14:tracePt t="73630" x="6496050" y="5187950"/>
          <p14:tracePt t="73632" x="6521450" y="5187950"/>
          <p14:tracePt t="73642" x="6534150" y="5187950"/>
          <p14:tracePt t="73649" x="6546850" y="5181600"/>
          <p14:tracePt t="73659" x="6565900" y="5181600"/>
          <p14:tracePt t="73667" x="6572250" y="5181600"/>
          <p14:tracePt t="73674" x="6584950" y="5175250"/>
          <p14:tracePt t="73681" x="6591300" y="5175250"/>
          <p14:tracePt t="73691" x="6604000" y="5168900"/>
          <p14:tracePt t="73698" x="6616700" y="5168900"/>
          <p14:tracePt t="73708" x="6629400" y="5156200"/>
          <p14:tracePt t="73724" x="6642100" y="5149850"/>
          <p14:tracePt t="73748" x="6654800" y="5137150"/>
          <p14:tracePt t="73774" x="6661150" y="5130800"/>
          <p14:tracePt t="73792" x="6667500" y="5130800"/>
          <p14:tracePt t="73912" x="6667500" y="5124450"/>
          <p14:tracePt t="73919" x="6667500" y="5118100"/>
          <p14:tracePt t="73929" x="6667500" y="5111750"/>
          <p14:tracePt t="73936" x="6667500" y="5105400"/>
          <p14:tracePt t="73944" x="6667500" y="5099050"/>
          <p14:tracePt t="73951" x="6667500" y="5092700"/>
          <p14:tracePt t="73961" x="6667500" y="5086350"/>
          <p14:tracePt t="73968" x="6667500" y="5080000"/>
          <p14:tracePt t="73983" x="6667500" y="5067300"/>
          <p14:tracePt t="73993" x="6661150" y="5060950"/>
          <p14:tracePt t="74010" x="6661150" y="5054600"/>
          <p14:tracePt t="74025" x="6661150" y="5048250"/>
          <p14:tracePt t="74033" x="6654800" y="5041900"/>
          <p14:tracePt t="74057" x="6654800" y="5029200"/>
          <p14:tracePt t="74072" x="6648450" y="5029200"/>
          <p14:tracePt t="74081" x="6648450" y="5022850"/>
          <p14:tracePt t="74096" x="6635750" y="5010150"/>
          <p14:tracePt t="74111" x="6629400" y="5003800"/>
          <p14:tracePt t="74120" x="6616700" y="4997450"/>
          <p14:tracePt t="74136" x="6610350" y="4991100"/>
          <p14:tracePt t="74145" x="6604000" y="4984750"/>
          <p14:tracePt t="74160" x="6597650" y="4978400"/>
          <p14:tracePt t="74176" x="6591300" y="4978400"/>
          <p14:tracePt t="74184" x="6591300" y="4972050"/>
          <p14:tracePt t="74191" x="6584950" y="4965700"/>
          <p14:tracePt t="74200" x="6578600" y="4965700"/>
          <p14:tracePt t="74208" x="6572250" y="4959350"/>
          <p14:tracePt t="74216" x="6565900" y="4953000"/>
          <p14:tracePt t="74225" x="6553200" y="4946650"/>
          <p14:tracePt t="74232" x="6553200" y="4940300"/>
          <p14:tracePt t="74241" x="6540500" y="4933950"/>
          <p14:tracePt t="74249" x="6521450" y="4921250"/>
          <p14:tracePt t="74258" x="6508750" y="4914900"/>
          <p14:tracePt t="74274" x="6496050" y="4902200"/>
          <p14:tracePt t="74282" x="6477000" y="4902200"/>
          <p14:tracePt t="74291" x="6457950" y="4889500"/>
          <p14:tracePt t="74298" x="6438900" y="4883150"/>
          <p14:tracePt t="74307" x="6413500" y="4876800"/>
          <p14:tracePt t="74315" x="6394450" y="4870450"/>
          <p14:tracePt t="74324" x="6375400" y="4870450"/>
          <p14:tracePt t="74331" x="6343650" y="4857750"/>
          <p14:tracePt t="74341" x="6311900" y="4851400"/>
          <p14:tracePt t="74347" x="6280150" y="4838700"/>
          <p14:tracePt t="74358" x="6267450" y="4832350"/>
          <p14:tracePt t="74364" x="6235700" y="4826000"/>
          <p14:tracePt t="74373" x="6210300" y="4819650"/>
          <p14:tracePt t="74381" x="6191250" y="4819650"/>
          <p14:tracePt t="74390" x="6165850" y="4813300"/>
          <p14:tracePt t="74392" x="6146800" y="4813300"/>
          <p14:tracePt t="74400" x="6127750" y="4813300"/>
          <p14:tracePt t="74408" x="6108700" y="4806950"/>
          <p14:tracePt t="74416" x="6096000" y="4806950"/>
          <p14:tracePt t="74425" x="6083300" y="4806950"/>
          <p14:tracePt t="74432" x="6064250" y="4806950"/>
          <p14:tracePt t="74441" x="6045200" y="4806950"/>
          <p14:tracePt t="74448" x="6019800" y="4806950"/>
          <p14:tracePt t="74457" x="5994400" y="4806950"/>
          <p14:tracePt t="74465" x="5981700" y="4806950"/>
          <p14:tracePt t="74475" x="5956300" y="4806950"/>
          <p14:tracePt t="74484" x="5937250" y="4806950"/>
          <p14:tracePt t="74492" x="5918200" y="4806950"/>
          <p14:tracePt t="74499" x="5899150" y="4813300"/>
          <p14:tracePt t="74508" x="5880100" y="4813300"/>
          <p14:tracePt t="74515" x="5861050" y="4826000"/>
          <p14:tracePt t="74524" x="5848350" y="4826000"/>
          <p14:tracePt t="74532" x="5829300" y="4826000"/>
          <p14:tracePt t="74541" x="5816600" y="4838700"/>
          <p14:tracePt t="74547" x="5803900" y="4845050"/>
          <p14:tracePt t="74558" x="5791200" y="4857750"/>
          <p14:tracePt t="74564" x="5772150" y="4864100"/>
          <p14:tracePt t="74574" x="5759450" y="4870450"/>
          <p14:tracePt t="74576" x="5746750" y="4883150"/>
          <p14:tracePt t="74584" x="5734050" y="4883150"/>
          <p14:tracePt t="74592" x="5721350" y="4895850"/>
          <p14:tracePt t="74600" x="5715000" y="4902200"/>
          <p14:tracePt t="74608" x="5702300" y="4914900"/>
          <p14:tracePt t="74616" x="5695950" y="4927600"/>
          <p14:tracePt t="74625" x="5689600" y="4933950"/>
          <p14:tracePt t="74633" x="5676900" y="4946650"/>
          <p14:tracePt t="74641" x="5676900" y="4953000"/>
          <p14:tracePt t="74648" x="5664200" y="4965700"/>
          <p14:tracePt t="74658" x="5657850" y="4978400"/>
          <p14:tracePt t="74665" x="5657850" y="4991100"/>
          <p14:tracePt t="74674" x="5651500" y="4997450"/>
          <p14:tracePt t="74682" x="5651500" y="5003800"/>
          <p14:tracePt t="74691" x="5645150" y="5010150"/>
          <p14:tracePt t="74698" x="5645150" y="5016500"/>
          <p14:tracePt t="74707" x="5638800" y="5029200"/>
          <p14:tracePt t="74715" x="5638800" y="5035550"/>
          <p14:tracePt t="74731" x="5638800" y="5048250"/>
          <p14:tracePt t="74741" x="5638800" y="5060950"/>
          <p14:tracePt t="74757" x="5638800" y="5073650"/>
          <p14:tracePt t="74764" x="5638800" y="5080000"/>
          <p14:tracePt t="74774" x="5638800" y="5086350"/>
          <p14:tracePt t="74781" x="5645150" y="5099050"/>
          <p14:tracePt t="74790" x="5645150" y="5105400"/>
          <p14:tracePt t="74792" x="5657850" y="5111750"/>
          <p14:tracePt t="74800" x="5657850" y="5124450"/>
          <p14:tracePt t="74808" x="5670550" y="5130800"/>
          <p14:tracePt t="74816" x="5676900" y="5137150"/>
          <p14:tracePt t="74825" x="5689600" y="5143500"/>
          <p14:tracePt t="74832" x="5695950" y="5149850"/>
          <p14:tracePt t="74841" x="5715000" y="5156200"/>
          <p14:tracePt t="74849" x="5721350" y="5162550"/>
          <p14:tracePt t="74858" x="5740400" y="5168900"/>
          <p14:tracePt t="74866" x="5753100" y="5175250"/>
          <p14:tracePt t="74874" x="5765800" y="5181600"/>
          <p14:tracePt t="74882" x="5784850" y="5187950"/>
          <p14:tracePt t="74891" x="5791200" y="5194300"/>
          <p14:tracePt t="74899" x="5816600" y="5200650"/>
          <p14:tracePt t="74908" x="5835650" y="5207000"/>
          <p14:tracePt t="74916" x="5861050" y="5207000"/>
          <p14:tracePt t="74924" x="5880100" y="5213350"/>
          <p14:tracePt t="74932" x="5899150" y="5219700"/>
          <p14:tracePt t="74941" x="5930900" y="5226050"/>
          <p14:tracePt t="74947" x="5949950" y="5232400"/>
          <p14:tracePt t="74957" x="5981700" y="5238750"/>
          <p14:tracePt t="74964" x="6013450" y="5238750"/>
          <p14:tracePt t="74976" x="6038850" y="5245100"/>
          <p14:tracePt t="74978" x="6064250" y="5245100"/>
          <p14:tracePt t="74986" x="6089650" y="5245100"/>
          <p14:tracePt t="74993" x="6108700" y="5257800"/>
          <p14:tracePt t="75001" x="6115050" y="5257800"/>
          <p14:tracePt t="75008" x="6121400" y="5257800"/>
          <p14:tracePt t="75016" x="6134100" y="5257800"/>
          <p14:tracePt t="75025" x="6140450" y="5257800"/>
          <p14:tracePt t="75032" x="6146800" y="5264150"/>
          <p14:tracePt t="75041" x="6153150" y="5264150"/>
          <p14:tracePt t="75048" x="6159500" y="5264150"/>
          <p14:tracePt t="75058" x="6172200" y="5264150"/>
          <p14:tracePt t="75065" x="6178550" y="5264150"/>
          <p14:tracePt t="75074" x="6191250" y="5264150"/>
          <p14:tracePt t="75091" x="6203950" y="5264150"/>
          <p14:tracePt t="75098" x="6210300" y="5264150"/>
          <p14:tracePt t="75107" x="6216650" y="5264150"/>
          <p14:tracePt t="75114" x="6223000" y="5264150"/>
          <p14:tracePt t="75124" x="6229350" y="5264150"/>
          <p14:tracePt t="75131" x="6235700" y="5264150"/>
          <p14:tracePt t="75147" x="6242050" y="5264150"/>
          <p14:tracePt t="75164" x="6248400" y="5264150"/>
          <p14:tracePt t="75180" x="6254750" y="5264150"/>
          <p14:tracePt t="75191" x="6261100" y="5264150"/>
          <p14:tracePt t="75311" x="6286500" y="5264150"/>
          <p14:tracePt t="75319" x="6305550" y="5264150"/>
          <p14:tracePt t="75328" x="6337300" y="5264150"/>
          <p14:tracePt t="75336" x="6369050" y="5264150"/>
          <p14:tracePt t="75344" x="6407150" y="5264150"/>
          <p14:tracePt t="75351" x="6445250" y="5264150"/>
          <p14:tracePt t="75360" x="6464300" y="5264150"/>
          <p14:tracePt t="75367" x="6477000" y="5264150"/>
          <p14:tracePt t="75375" x="6483350" y="5264150"/>
          <p14:tracePt t="75855" x="6489700" y="5264150"/>
          <p14:tracePt t="75879" x="6496050" y="5257800"/>
          <p14:tracePt t="75888" x="6502400" y="5257800"/>
          <p14:tracePt t="75905" x="6508750" y="5257800"/>
          <p14:tracePt t="75929" x="6508750" y="5251450"/>
          <p14:tracePt t="75936" x="6515100" y="5251450"/>
          <p14:tracePt t="76791" x="6515100" y="5245100"/>
          <p14:tracePt t="77151" x="6521450" y="5245100"/>
          <p14:tracePt t="77159" x="6527800" y="5245100"/>
          <p14:tracePt t="77167" x="6534150" y="5238750"/>
          <p14:tracePt t="77176" x="6540500" y="5238750"/>
          <p14:tracePt t="77184" x="6546850" y="5238750"/>
          <p14:tracePt t="77200" x="6553200" y="5238750"/>
          <p14:tracePt t="77224" x="6553200" y="5232400"/>
          <p14:tracePt t="77232" x="6559550" y="5232400"/>
          <p14:tracePt t="77256" x="6565900" y="5232400"/>
          <p14:tracePt t="77265" x="6572250" y="5232400"/>
          <p14:tracePt t="77279" x="6578600" y="5232400"/>
          <p14:tracePt t="77289" x="6584950" y="5232400"/>
          <p14:tracePt t="77298" x="6591300" y="5232400"/>
          <p14:tracePt t="77321" x="6597650" y="5232400"/>
          <p14:tracePt t="77337" x="6604000" y="5232400"/>
          <p14:tracePt t="77352" x="6610350" y="5232400"/>
          <p14:tracePt t="77367" x="6616700" y="5232400"/>
          <p14:tracePt t="77376" x="6623050" y="5232400"/>
          <p14:tracePt t="77392" x="6635750" y="5232400"/>
          <p14:tracePt t="77400" x="6648450" y="5232400"/>
          <p14:tracePt t="77409" x="6654800" y="5232400"/>
          <p14:tracePt t="77416" x="6673850" y="5232400"/>
          <p14:tracePt t="77426" x="6680200" y="5232400"/>
          <p14:tracePt t="77434" x="6705600" y="5232400"/>
          <p14:tracePt t="77448" x="6724650" y="5232400"/>
          <p14:tracePt t="77457" x="6731000" y="5232400"/>
          <p14:tracePt t="77464" x="6743700" y="5232400"/>
          <p14:tracePt t="77476" x="6756400" y="5232400"/>
          <p14:tracePt t="77483" x="6762750" y="5232400"/>
          <p14:tracePt t="77491" x="6769100" y="5232400"/>
          <p14:tracePt t="77498" x="6781800" y="5232400"/>
          <p14:tracePt t="77507" x="6794500" y="5232400"/>
          <p14:tracePt t="77514" x="6813550" y="5226050"/>
          <p14:tracePt t="77524" x="6819900" y="5226050"/>
          <p14:tracePt t="77531" x="6838950" y="5226050"/>
          <p14:tracePt t="77540" x="6858000" y="5219700"/>
          <p14:tracePt t="77548" x="6877050" y="5219700"/>
          <p14:tracePt t="77557" x="6896100" y="5213350"/>
          <p14:tracePt t="77563" x="6921500" y="5207000"/>
          <p14:tracePt t="77574" x="6940550" y="5200650"/>
          <p14:tracePt t="77580" x="6959600" y="5200650"/>
          <p14:tracePt t="77590" x="6972300" y="5194300"/>
          <p14:tracePt t="77592" x="6991350" y="5187950"/>
          <p14:tracePt t="77600" x="7004050" y="5181600"/>
          <p14:tracePt t="77608" x="7023100" y="5181600"/>
          <p14:tracePt t="77616" x="7035800" y="5168900"/>
          <p14:tracePt t="77624" x="7042150" y="5168900"/>
          <p14:tracePt t="77632" x="7061200" y="5156200"/>
          <p14:tracePt t="77648" x="7080250" y="5149850"/>
          <p14:tracePt t="77658" x="7092950" y="5143500"/>
          <p14:tracePt t="77665" x="7105650" y="5137150"/>
          <p14:tracePt t="77674" x="7124700" y="5130800"/>
          <p14:tracePt t="77683" x="7137400" y="5124450"/>
          <p14:tracePt t="77691" x="7156450" y="5111750"/>
          <p14:tracePt t="77698" x="7162800" y="5111750"/>
          <p14:tracePt t="77707" x="7181850" y="5099050"/>
          <p14:tracePt t="77715" x="7188200" y="5092700"/>
          <p14:tracePt t="77724" x="7207250" y="5080000"/>
          <p14:tracePt t="77740" x="7213600" y="5073650"/>
          <p14:tracePt t="77748" x="7219950" y="5067300"/>
          <p14:tracePt t="77757" x="7226300" y="5067300"/>
          <p14:tracePt t="77774" x="7226300" y="5060950"/>
          <p14:tracePt t="77784" x="7232650" y="5060950"/>
          <p14:tracePt t="78255" x="7239000" y="5067300"/>
          <p14:tracePt t="78266" x="7245350" y="5060950"/>
          <p14:tracePt t="78277" x="7251700" y="5060950"/>
          <p14:tracePt t="78284" x="7264400" y="5060950"/>
          <p14:tracePt t="78295" x="7270750" y="5054600"/>
          <p14:tracePt t="78312" x="7277100" y="5054600"/>
          <p14:tracePt t="78319" x="7283450" y="5054600"/>
          <p14:tracePt t="78336" x="7289800" y="5054600"/>
          <p14:tracePt t="78360" x="7296150" y="5048250"/>
          <p14:tracePt t="78376" x="7308850" y="5048250"/>
          <p14:tracePt t="78384" x="7308850" y="5041900"/>
          <p14:tracePt t="78400" x="7315200" y="5041900"/>
          <p14:tracePt t="78409" x="7327900" y="5029200"/>
          <p14:tracePt t="78425" x="7334250" y="5016500"/>
          <p14:tracePt t="78433" x="7340600" y="5010150"/>
          <p14:tracePt t="78444" x="7353300" y="4997450"/>
          <p14:tracePt t="78457" x="7359650" y="4991100"/>
          <p14:tracePt t="78475" x="7366000" y="4978400"/>
          <p14:tracePt t="78483" x="7372350" y="4972050"/>
          <p14:tracePt t="78493" x="7372350" y="4965700"/>
          <p14:tracePt t="78500" x="7378700" y="4965700"/>
          <p14:tracePt t="78508" x="7385050" y="4959350"/>
          <p14:tracePt t="78524" x="7385050" y="4953000"/>
          <p14:tracePt t="78540" x="7391400" y="4953000"/>
          <p14:tracePt t="78547" x="7397750" y="4940300"/>
          <p14:tracePt t="78561" x="7404100" y="4933950"/>
          <p14:tracePt t="78575" x="7410450" y="4927600"/>
          <p14:tracePt t="78584" x="7410450" y="4921250"/>
          <p14:tracePt t="78608" x="7416800" y="4914900"/>
          <p14:tracePt t="78616" x="7416800" y="4908550"/>
          <p14:tracePt t="78632" x="7423150" y="4902200"/>
          <p14:tracePt t="78642" x="7423150" y="4895850"/>
          <p14:tracePt t="78658" x="7435850" y="4883150"/>
          <p14:tracePt t="78665" x="7435850" y="4870450"/>
          <p14:tracePt t="78675" x="7448550" y="4857750"/>
          <p14:tracePt t="78683" x="7454900" y="4851400"/>
          <p14:tracePt t="78691" x="7454900" y="4838700"/>
          <p14:tracePt t="78697" x="7461250" y="4819650"/>
          <p14:tracePt t="78707" x="7473950" y="4800600"/>
          <p14:tracePt t="78714" x="7480300" y="4781550"/>
          <p14:tracePt t="78724" x="7486650" y="4768850"/>
          <p14:tracePt t="78732" x="7486650" y="4756150"/>
          <p14:tracePt t="78741" x="7493000" y="4743450"/>
          <p14:tracePt t="78747" x="7499350" y="4737100"/>
          <p14:tracePt t="78757" x="7499350" y="4730750"/>
          <p14:tracePt t="78763" x="7505700" y="4724400"/>
          <p14:tracePt t="78774" x="7512050" y="4711700"/>
          <p14:tracePt t="78780" x="7518400" y="4705350"/>
          <p14:tracePt t="78790" x="7518400" y="4699000"/>
          <p14:tracePt t="78791" x="7524750" y="4692650"/>
          <p14:tracePt t="78800" x="7531100" y="4679950"/>
          <p14:tracePt t="78808" x="7537450" y="4679950"/>
          <p14:tracePt t="78816" x="7543800" y="4667250"/>
          <p14:tracePt t="78824" x="7550150" y="4660900"/>
          <p14:tracePt t="78833" x="7556500" y="4648200"/>
          <p14:tracePt t="78841" x="7562850" y="4641850"/>
          <p14:tracePt t="78849" x="7569200" y="4629150"/>
          <p14:tracePt t="78858" x="7575550" y="4629150"/>
          <p14:tracePt t="78865" x="7581900" y="4610100"/>
          <p14:tracePt t="78874" x="7588250" y="4597400"/>
          <p14:tracePt t="78882" x="7594600" y="4597400"/>
          <p14:tracePt t="78891" x="7600950" y="4584700"/>
          <p14:tracePt t="78898" x="7607300" y="4578350"/>
          <p14:tracePt t="78907" x="7613650" y="4578350"/>
          <p14:tracePt t="78914" x="7613650" y="4572000"/>
          <p14:tracePt t="78924" x="7620000" y="4572000"/>
          <p14:tracePt t="78940" x="7620000" y="4565650"/>
          <p14:tracePt t="78947" x="7626350" y="4565650"/>
          <p14:tracePt t="78960" x="7626350" y="4559300"/>
          <p14:tracePt t="78968" x="7632700" y="4559300"/>
          <p14:tracePt t="78984" x="7639050" y="4552950"/>
          <p14:tracePt t="79000" x="7645400" y="4552950"/>
          <p14:tracePt t="79016" x="7651750" y="4546600"/>
          <p14:tracePt t="79048" x="7658100" y="4546600"/>
          <p14:tracePt t="79064" x="7664450" y="4540250"/>
          <p14:tracePt t="79088" x="7670800" y="4533900"/>
          <p14:tracePt t="79104" x="7677150" y="4533900"/>
          <p14:tracePt t="79114" x="7677150" y="4527550"/>
          <p14:tracePt t="79129" x="7689850" y="4521200"/>
          <p14:tracePt t="79144" x="7689850" y="4514850"/>
          <p14:tracePt t="79152" x="7696200" y="4514850"/>
          <p14:tracePt t="79168" x="7696200" y="4508500"/>
          <p14:tracePt t="79296" x="7708900" y="4502150"/>
          <p14:tracePt t="79304" x="7721600" y="4495800"/>
          <p14:tracePt t="79314" x="7727950" y="4495800"/>
          <p14:tracePt t="79321" x="7740650" y="4489450"/>
          <p14:tracePt t="79332" x="7747000" y="4483100"/>
          <p14:tracePt t="79347" x="7759700" y="4483100"/>
          <p14:tracePt t="79357" x="7759700" y="4476750"/>
          <p14:tracePt t="79363" x="7772400" y="4476750"/>
          <p14:tracePt t="79374" x="7778750" y="4470400"/>
          <p14:tracePt t="79381" x="7785100" y="4470400"/>
          <p14:tracePt t="79390" x="7791450" y="4470400"/>
          <p14:tracePt t="79391" x="7791450" y="4464050"/>
          <p14:tracePt t="79399" x="7797800" y="4464050"/>
          <p14:tracePt t="79408" x="7810500" y="4451350"/>
          <p14:tracePt t="79416" x="7829550" y="4451350"/>
          <p14:tracePt t="79432" x="7835900" y="4451350"/>
          <p14:tracePt t="79441" x="7835900" y="4445000"/>
          <p14:tracePt t="79449" x="7848600" y="4445000"/>
          <p14:tracePt t="79457" x="7848600" y="4438650"/>
          <p14:tracePt t="79468" x="7854950" y="4438650"/>
          <p14:tracePt t="79647" x="7861300" y="4432300"/>
          <p14:tracePt t="79657" x="7874000" y="4432300"/>
          <p14:tracePt t="79664" x="7886700" y="4425950"/>
          <p14:tracePt t="79673" x="7893050" y="4425950"/>
          <p14:tracePt t="79681" x="7905750" y="4425950"/>
          <p14:tracePt t="79690" x="7912100" y="4419600"/>
          <p14:tracePt t="79697" x="7924800" y="4419600"/>
          <p14:tracePt t="79712" x="7931150" y="4419600"/>
          <p14:tracePt t="79831" x="7937500" y="4419600"/>
          <p14:tracePt t="79839" x="7950200" y="4419600"/>
          <p14:tracePt t="79848" x="7962900" y="4419600"/>
          <p14:tracePt t="79858" x="7975600" y="4419600"/>
          <p14:tracePt t="79864" x="7981950" y="4419600"/>
          <p14:tracePt t="79873" x="7988300" y="4419600"/>
          <p14:tracePt t="79889" x="7994650" y="4419600"/>
          <p14:tracePt t="79897" x="8001000" y="4413250"/>
          <p14:tracePt t="80007" x="8007350" y="4406900"/>
          <p14:tracePt t="80015" x="8020050" y="4406900"/>
          <p14:tracePt t="80024" x="8032750" y="4394200"/>
          <p14:tracePt t="80032" x="8039100" y="4394200"/>
          <p14:tracePt t="80041" x="8045450" y="4387850"/>
          <p14:tracePt t="80049" x="8051800" y="4381500"/>
          <p14:tracePt t="80059" x="8058150" y="4381500"/>
          <p14:tracePt t="80067" x="8064500" y="4381500"/>
          <p14:tracePt t="80076" x="8070850" y="4375150"/>
          <p14:tracePt t="80543" x="8083550" y="4368800"/>
          <p14:tracePt t="80551" x="8083550" y="4356100"/>
          <p14:tracePt t="80559" x="8089900" y="4343400"/>
          <p14:tracePt t="80568" x="8096250" y="4337050"/>
          <p14:tracePt t="80577" x="8096250" y="4318000"/>
          <p14:tracePt t="80584" x="8108950" y="4286250"/>
          <p14:tracePt t="80592" x="8115300" y="4260850"/>
          <p14:tracePt t="80601" x="8115300" y="4229100"/>
          <p14:tracePt t="80608" x="8115300" y="4191000"/>
          <p14:tracePt t="80616" x="8115300" y="4159250"/>
          <p14:tracePt t="80624" x="8121650" y="4127500"/>
          <p14:tracePt t="80632" x="8121650" y="4095750"/>
          <p14:tracePt t="80641" x="8121650" y="4064000"/>
          <p14:tracePt t="80648" x="8121650" y="4044950"/>
          <p14:tracePt t="80657" x="8121650" y="4032250"/>
          <p14:tracePt t="80664" x="8128000" y="4013200"/>
          <p14:tracePt t="80690" x="8128000" y="4006850"/>
          <p14:tracePt t="81751" x="8128000" y="4013200"/>
          <p14:tracePt t="81767" x="8121650" y="4013200"/>
          <p14:tracePt t="81778" x="8121650" y="4019550"/>
          <p14:tracePt t="81784" x="8115300" y="4019550"/>
          <p14:tracePt t="81799" x="8115300" y="4025900"/>
          <p14:tracePt t="82279" x="8108950" y="4025900"/>
          <p14:tracePt t="82303" x="8115300" y="4032250"/>
          <p14:tracePt t="82313" x="8115300" y="4038600"/>
          <p14:tracePt t="82335" x="8115300" y="4044950"/>
          <p14:tracePt t="82352" x="8115300" y="4051300"/>
          <p14:tracePt t="82359" x="8115300" y="4057650"/>
          <p14:tracePt t="82368" x="8108950" y="4064000"/>
          <p14:tracePt t="82376" x="8102600" y="4076700"/>
          <p14:tracePt t="82385" x="8102600" y="4095750"/>
          <p14:tracePt t="82392" x="8096250" y="4102100"/>
          <p14:tracePt t="82401" x="8089900" y="4127500"/>
          <p14:tracePt t="82409" x="8083550" y="4140200"/>
          <p14:tracePt t="82417" x="8077200" y="4152900"/>
          <p14:tracePt t="82425" x="8070850" y="4171950"/>
          <p14:tracePt t="82434" x="8058150" y="4191000"/>
          <p14:tracePt t="82442" x="8045450" y="4203700"/>
          <p14:tracePt t="82449" x="8039100" y="4229100"/>
          <p14:tracePt t="82458" x="8032750" y="4235450"/>
          <p14:tracePt t="82468" x="8020050" y="4254500"/>
          <p14:tracePt t="82481" x="8007350" y="4273550"/>
          <p14:tracePt t="82482" x="7994650" y="4292600"/>
          <p14:tracePt t="82491" x="7988300" y="4298950"/>
          <p14:tracePt t="82498" x="7969250" y="4318000"/>
          <p14:tracePt t="82507" x="7956550" y="4337050"/>
          <p14:tracePt t="82514" x="7943850" y="4356100"/>
          <p14:tracePt t="82524" x="7937500" y="4368800"/>
          <p14:tracePt t="82533" x="7918450" y="4394200"/>
          <p14:tracePt t="82540" x="7899400" y="4413250"/>
          <p14:tracePt t="82548" x="7874000" y="4438650"/>
          <p14:tracePt t="82557" x="7842250" y="4457700"/>
          <p14:tracePt t="82564" x="7797800" y="4495800"/>
          <p14:tracePt t="82574" x="7747000" y="4521200"/>
          <p14:tracePt t="82581" x="7702550" y="4552950"/>
          <p14:tracePt t="82590" x="7651750" y="4591050"/>
          <p14:tracePt t="82592" x="7594600" y="4629150"/>
          <p14:tracePt t="82600" x="7531100" y="4667250"/>
          <p14:tracePt t="82608" x="7461250" y="4711700"/>
          <p14:tracePt t="82616" x="7404100" y="4749800"/>
          <p14:tracePt t="82625" x="7340600" y="4800600"/>
          <p14:tracePt t="82633" x="7277100" y="4838700"/>
          <p14:tracePt t="82641" x="7207250" y="4883150"/>
          <p14:tracePt t="82648" x="7162800" y="4908550"/>
          <p14:tracePt t="82657" x="7112000" y="4933950"/>
          <p14:tracePt t="82665" x="7054850" y="4972050"/>
          <p14:tracePt t="82674" x="6997700" y="4997450"/>
          <p14:tracePt t="82682" x="6934200" y="5022850"/>
          <p14:tracePt t="82691" x="6877050" y="5041900"/>
          <p14:tracePt t="82698" x="6832600" y="5054600"/>
          <p14:tracePt t="82707" x="6788150" y="5067300"/>
          <p14:tracePt t="82715" x="6750050" y="5073650"/>
          <p14:tracePt t="82724" x="6718300" y="5092700"/>
          <p14:tracePt t="82732" x="6686550" y="5099050"/>
          <p14:tracePt t="82741" x="6667500" y="5105400"/>
          <p14:tracePt t="82748" x="6635750" y="5105400"/>
          <p14:tracePt t="82757" x="6610350" y="5105400"/>
          <p14:tracePt t="82763" x="6591300" y="5111750"/>
          <p14:tracePt t="82774" x="6559550" y="5111750"/>
          <p14:tracePt t="82780" x="6534150" y="5111750"/>
          <p14:tracePt t="82790" x="6483350" y="5111750"/>
          <p14:tracePt t="82792" x="6457950" y="5111750"/>
          <p14:tracePt t="82800" x="6413500" y="5111750"/>
          <p14:tracePt t="82808" x="6381750" y="5111750"/>
          <p14:tracePt t="82816" x="6350000" y="5111750"/>
          <p14:tracePt t="82825" x="6324600" y="5111750"/>
          <p14:tracePt t="82832" x="6299200" y="5111750"/>
          <p14:tracePt t="82841" x="6273800" y="5111750"/>
          <p14:tracePt t="82848" x="6242050" y="5111750"/>
          <p14:tracePt t="82857" x="6216650" y="5111750"/>
          <p14:tracePt t="82864" x="6184900" y="5111750"/>
          <p14:tracePt t="82874" x="6153150" y="5111750"/>
          <p14:tracePt t="82881" x="6127750" y="5111750"/>
          <p14:tracePt t="82890" x="6102350" y="5111750"/>
          <p14:tracePt t="82898" x="6070600" y="5111750"/>
          <p14:tracePt t="82907" x="6038850" y="5111750"/>
          <p14:tracePt t="82914" x="6000750" y="5111750"/>
          <p14:tracePt t="82924" x="5969000" y="5105400"/>
          <p14:tracePt t="82931" x="5943600" y="5099050"/>
          <p14:tracePt t="82941" x="5924550" y="5092700"/>
          <p14:tracePt t="82947" x="5905500" y="5092700"/>
          <p14:tracePt t="82957" x="5899150" y="5092700"/>
          <p14:tracePt t="82963" x="5886450" y="5092700"/>
          <p14:tracePt t="82978" x="5873750" y="5092700"/>
          <p14:tracePt t="82992" x="5867400" y="5092700"/>
          <p14:tracePt t="83000" x="5861050" y="5092700"/>
          <p14:tracePt t="83008" x="5854700" y="5092700"/>
          <p14:tracePt t="83015" x="5848350" y="5092700"/>
          <p14:tracePt t="83024" x="5842000" y="5092700"/>
          <p14:tracePt t="83032" x="5835650" y="5092700"/>
          <p14:tracePt t="83041" x="5822950" y="5092700"/>
          <p14:tracePt t="83056" x="5816600" y="5092700"/>
          <p14:tracePt t="83064" x="5810250" y="5092700"/>
          <p14:tracePt t="83079" x="5810250" y="5099050"/>
          <p14:tracePt t="83089" x="5803900" y="5099050"/>
          <p14:tracePt t="83191" x="5810250" y="5105400"/>
          <p14:tracePt t="83199" x="5816600" y="5105400"/>
          <p14:tracePt t="83215" x="5822950" y="5105400"/>
          <p14:tracePt t="83225" x="5829300" y="5105400"/>
          <p14:tracePt t="83232" x="5842000" y="5105400"/>
          <p14:tracePt t="83242" x="5854700" y="5111750"/>
          <p14:tracePt t="83248" x="5861050" y="5111750"/>
          <p14:tracePt t="83264" x="5873750" y="5118100"/>
          <p14:tracePt t="83275" x="5880100" y="5118100"/>
          <p14:tracePt t="83295" x="5886450" y="5118100"/>
          <p14:tracePt t="83304" x="5892800" y="5118100"/>
          <p14:tracePt t="83319" x="5905500" y="5118100"/>
          <p14:tracePt t="83328" x="5918200" y="5118100"/>
          <p14:tracePt t="83336" x="5930900" y="5124450"/>
          <p14:tracePt t="83346" x="5956300" y="5124450"/>
          <p14:tracePt t="83353" x="5969000" y="5130800"/>
          <p14:tracePt t="83363" x="5981700" y="5130800"/>
          <p14:tracePt t="83369" x="6000750" y="5130800"/>
          <p14:tracePt t="83378" x="6007100" y="5130800"/>
          <p14:tracePt t="83385" x="6026150" y="5137150"/>
          <p14:tracePt t="83392" x="6038850" y="5137150"/>
          <p14:tracePt t="83401" x="6051550" y="5137150"/>
          <p14:tracePt t="83415" x="6064250" y="5137150"/>
          <p14:tracePt t="83426" x="6070600" y="5137150"/>
          <p14:tracePt t="83441" x="6083300" y="5130800"/>
          <p14:tracePt t="83449" x="6089650" y="5130800"/>
          <p14:tracePt t="83457" x="6102350" y="5124450"/>
          <p14:tracePt t="83464" x="6115050" y="5124450"/>
          <p14:tracePt t="83474" x="6127750" y="5118100"/>
          <p14:tracePt t="83481" x="6146800" y="5111750"/>
          <p14:tracePt t="83491" x="6153150" y="5111750"/>
          <p14:tracePt t="83498" x="6165850" y="5111750"/>
          <p14:tracePt t="83507" x="6178550" y="5105400"/>
          <p14:tracePt t="83514" x="6184900" y="5099050"/>
          <p14:tracePt t="83524" x="6197600" y="5092700"/>
          <p14:tracePt t="83531" x="6203950" y="5092700"/>
          <p14:tracePt t="83547" x="6210300" y="5086350"/>
          <p14:tracePt t="83576" x="6216650" y="5086350"/>
          <p14:tracePt t="83887" x="6229350" y="5080000"/>
          <p14:tracePt t="83897" x="6242050" y="5080000"/>
          <p14:tracePt t="83904" x="6267450" y="5080000"/>
          <p14:tracePt t="83914" x="6280150" y="5080000"/>
          <p14:tracePt t="83920" x="6299200" y="5073650"/>
          <p14:tracePt t="83931" x="6311900" y="5073650"/>
          <p14:tracePt t="83941" x="6330950" y="5073650"/>
          <p14:tracePt t="83947" x="6337300" y="5067300"/>
          <p14:tracePt t="83958" x="6350000" y="5067300"/>
          <p14:tracePt t="83959" x="6356350" y="5067300"/>
          <p14:tracePt t="83975" x="6362700" y="5067300"/>
          <p14:tracePt t="83991" x="6369050" y="5067300"/>
          <p14:tracePt t="83999" x="6375400" y="5067300"/>
          <p14:tracePt t="84009" x="6375400" y="5073650"/>
          <p14:tracePt t="84287" x="6381750" y="5073650"/>
          <p14:tracePt t="84296" x="6375400" y="5080000"/>
          <p14:tracePt t="84335" x="6394450" y="5060950"/>
          <p14:tracePt t="84345" x="6470650" y="5035550"/>
          <p14:tracePt t="84352" x="6572250" y="4997450"/>
          <p14:tracePt t="84360" x="6705600" y="4940300"/>
          <p14:tracePt t="84368" x="6813550" y="4895850"/>
          <p14:tracePt t="84375" x="6921500" y="4851400"/>
          <p14:tracePt t="84384" x="7023100" y="4806950"/>
          <p14:tracePt t="84392" x="7112000" y="4768850"/>
          <p14:tracePt t="84401" x="7232650" y="4711700"/>
          <p14:tracePt t="84408" x="7346950" y="4667250"/>
          <p14:tracePt t="84416" x="7429500" y="4629150"/>
          <p14:tracePt t="84424" x="7518400" y="4578350"/>
          <p14:tracePt t="84432" x="7613650" y="4521200"/>
          <p14:tracePt t="84441" x="7702550" y="4470400"/>
          <p14:tracePt t="84449" x="7785100" y="4425950"/>
          <p14:tracePt t="84458" x="7874000" y="4381500"/>
          <p14:tracePt t="84468" x="7943850" y="4337050"/>
          <p14:tracePt t="84479" x="8007350" y="4298950"/>
          <p14:tracePt t="84481" x="8077200" y="4254500"/>
          <p14:tracePt t="84492" x="8140700" y="4222750"/>
          <p14:tracePt t="84498" x="8191500" y="4191000"/>
          <p14:tracePt t="84511" x="8248650" y="4159250"/>
          <p14:tracePt t="84513" x="8305800" y="4127500"/>
          <p14:tracePt t="84523" x="8362950" y="4095750"/>
          <p14:tracePt t="84531" x="8413750" y="4076700"/>
          <p14:tracePt t="84540" x="8470900" y="4051300"/>
          <p14:tracePt t="84547" x="8521700" y="4038600"/>
          <p14:tracePt t="84557" x="8572500" y="4019550"/>
          <p14:tracePt t="84563" x="8616950" y="4000500"/>
          <p14:tracePt t="84570" x="8655050" y="3975100"/>
          <p14:tracePt t="84580" x="8686800" y="3962400"/>
          <p14:tracePt t="84589" x="8712200" y="3949700"/>
          <p14:tracePt t="84597" x="8737600" y="3937000"/>
          <p14:tracePt t="84602" x="8756650" y="3924300"/>
          <p14:tracePt t="84613" x="8769350" y="3917950"/>
          <p14:tracePt t="84620" x="8782050" y="3905250"/>
          <p14:tracePt t="84630" x="8794750" y="3898900"/>
          <p14:tracePt t="84636" x="8807450" y="3886200"/>
          <p14:tracePt t="84646" x="8813800" y="3886200"/>
          <p14:tracePt t="84648" x="8826500" y="3879850"/>
          <p14:tracePt t="84658" x="8832850" y="3873500"/>
          <p14:tracePt t="84673" x="8839200" y="3867150"/>
          <p14:tracePt t="84680" x="8845550" y="3860800"/>
          <p14:tracePt t="84696" x="8851900" y="3854450"/>
          <p14:tracePt t="84703" x="8858250" y="3854450"/>
          <p14:tracePt t="84713" x="8864600" y="3835400"/>
          <p14:tracePt t="84728" x="8864600" y="3829050"/>
          <p14:tracePt t="84736" x="8870950" y="3829050"/>
          <p14:tracePt t="84744" x="8870950" y="3822700"/>
          <p14:tracePt t="84752" x="8877300" y="3816350"/>
          <p14:tracePt t="84768" x="8883650" y="3816350"/>
          <p14:tracePt t="84791" x="8890000" y="3810000"/>
          <p14:tracePt t="84815" x="8890000" y="3803650"/>
          <p14:tracePt t="84911" x="8896350" y="3803650"/>
          <p14:tracePt t="84928" x="8902700" y="3803650"/>
          <p14:tracePt t="84936" x="8902700" y="3797300"/>
          <p14:tracePt t="84944" x="8915400" y="3797300"/>
          <p14:tracePt t="84952" x="8928100" y="3784600"/>
          <p14:tracePt t="84967" x="8947150" y="3778250"/>
          <p14:tracePt t="84976" x="8953500" y="3778250"/>
          <p14:tracePt t="84984" x="8966200" y="3771900"/>
          <p14:tracePt t="84992" x="8978900" y="3771900"/>
          <p14:tracePt t="85000" x="8978900" y="3765550"/>
          <p14:tracePt t="85008" x="8985250" y="3765550"/>
          <p14:tracePt t="85015" x="8991600" y="3765550"/>
          <p14:tracePt t="85103" x="8997950" y="3765550"/>
          <p14:tracePt t="85111" x="9010650" y="3771900"/>
          <p14:tracePt t="85119" x="9023350" y="3784600"/>
          <p14:tracePt t="85129" x="9029700" y="3797300"/>
          <p14:tracePt t="85146" x="9036050" y="3803650"/>
          <p14:tracePt t="85152" x="9042400" y="3816350"/>
          <p14:tracePt t="85162" x="9048750" y="3835400"/>
          <p14:tracePt t="85168" x="9061450" y="3848100"/>
          <p14:tracePt t="85176" x="9067800" y="3867150"/>
          <p14:tracePt t="85184" x="9080500" y="3879850"/>
          <p14:tracePt t="85192" x="9086850" y="3898900"/>
          <p14:tracePt t="85200" x="9093200" y="3917950"/>
          <p14:tracePt t="85208" x="9093200" y="3930650"/>
          <p14:tracePt t="85216" x="9099550" y="3956050"/>
          <p14:tracePt t="85225" x="9099550" y="3968750"/>
          <p14:tracePt t="85233" x="9112250" y="3994150"/>
          <p14:tracePt t="85241" x="9112250" y="4019550"/>
          <p14:tracePt t="85248" x="9112250" y="4038600"/>
          <p14:tracePt t="85257" x="9118600" y="4064000"/>
          <p14:tracePt t="85265" x="9118600" y="4083050"/>
          <p14:tracePt t="85274" x="9124950" y="4102100"/>
          <p14:tracePt t="85281" x="9124950" y="4114800"/>
          <p14:tracePt t="85290" x="9131300" y="4140200"/>
          <p14:tracePt t="85298" x="9137650" y="4152900"/>
          <p14:tracePt t="85307" x="9137650" y="4165600"/>
          <p14:tracePt t="85314" x="9137650" y="4184650"/>
          <p14:tracePt t="85324" x="9144000" y="4203700"/>
          <p14:tracePt t="85332" x="9144000" y="4222750"/>
          <p14:tracePt t="85340" x="9150350" y="4248150"/>
          <p14:tracePt t="85348" x="9150350" y="4267200"/>
          <p14:tracePt t="85357" x="9150350" y="4298950"/>
          <p14:tracePt t="85363" x="9156700" y="4318000"/>
          <p14:tracePt t="85374" x="9163050" y="4343400"/>
          <p14:tracePt t="85380" x="9163050" y="4368800"/>
          <p14:tracePt t="85390" x="9169400" y="4387850"/>
          <p14:tracePt t="85392" x="9169400" y="4413250"/>
          <p14:tracePt t="85401" x="9169400" y="4432300"/>
          <p14:tracePt t="85408" x="9169400" y="4457700"/>
          <p14:tracePt t="85416" x="9169400" y="4483100"/>
          <p14:tracePt t="85424" x="9175750" y="4508500"/>
          <p14:tracePt t="85432" x="9182100" y="4540250"/>
          <p14:tracePt t="85441" x="9182100" y="4565650"/>
          <p14:tracePt t="85448" x="9182100" y="4584700"/>
          <p14:tracePt t="85457" x="9182100" y="4597400"/>
          <p14:tracePt t="85464" x="9182100" y="4629150"/>
          <p14:tracePt t="85478" x="9182100" y="4648200"/>
          <p14:tracePt t="85484" x="9182100" y="4660900"/>
          <p14:tracePt t="85491" x="9182100" y="4679950"/>
          <p14:tracePt t="85498" x="9182100" y="4686300"/>
          <p14:tracePt t="85507" x="9182100" y="4705350"/>
          <p14:tracePt t="85514" x="9182100" y="4718050"/>
          <p14:tracePt t="85524" x="9182100" y="4724400"/>
          <p14:tracePt t="85531" x="9182100" y="4737100"/>
          <p14:tracePt t="85540" x="9182100" y="4749800"/>
          <p14:tracePt t="85548" x="9182100" y="4775200"/>
          <p14:tracePt t="85557" x="9182100" y="4787900"/>
          <p14:tracePt t="85563" x="9182100" y="4813300"/>
          <p14:tracePt t="85574" x="9182100" y="4845050"/>
          <p14:tracePt t="85580" x="9182100" y="4870450"/>
          <p14:tracePt t="85589" x="9182100" y="4895850"/>
          <p14:tracePt t="85597" x="9188450" y="4927600"/>
          <p14:tracePt t="85606" x="9188450" y="4959350"/>
          <p14:tracePt t="85608" x="9188450" y="4984750"/>
          <p14:tracePt t="85616" x="9188450" y="5010150"/>
          <p14:tracePt t="85624" x="9194800" y="5048250"/>
          <p14:tracePt t="85632" x="9194800" y="5073650"/>
          <p14:tracePt t="85641" x="9194800" y="5092700"/>
          <p14:tracePt t="85648" x="9194800" y="5118100"/>
          <p14:tracePt t="85657" x="9201150" y="5149850"/>
          <p14:tracePt t="85665" x="9201150" y="5175250"/>
          <p14:tracePt t="85674" x="9213850" y="5200650"/>
          <p14:tracePt t="85681" x="9213850" y="5232400"/>
          <p14:tracePt t="85690" x="9220200" y="5270500"/>
          <p14:tracePt t="85698" x="9220200" y="5283200"/>
          <p14:tracePt t="85707" x="9226550" y="5314950"/>
          <p14:tracePt t="85714" x="9226550" y="5340350"/>
          <p14:tracePt t="85723" x="9232900" y="5359400"/>
          <p14:tracePt t="85731" x="9232900" y="5378450"/>
          <p14:tracePt t="85740" x="9232900" y="5397500"/>
          <p14:tracePt t="85747" x="9232900" y="5410200"/>
          <p14:tracePt t="85757" x="9239250" y="5422900"/>
          <p14:tracePt t="85764" x="9239250" y="5435600"/>
          <p14:tracePt t="85774" x="9239250" y="5454650"/>
          <p14:tracePt t="85780" x="9239250" y="5480050"/>
          <p14:tracePt t="85790" x="9239250" y="5499100"/>
          <p14:tracePt t="85792" x="9239250" y="5511800"/>
          <p14:tracePt t="85800" x="9239250" y="5530850"/>
          <p14:tracePt t="85808" x="9239250" y="5543550"/>
          <p14:tracePt t="85816" x="9239250" y="5556250"/>
          <p14:tracePt t="85824" x="9239250" y="5575300"/>
          <p14:tracePt t="85832" x="9239250" y="5581650"/>
          <p14:tracePt t="85841" x="9239250" y="5588000"/>
          <p14:tracePt t="85848" x="9239250" y="5613400"/>
          <p14:tracePt t="85857" x="9239250" y="5619750"/>
          <p14:tracePt t="85864" x="9239250" y="5638800"/>
          <p14:tracePt t="85874" x="9239250" y="5651500"/>
          <p14:tracePt t="85881" x="9239250" y="5676900"/>
          <p14:tracePt t="85890" x="9239250" y="5695950"/>
          <p14:tracePt t="85898" x="9239250" y="5715000"/>
          <p14:tracePt t="85907" x="9239250" y="5746750"/>
          <p14:tracePt t="85914" x="9232900" y="5759450"/>
          <p14:tracePt t="85924" x="9226550" y="5778500"/>
          <p14:tracePt t="85931" x="9226550" y="5791200"/>
          <p14:tracePt t="85941" x="9220200" y="5816600"/>
          <p14:tracePt t="85947" x="9220200" y="5829300"/>
          <p14:tracePt t="85957" x="9220200" y="5848350"/>
          <p14:tracePt t="85964" x="9213850" y="5861050"/>
          <p14:tracePt t="85976" x="9213850" y="5880100"/>
          <p14:tracePt t="85978" x="9207500" y="5899150"/>
          <p14:tracePt t="85986" x="9207500" y="5911850"/>
          <p14:tracePt t="85993" x="9207500" y="5930900"/>
          <p14:tracePt t="86000" x="9207500" y="5937250"/>
          <p14:tracePt t="86008" x="9201150" y="5956300"/>
          <p14:tracePt t="86016" x="9194800" y="5969000"/>
          <p14:tracePt t="86024" x="9194800" y="5981700"/>
          <p14:tracePt t="86032" x="9194800" y="5988050"/>
          <p14:tracePt t="86041" x="9188450" y="5994400"/>
          <p14:tracePt t="86049" x="9182100" y="6000750"/>
          <p14:tracePt t="86064" x="9175750" y="6013450"/>
          <p14:tracePt t="86081" x="9169400" y="6026150"/>
          <p14:tracePt t="86091" x="9163050" y="6026150"/>
          <p14:tracePt t="86098" x="9156700" y="6032500"/>
          <p14:tracePt t="86107" x="9156700" y="6038850"/>
          <p14:tracePt t="86114" x="9144000" y="6038850"/>
          <p14:tracePt t="86124" x="9144000" y="6045200"/>
          <p14:tracePt t="86131" x="9137650" y="6045200"/>
          <p14:tracePt t="86140" x="9131300" y="6051550"/>
          <p14:tracePt t="86163" x="9124950" y="6051550"/>
          <p14:tracePt t="86184" x="9118600" y="6051550"/>
          <p14:tracePt t="86487" x="9112250" y="6051550"/>
          <p14:tracePt t="86496" x="9105900" y="6051550"/>
          <p14:tracePt t="86505" x="9099550" y="6051550"/>
          <p14:tracePt t="86515" x="9086850" y="6051550"/>
          <p14:tracePt t="86523" x="9080500" y="6051550"/>
          <p14:tracePt t="86530" x="9074150" y="6051550"/>
          <p14:tracePt t="86537" x="9061450" y="6045200"/>
          <p14:tracePt t="86547" x="9048750" y="6038850"/>
          <p14:tracePt t="86554" x="9042400" y="6032500"/>
          <p14:tracePt t="86564" x="9029700" y="6026150"/>
          <p14:tracePt t="86580" x="9023350" y="6019800"/>
          <p14:tracePt t="86614" x="9023350" y="6013450"/>
          <p14:tracePt t="86679" x="9017000" y="6013450"/>
          <p14:tracePt t="86703" x="9017000" y="6007100"/>
          <p14:tracePt t="86719" x="9010650" y="6000750"/>
          <p14:tracePt t="86871" x="9010650" y="5994400"/>
          <p14:tracePt t="86880" x="9010650" y="5988050"/>
          <p14:tracePt t="86903" x="9010650" y="5981700"/>
          <p14:tracePt t="86920" x="9004300" y="5975350"/>
          <p14:tracePt t="86943" x="9004300" y="5969000"/>
          <p14:tracePt t="87215" x="9004300" y="5962650"/>
          <p14:tracePt t="87239" x="9004300" y="5949950"/>
          <p14:tracePt t="87248" x="9004300" y="5943600"/>
          <p14:tracePt t="87258" x="9004300" y="5937250"/>
          <p14:tracePt t="87272" x="9004300" y="5930900"/>
          <p14:tracePt t="87281" x="8997950" y="5924550"/>
          <p14:tracePt t="87291" x="8997950" y="5918200"/>
          <p14:tracePt t="87312" x="8997950" y="5911850"/>
          <p14:tracePt t="87495" x="8997950" y="5905500"/>
          <p14:tracePt t="87511" x="8997950" y="5899150"/>
          <p14:tracePt t="87520" x="8997950" y="5892800"/>
          <p14:tracePt t="87535" x="8997950" y="5886450"/>
          <p14:tracePt t="87544" x="8997950" y="5873750"/>
          <p14:tracePt t="87560" x="8997950" y="5867400"/>
          <p14:tracePt t="87568" x="8997950" y="5861050"/>
          <p14:tracePt t="87576" x="8997950" y="5854700"/>
          <p14:tracePt t="87584" x="8997950" y="5848350"/>
          <p14:tracePt t="87600" x="8997950" y="5842000"/>
          <p14:tracePt t="87616" x="8997950" y="5835650"/>
          <p14:tracePt t="87625" x="8997950" y="5829300"/>
          <p14:tracePt t="87687" x="8997950" y="5822950"/>
          <p14:tracePt t="87728" x="8991600" y="5816600"/>
          <p14:tracePt t="87744" x="8991600" y="5803900"/>
          <p14:tracePt t="87761" x="8991600" y="5791200"/>
          <p14:tracePt t="87768" x="8991600" y="5778500"/>
          <p14:tracePt t="87775" x="8991600" y="5765800"/>
          <p14:tracePt t="87784" x="8991600" y="5753100"/>
          <p14:tracePt t="87800" x="8985250" y="5734050"/>
          <p14:tracePt t="87824" x="8985250" y="5727700"/>
          <p14:tracePt t="87832" x="8985250" y="5721350"/>
          <p14:tracePt t="87841" x="8985250" y="5715000"/>
          <p14:tracePt t="87849" x="8985250" y="5708650"/>
          <p14:tracePt t="87858" x="8978900" y="5702300"/>
          <p14:tracePt t="87865" x="8978900" y="5683250"/>
          <p14:tracePt t="87874" x="8978900" y="5676900"/>
          <p14:tracePt t="87882" x="8978900" y="5670550"/>
          <p14:tracePt t="87891" x="8978900" y="5664200"/>
          <p14:tracePt t="87898" x="8978900" y="5651500"/>
          <p14:tracePt t="87906" x="8978900" y="5645150"/>
          <p14:tracePt t="87914" x="8978900" y="5638800"/>
          <p14:tracePt t="87920" x="8978900" y="5626100"/>
          <p14:tracePt t="87930" x="8978900" y="5613400"/>
          <p14:tracePt t="87947" x="8978900" y="5600700"/>
          <p14:tracePt t="87955" x="8978900" y="5594350"/>
          <p14:tracePt t="87964" x="8978900" y="5588000"/>
          <p14:tracePt t="87973" x="8978900" y="5575300"/>
          <p14:tracePt t="87980" x="8978900" y="5568950"/>
          <p14:tracePt t="87987" x="8978900" y="5543550"/>
          <p14:tracePt t="87997" x="8978900" y="5518150"/>
          <p14:tracePt t="88002" x="8978900" y="5486400"/>
          <p14:tracePt t="88014" x="8978900" y="5454650"/>
          <p14:tracePt t="88019" x="8978900" y="5416550"/>
          <p14:tracePt t="88030" x="8978900" y="5378450"/>
          <p14:tracePt t="88036" x="8978900" y="5340350"/>
          <p14:tracePt t="88047" x="8978900" y="5289550"/>
          <p14:tracePt t="88049" x="8978900" y="5238750"/>
          <p14:tracePt t="88058" x="8978900" y="5175250"/>
          <p14:tracePt t="88066" x="8978900" y="5130800"/>
          <p14:tracePt t="88076" x="8978900" y="5073650"/>
          <p14:tracePt t="88084" x="8978900" y="5022850"/>
          <p14:tracePt t="88091" x="8978900" y="4978400"/>
          <p14:tracePt t="88098" x="8978900" y="4927600"/>
          <p14:tracePt t="88107" x="8978900" y="4889500"/>
          <p14:tracePt t="88114" x="8978900" y="4851400"/>
          <p14:tracePt t="88123" x="8978900" y="4813300"/>
          <p14:tracePt t="88131" x="8966200" y="4787900"/>
          <p14:tracePt t="88140" x="8966200" y="4749800"/>
          <p14:tracePt t="88147" x="8966200" y="4718050"/>
          <p14:tracePt t="88157" x="8966200" y="4686300"/>
          <p14:tracePt t="88163" x="8966200" y="4654550"/>
          <p14:tracePt t="88173" x="8966200" y="4616450"/>
          <p14:tracePt t="88180" x="8966200" y="4578350"/>
          <p14:tracePt t="88190" x="8966200" y="4540250"/>
          <p14:tracePt t="88196" x="8966200" y="4502150"/>
          <p14:tracePt t="88207" x="8966200" y="4470400"/>
          <p14:tracePt t="88208" x="8966200" y="4432300"/>
          <p14:tracePt t="88216" x="8966200" y="4400550"/>
          <p14:tracePt t="88225" x="8966200" y="4375150"/>
          <p14:tracePt t="88232" x="8966200" y="4356100"/>
          <p14:tracePt t="88241" x="8966200" y="4337050"/>
          <p14:tracePt t="88248" x="8966200" y="4318000"/>
          <p14:tracePt t="88257" x="8966200" y="4305300"/>
          <p14:tracePt t="88264" x="8959850" y="4279900"/>
          <p14:tracePt t="88274" x="8959850" y="4273550"/>
          <p14:tracePt t="88281" x="8959850" y="4254500"/>
          <p14:tracePt t="88290" x="8953500" y="4241800"/>
          <p14:tracePt t="88298" x="8953500" y="4229100"/>
          <p14:tracePt t="88307" x="8947150" y="4210050"/>
          <p14:tracePt t="88323" x="8947150" y="4197350"/>
          <p14:tracePt t="88331" x="8947150" y="4171950"/>
          <p14:tracePt t="88340" x="8947150" y="4159250"/>
          <p14:tracePt t="88347" x="8947150" y="4140200"/>
          <p14:tracePt t="88357" x="8947150" y="4121150"/>
          <p14:tracePt t="88363" x="8947150" y="4102100"/>
          <p14:tracePt t="88373" x="8947150" y="4076700"/>
          <p14:tracePt t="88380" x="8947150" y="4064000"/>
          <p14:tracePt t="88389" x="8947150" y="4051300"/>
          <p14:tracePt t="88396" x="8947150" y="4044950"/>
          <p14:tracePt t="88406" x="8947150" y="4025900"/>
          <p14:tracePt t="88408" x="8947150" y="4019550"/>
          <p14:tracePt t="88416" x="8947150" y="4006850"/>
          <p14:tracePt t="88424" x="8947150" y="4000500"/>
          <p14:tracePt t="88432" x="8947150" y="3994150"/>
          <p14:tracePt t="88440" x="8947150" y="3981450"/>
          <p14:tracePt t="88448" x="8947150" y="3968750"/>
          <p14:tracePt t="88457" x="8947150" y="3962400"/>
          <p14:tracePt t="88464" x="8947150" y="3943350"/>
          <p14:tracePt t="88476" x="8947150" y="3930650"/>
          <p14:tracePt t="88482" x="8947150" y="3924300"/>
          <p14:tracePt t="88491" x="8947150" y="3911600"/>
          <p14:tracePt t="88498" x="8947150" y="3892550"/>
          <p14:tracePt t="88507" x="8947150" y="3879850"/>
          <p14:tracePt t="88514" x="8947150" y="3867150"/>
          <p14:tracePt t="88524" x="8947150" y="3841750"/>
          <p14:tracePt t="88531" x="8940800" y="3822700"/>
          <p14:tracePt t="88540" x="8940800" y="3810000"/>
          <p14:tracePt t="88547" x="8934450" y="3797300"/>
          <p14:tracePt t="88557" x="8934450" y="3778250"/>
          <p14:tracePt t="88563" x="8934450" y="3765550"/>
          <p14:tracePt t="88573" x="8934450" y="3752850"/>
          <p14:tracePt t="88580" x="8928100" y="3746500"/>
          <p14:tracePt t="88590" x="8921750" y="3727450"/>
          <p14:tracePt t="88592" x="8921750" y="3721100"/>
          <p14:tracePt t="88600" x="8921750" y="3714750"/>
          <p14:tracePt t="88609" x="8915400" y="3708400"/>
          <p14:tracePt t="89783" x="8915400" y="3702050"/>
          <p14:tracePt t="89799" x="8921750" y="3702050"/>
          <p14:tracePt t="90207" x="8928100" y="3702050"/>
          <p14:tracePt t="90216" x="8934450" y="3695700"/>
          <p14:tracePt t="90226" x="8947150" y="3689350"/>
          <p14:tracePt t="90233" x="8953500" y="3683000"/>
          <p14:tracePt t="90248" x="8959850" y="3676650"/>
          <p14:tracePt t="90257" x="8966200" y="3670300"/>
          <p14:tracePt t="90273" x="8972550" y="3670300"/>
          <p14:tracePt t="90281" x="8972550" y="3657600"/>
          <p14:tracePt t="90290" x="8978900" y="3657600"/>
          <p14:tracePt t="90297" x="8978900" y="3651250"/>
          <p14:tracePt t="90383" x="8985250" y="3638550"/>
          <p14:tracePt t="90391" x="8991600" y="3638550"/>
          <p14:tracePt t="90400" x="8991600" y="3632200"/>
          <p14:tracePt t="90416" x="8991600" y="3625850"/>
          <p14:tracePt t="90425" x="8997950" y="3625850"/>
          <p14:tracePt t="90432" x="8997950" y="3619500"/>
          <p14:tracePt t="90442" x="9004300" y="3619500"/>
          <p14:tracePt t="90450" x="9004300" y="3613150"/>
          <p14:tracePt t="90464" x="9010650" y="3606800"/>
          <p14:tracePt t="90482" x="9010650" y="3600450"/>
          <p14:tracePt t="90491" x="9017000" y="3600450"/>
          <p14:tracePt t="90497" x="9017000" y="3594100"/>
          <p14:tracePt t="90743" x="9029700" y="3581400"/>
          <p14:tracePt t="90760" x="9036050" y="3568700"/>
          <p14:tracePt t="90776" x="9042400" y="3568700"/>
          <p14:tracePt t="90863" x="9042400" y="3562350"/>
          <p14:tracePt t="91183" x="9055100" y="3581400"/>
          <p14:tracePt t="91191" x="9055100" y="3587750"/>
          <p14:tracePt t="91687" x="9055100" y="3594100"/>
          <p14:tracePt t="91759" x="9067800" y="3587750"/>
          <p14:tracePt t="91768" x="9074150" y="3581400"/>
          <p14:tracePt t="91776" x="9080500" y="3575050"/>
          <p14:tracePt t="91792" x="9093200" y="3568700"/>
          <p14:tracePt t="91800" x="9093200" y="3562350"/>
          <p14:tracePt t="91816" x="9099550" y="3556000"/>
          <p14:tracePt t="91832" x="9099550" y="3549650"/>
          <p14:tracePt t="91847" x="9099550" y="3543300"/>
          <p14:tracePt t="91864" x="9105900" y="3543300"/>
          <p14:tracePt t="91873" x="9105900" y="3536950"/>
          <p14:tracePt t="91890" x="9105900" y="3530600"/>
          <p14:tracePt t="92336" x="9112250" y="3530600"/>
          <p14:tracePt t="92607" x="9112250" y="3536950"/>
          <p14:tracePt t="92623" x="9112250" y="3543300"/>
          <p14:tracePt t="92632" x="9112250" y="3549650"/>
          <p14:tracePt t="92641" x="9112250" y="3556000"/>
          <p14:tracePt t="92656" x="9112250" y="3562350"/>
          <p14:tracePt t="92665" x="9112250" y="3568700"/>
          <p14:tracePt t="92674" x="9112250" y="3575050"/>
          <p14:tracePt t="92689" x="9105900" y="3587750"/>
          <p14:tracePt t="92697" x="9105900" y="3594100"/>
          <p14:tracePt t="92706" x="9099550" y="3594100"/>
          <p14:tracePt t="92714" x="9099550" y="3600450"/>
          <p14:tracePt t="92720" x="9099550" y="3606800"/>
          <p14:tracePt t="92736" x="9093200" y="3613150"/>
          <p14:tracePt t="92752" x="9093200" y="3625850"/>
          <p14:tracePt t="92887" x="9093200" y="3619500"/>
          <p14:tracePt t="92896" x="9080500" y="3613150"/>
          <p14:tracePt t="92911" x="9074150" y="3606800"/>
          <p14:tracePt t="92943" x="9074150" y="3600450"/>
          <p14:tracePt t="92951" x="9067800" y="3600450"/>
          <p14:tracePt t="92961" x="9055100" y="3600450"/>
          <p14:tracePt t="92968" x="9042400" y="3600450"/>
          <p14:tracePt t="92976" x="9036050" y="3600450"/>
          <p14:tracePt t="92984" x="9023350" y="3606800"/>
          <p14:tracePt t="92992" x="9010650" y="3613150"/>
          <p14:tracePt t="93001" x="9004300" y="3619500"/>
          <p14:tracePt t="93008" x="8997950" y="3632200"/>
          <p14:tracePt t="93016" x="8997950" y="3644900"/>
          <p14:tracePt t="93024" x="8991600" y="3657600"/>
          <p14:tracePt t="93032" x="8985250" y="3670300"/>
          <p14:tracePt t="93041" x="8985250" y="3676650"/>
          <p14:tracePt t="93056" x="8978900" y="3683000"/>
          <p14:tracePt t="93399" x="8966200" y="3689350"/>
          <p14:tracePt t="93407" x="8953500" y="3695700"/>
          <p14:tracePt t="93415" x="8921750" y="3695700"/>
          <p14:tracePt t="93424" x="8877300" y="3708400"/>
          <p14:tracePt t="93432" x="8813800" y="3714750"/>
          <p14:tracePt t="93441" x="8743950" y="3721100"/>
          <p14:tracePt t="93448" x="8655050" y="3727450"/>
          <p14:tracePt t="93457" x="8559800" y="3733800"/>
          <p14:tracePt t="93464" x="8451850" y="3733800"/>
          <p14:tracePt t="93474" x="8343900" y="3733800"/>
          <p14:tracePt t="93480" x="8229600" y="3733800"/>
          <p14:tracePt t="93490" x="8089900" y="3733800"/>
          <p14:tracePt t="93497" x="7969250" y="3733800"/>
          <p14:tracePt t="93506" x="7804150" y="3733800"/>
          <p14:tracePt t="93514" x="7632700" y="3733800"/>
          <p14:tracePt t="93523" x="7454900" y="3733800"/>
          <p14:tracePt t="93531" x="7245350" y="3733800"/>
          <p14:tracePt t="93540" x="7048500" y="3733800"/>
          <p14:tracePt t="93547" x="6819900" y="3740150"/>
          <p14:tracePt t="93557" x="6578600" y="3740150"/>
          <p14:tracePt t="93563" x="6324600" y="3746500"/>
          <p14:tracePt t="93573" x="6051550" y="3746500"/>
          <p14:tracePt t="93580" x="5791200" y="3746500"/>
          <p14:tracePt t="93590" x="5492750" y="3746500"/>
          <p14:tracePt t="93596" x="5181600" y="3714750"/>
          <p14:tracePt t="93607" x="4940300" y="3689350"/>
          <p14:tracePt t="93608" x="4654550" y="3657600"/>
          <p14:tracePt t="93616" x="4400550" y="3638550"/>
          <p14:tracePt t="93624" x="4127500" y="3613150"/>
          <p14:tracePt t="93631" x="3860800" y="3581400"/>
          <p14:tracePt t="93641" x="3644900" y="3568700"/>
          <p14:tracePt t="93648" x="3448050" y="3530600"/>
          <p14:tracePt t="93657" x="3251200" y="3511550"/>
          <p14:tracePt t="93664" x="3028950" y="3486150"/>
          <p14:tracePt t="93674" x="2857500" y="3454400"/>
          <p14:tracePt t="93681" x="2736850" y="3441700"/>
          <p14:tracePt t="93690" x="2635250" y="3422650"/>
          <p14:tracePt t="93698" x="2546350" y="3409950"/>
          <p14:tracePt t="93707" x="2489200" y="3397250"/>
          <p14:tracePt t="93714" x="2444750" y="3397250"/>
          <p14:tracePt t="93723" x="2413000" y="3390900"/>
          <p14:tracePt t="93731" x="2393950" y="3390900"/>
          <p14:tracePt t="93740" x="2387600" y="3390900"/>
          <p14:tracePt t="93747" x="2381250" y="3390900"/>
          <p14:tracePt t="93847" x="2368550" y="3390900"/>
          <p14:tracePt t="93863" x="2355850" y="3397250"/>
          <p14:tracePt t="93874" x="2349500" y="3397250"/>
          <p14:tracePt t="93880" x="2343150" y="3403600"/>
          <p14:tracePt t="93890" x="2330450" y="3409950"/>
          <p14:tracePt t="93898" x="2324100" y="3409950"/>
          <p14:tracePt t="93908" x="2311400" y="3416300"/>
          <p14:tracePt t="93925" x="2305050" y="3416300"/>
          <p14:tracePt t="93932" x="2298700" y="3422650"/>
          <p14:tracePt t="93960" x="2292350" y="3422650"/>
          <p14:tracePt t="94031" x="2292350" y="3416300"/>
          <p14:tracePt t="94047" x="2286000" y="3416300"/>
          <p14:tracePt t="94056" x="2286000" y="3409950"/>
          <p14:tracePt t="94075" x="2286000" y="3397250"/>
          <p14:tracePt t="94089" x="2279650" y="3384550"/>
          <p14:tracePt t="94097" x="2279650" y="3378200"/>
          <p14:tracePt t="94106" x="2279650" y="3371850"/>
          <p14:tracePt t="94114" x="2273300" y="3365500"/>
          <p14:tracePt t="94123" x="2273300" y="3352800"/>
          <p14:tracePt t="94131" x="2273300" y="3340100"/>
          <p14:tracePt t="94137" x="2273300" y="3327400"/>
          <p14:tracePt t="94147" x="2266950" y="3321050"/>
          <p14:tracePt t="94154" x="2260600" y="3308350"/>
          <p14:tracePt t="94164" x="2260600" y="3295650"/>
          <p14:tracePt t="94170" x="2254250" y="3282950"/>
          <p14:tracePt t="94181" x="2247900" y="3257550"/>
          <p14:tracePt t="94187" x="2241550" y="3251200"/>
          <p14:tracePt t="94196" x="2235200" y="3232150"/>
          <p14:tracePt t="94203" x="2216150" y="3213100"/>
          <p14:tracePt t="94213" x="2209800" y="3200400"/>
          <p14:tracePt t="94219" x="2190750" y="3181350"/>
          <p14:tracePt t="94230" x="2178050" y="3168650"/>
          <p14:tracePt t="94236" x="2159000" y="3155950"/>
          <p14:tracePt t="94246" x="2139950" y="3149600"/>
          <p14:tracePt t="94248" x="2108200" y="3130550"/>
          <p14:tracePt t="94259" x="2076450" y="3124200"/>
          <p14:tracePt t="94267" x="2051050" y="3111500"/>
          <p14:tracePt t="94274" x="2012950" y="3105150"/>
          <p14:tracePt t="94281" x="1974850" y="3098800"/>
          <p14:tracePt t="94290" x="1930400" y="3092450"/>
          <p14:tracePt t="94298" x="1885950" y="3092450"/>
          <p14:tracePt t="94307" x="1835150" y="3092450"/>
          <p14:tracePt t="94314" x="1778000" y="3092450"/>
          <p14:tracePt t="94323" x="1720850" y="3092450"/>
          <p14:tracePt t="94331" x="1663700" y="3092450"/>
          <p14:tracePt t="94340" x="1600200" y="3092450"/>
          <p14:tracePt t="94347" x="1543050" y="3092450"/>
          <p14:tracePt t="94357" x="1498600" y="3092450"/>
          <p14:tracePt t="94363" x="1460500" y="3092450"/>
          <p14:tracePt t="94373" x="1416050" y="3105150"/>
          <p14:tracePt t="94380" x="1390650" y="3117850"/>
          <p14:tracePt t="94390" x="1365250" y="3130550"/>
          <p14:tracePt t="94396" x="1320800" y="3149600"/>
          <p14:tracePt t="94406" x="1270000" y="3175000"/>
          <p14:tracePt t="94408" x="1225550" y="3206750"/>
          <p14:tracePt t="94416" x="1181100" y="3232150"/>
          <p14:tracePt t="94425" x="1136650" y="3263900"/>
          <p14:tracePt t="94433" x="1092200" y="3289300"/>
          <p14:tracePt t="94441" x="1054100" y="3327400"/>
          <p14:tracePt t="94449" x="1022350" y="3359150"/>
          <p14:tracePt t="94457" x="996950" y="3390900"/>
          <p14:tracePt t="94464" x="984250" y="3435350"/>
          <p14:tracePt t="94477" x="977900" y="3467100"/>
          <p14:tracePt t="94483" x="965200" y="3517900"/>
          <p14:tracePt t="94491" x="965200" y="3549650"/>
          <p14:tracePt t="94498" x="965200" y="3581400"/>
          <p14:tracePt t="94507" x="965200" y="3625850"/>
          <p14:tracePt t="94514" x="965200" y="3657600"/>
          <p14:tracePt t="94523" x="965200" y="3695700"/>
          <p14:tracePt t="94531" x="977900" y="3727450"/>
          <p14:tracePt t="94540" x="990600" y="3759200"/>
          <p14:tracePt t="94548" x="1003300" y="3784600"/>
          <p14:tracePt t="94557" x="1022350" y="3816350"/>
          <p14:tracePt t="94563" x="1041400" y="3835400"/>
          <p14:tracePt t="94574" x="1060450" y="3854450"/>
          <p14:tracePt t="94580" x="1079500" y="3867150"/>
          <p14:tracePt t="94590" x="1098550" y="3879850"/>
          <p14:tracePt t="94597" x="1117600" y="3892550"/>
          <p14:tracePt t="94606" x="1123950" y="3898900"/>
          <p14:tracePt t="94608" x="1136650" y="3898900"/>
          <p14:tracePt t="94616" x="1143000" y="3898900"/>
          <p14:tracePt t="94624" x="1149350" y="3905250"/>
          <p14:tracePt t="94632" x="1162050" y="3905250"/>
          <p14:tracePt t="94641" x="1174750" y="3905250"/>
          <p14:tracePt t="94648" x="1181100" y="3905250"/>
          <p14:tracePt t="94657" x="1193800" y="3905250"/>
          <p14:tracePt t="94672" x="1200150" y="3905250"/>
          <p14:tracePt t="94680" x="1212850" y="3898900"/>
          <p14:tracePt t="94696" x="1219200" y="3898900"/>
          <p14:tracePt t="94712" x="1219200" y="3892550"/>
          <p14:tracePt t="94791" x="1225550" y="3892550"/>
          <p14:tracePt t="94799" x="1225550" y="3886200"/>
          <p14:tracePt t="94809" x="1231900" y="3886200"/>
          <p14:tracePt t="94824" x="1244600" y="3873500"/>
          <p14:tracePt t="94840" x="1257300" y="3867150"/>
          <p14:tracePt t="94856" x="1270000" y="3867150"/>
          <p14:tracePt t="94873" x="1276350" y="3860800"/>
          <p14:tracePt t="94880" x="1282700" y="3860800"/>
          <p14:tracePt t="94896" x="1289050" y="3854450"/>
          <p14:tracePt t="94905" x="1295400" y="3854450"/>
          <p14:tracePt t="94927" x="1295400" y="3848100"/>
          <p14:tracePt t="95215" x="1301750" y="3848100"/>
          <p14:tracePt t="95224" x="1308100" y="3848100"/>
          <p14:tracePt t="95240" x="1308100" y="3841750"/>
          <p14:tracePt t="95248" x="1314450" y="3841750"/>
          <p14:tracePt t="95263" x="1320800" y="3835400"/>
          <p14:tracePt t="95280" x="1327150" y="3835400"/>
          <p14:tracePt t="95288" x="1333500" y="3829050"/>
          <p14:tracePt t="95299" x="1339850" y="3829050"/>
          <p14:tracePt t="95308" x="1346200" y="3822700"/>
          <p14:tracePt t="95315" x="1352550" y="3822700"/>
          <p14:tracePt t="95325" x="1358900" y="3816350"/>
          <p14:tracePt t="95331" x="1365250" y="3816350"/>
          <p14:tracePt t="95353" x="1371600" y="3816350"/>
          <p14:tracePt t="95369" x="1377950" y="3810000"/>
          <p14:tracePt t="95386" x="1390650" y="3810000"/>
          <p14:tracePt t="95397" x="1397000" y="3810000"/>
          <p14:tracePt t="95402" x="1403350" y="3810000"/>
          <p14:tracePt t="95414" x="1403350" y="3803650"/>
          <p14:tracePt t="95419" x="1416050" y="3797300"/>
          <p14:tracePt t="95430" x="1435100" y="3790950"/>
          <p14:tracePt t="95432" x="1441450" y="3790950"/>
          <p14:tracePt t="95440" x="1460500" y="3784600"/>
          <p14:tracePt t="95448" x="1473200" y="3771900"/>
          <p14:tracePt t="95457" x="1492250" y="3765550"/>
          <p14:tracePt t="95468" x="1517650" y="3752850"/>
          <p14:tracePt t="95480" x="1524000" y="3752850"/>
          <p14:tracePt t="95482" x="1536700" y="3740150"/>
          <p14:tracePt t="95490" x="1555750" y="3733800"/>
          <p14:tracePt t="95497" x="1574800" y="3721100"/>
          <p14:tracePt t="95507" x="1581150" y="3721100"/>
          <p14:tracePt t="95514" x="1600200" y="3708400"/>
          <p14:tracePt t="95523" x="1619250" y="3702050"/>
          <p14:tracePt t="95530" x="1631950" y="3695700"/>
          <p14:tracePt t="95540" x="1651000" y="3689350"/>
          <p14:tracePt t="95547" x="1657350" y="3689350"/>
          <p14:tracePt t="95557" x="1676400" y="3689350"/>
          <p14:tracePt t="95563" x="1695450" y="3689350"/>
          <p14:tracePt t="95573" x="1727200" y="3683000"/>
          <p14:tracePt t="95579" x="1752600" y="3683000"/>
          <p14:tracePt t="95590" x="1784350" y="3676650"/>
          <p14:tracePt t="95596" x="1822450" y="3670300"/>
          <p14:tracePt t="95606" x="1866900" y="3663950"/>
          <p14:tracePt t="95608" x="1905000" y="3657600"/>
          <p14:tracePt t="95616" x="1943100" y="3651250"/>
          <p14:tracePt t="95624" x="1993900" y="3651250"/>
          <p14:tracePt t="95632" x="2032000" y="3638550"/>
          <p14:tracePt t="95641" x="2070100" y="3632200"/>
          <p14:tracePt t="95648" x="2101850" y="3619500"/>
          <p14:tracePt t="95657" x="2139950" y="3606800"/>
          <p14:tracePt t="95665" x="2184400" y="3600450"/>
          <p14:tracePt t="95674" x="2222500" y="3587750"/>
          <p14:tracePt t="95681" x="2260600" y="3575050"/>
          <p14:tracePt t="95690" x="2292350" y="3568700"/>
          <p14:tracePt t="95697" x="2330450" y="3556000"/>
          <p14:tracePt t="95707" x="2374900" y="3543300"/>
          <p14:tracePt t="95714" x="2406650" y="3530600"/>
          <p14:tracePt t="95724" x="2444750" y="3517900"/>
          <p14:tracePt t="95731" x="2470150" y="3505200"/>
          <p14:tracePt t="95740" x="2495550" y="3498850"/>
          <p14:tracePt t="95747" x="2520950" y="3486150"/>
          <p14:tracePt t="95757" x="2552700" y="3473450"/>
          <p14:tracePt t="95763" x="2571750" y="3467100"/>
          <p14:tracePt t="95773" x="2584450" y="3460750"/>
          <p14:tracePt t="95780" x="2603500" y="3448050"/>
          <p14:tracePt t="95790" x="2628900" y="3435350"/>
          <p14:tracePt t="95797" x="2641600" y="3429000"/>
          <p14:tracePt t="95806" x="2660650" y="3409950"/>
          <p14:tracePt t="95808" x="2686050" y="3397250"/>
          <p14:tracePt t="95816" x="2711450" y="3384550"/>
          <p14:tracePt t="95824" x="2724150" y="3378200"/>
          <p14:tracePt t="95833" x="2743200" y="3365500"/>
          <p14:tracePt t="95841" x="2755900" y="3359150"/>
          <p14:tracePt t="95848" x="2768600" y="3352800"/>
          <p14:tracePt t="95857" x="2774950" y="3346450"/>
          <p14:tracePt t="95864" x="2781300" y="3346450"/>
          <p14:tracePt t="95874" x="2787650" y="3340100"/>
          <p14:tracePt t="95890" x="2794000" y="3340100"/>
          <p14:tracePt t="96264" x="2787650" y="3340100"/>
          <p14:tracePt t="96991" x="2781300" y="3340100"/>
          <p14:tracePt t="96999" x="2774950" y="3340100"/>
          <p14:tracePt t="97009" x="2768600" y="3340100"/>
          <p14:tracePt t="97031" x="2755900" y="3340100"/>
          <p14:tracePt t="97041" x="2755900" y="3346450"/>
          <p14:tracePt t="97048" x="2749550" y="3346450"/>
          <p14:tracePt t="97058" x="2743200" y="3346450"/>
          <p14:tracePt t="97065" x="2736850" y="3352800"/>
          <p14:tracePt t="97076" x="2730500" y="3352800"/>
          <p14:tracePt t="97092" x="2724150" y="3352800"/>
          <p14:tracePt t="97098" x="2724150" y="3359150"/>
          <p14:tracePt t="97114" x="2717800" y="3359150"/>
          <p14:tracePt t="97151" x="2711450" y="3359150"/>
          <p14:tracePt t="97167" x="2705100" y="3365500"/>
          <p14:tracePt t="97191" x="2698750" y="3365500"/>
          <p14:tracePt t="97208" x="2692400" y="3365500"/>
          <p14:tracePt t="97223" x="2686050" y="3371850"/>
          <p14:tracePt t="97240" x="2679700" y="3371850"/>
          <p14:tracePt t="97263" x="2673350" y="3371850"/>
          <p14:tracePt t="97463" x="2654300" y="3371850"/>
          <p14:tracePt t="97473" x="2641600" y="3371850"/>
          <p14:tracePt t="97481" x="2628900" y="3365500"/>
          <p14:tracePt t="97492" x="2609850" y="3365500"/>
          <p14:tracePt t="97498" x="2597150" y="3365500"/>
          <p14:tracePt t="97509" x="2584450" y="3365500"/>
          <p14:tracePt t="97515" x="2571750" y="3365500"/>
          <p14:tracePt t="97531" x="2559050" y="3365500"/>
          <p14:tracePt t="97540" x="2552700" y="3365500"/>
          <p14:tracePt t="97553" x="2546350" y="3365500"/>
          <p14:tracePt t="97563" x="2540000" y="3365500"/>
          <p14:tracePt t="97576" x="2540000" y="3371850"/>
          <p14:tracePt t="97591" x="2533650" y="3371850"/>
          <p14:tracePt t="97616" x="2520950" y="3378200"/>
          <p14:tracePt t="97624" x="2520950" y="3384550"/>
          <p14:tracePt t="97639" x="2514600" y="3384550"/>
          <p14:tracePt t="97657" x="2508250" y="3390900"/>
          <p14:tracePt t="97673" x="2495550" y="3390900"/>
          <p14:tracePt t="97688" x="2495550" y="3397250"/>
          <p14:tracePt t="97847" x="2476500" y="3403600"/>
          <p14:tracePt t="97863" x="2470150" y="3403600"/>
          <p14:tracePt t="97872" x="2463800" y="3416300"/>
          <p14:tracePt t="97890" x="2457450" y="3416300"/>
          <p14:tracePt t="97897" x="2457450" y="3422650"/>
          <p14:tracePt t="97905" x="2451100" y="3422650"/>
          <p14:tracePt t="97913" x="2444750" y="3429000"/>
          <p14:tracePt t="97930" x="2432050" y="3435350"/>
          <p14:tracePt t="97937" x="2432050" y="3441700"/>
          <p14:tracePt t="97954" x="2425700" y="3448050"/>
          <p14:tracePt t="97969" x="2425700" y="3454400"/>
          <p14:tracePt t="97982" x="2419350" y="3454400"/>
          <p14:tracePt t="97993" x="2419350" y="3460750"/>
          <p14:tracePt t="98024" x="2413000" y="3460750"/>
          <p14:tracePt t="98047" x="2413000" y="3467100"/>
          <p14:tracePt t="98058" x="2406650" y="3467100"/>
          <p14:tracePt t="98095" x="2400300" y="3467100"/>
          <p14:tracePt t="98120" x="2400300" y="3473450"/>
          <p14:tracePt t="98151" x="2400300" y="3479800"/>
          <p14:tracePt t="98167" x="2393950" y="3479800"/>
          <p14:tracePt t="98191" x="2393950" y="3486150"/>
          <p14:tracePt t="98200" x="2387600" y="3486150"/>
          <p14:tracePt t="98215" x="2387600" y="3492500"/>
          <p14:tracePt t="98224" x="2381250" y="3492500"/>
          <p14:tracePt t="98239" x="2381250" y="3498850"/>
          <p14:tracePt t="98271" x="2374900" y="3505200"/>
          <p14:tracePt t="98343" x="2368550" y="3511550"/>
          <p14:tracePt t="98375" x="2362200" y="3517900"/>
          <p14:tracePt t="98407" x="2355850" y="3524250"/>
          <p14:tracePt t="98423" x="2349500" y="3524250"/>
          <p14:tracePt t="98447" x="2343150" y="3524250"/>
          <p14:tracePt t="98473" x="2336800" y="3524250"/>
          <p14:tracePt t="98679" x="2336800" y="3530600"/>
          <p14:tracePt t="98695" x="2343150" y="3530600"/>
          <p14:tracePt t="98704" x="2355850" y="3530600"/>
          <p14:tracePt t="98714" x="2368550" y="3530600"/>
          <p14:tracePt t="98722" x="2387600" y="3530600"/>
          <p14:tracePt t="98731" x="2406650" y="3530600"/>
          <p14:tracePt t="98740" x="2432050" y="3517900"/>
          <p14:tracePt t="98747" x="2457450" y="3511550"/>
          <p14:tracePt t="98756" x="2495550" y="3505200"/>
          <p14:tracePt t="98763" x="2520950" y="3486150"/>
          <p14:tracePt t="98773" x="2565400" y="3467100"/>
          <p14:tracePt t="98779" x="2603500" y="3454400"/>
          <p14:tracePt t="98790" x="2641600" y="3429000"/>
          <p14:tracePt t="98796" x="2686050" y="3409950"/>
          <p14:tracePt t="98803" x="2730500" y="3390900"/>
          <p14:tracePt t="98813" x="2787650" y="3365500"/>
          <p14:tracePt t="98819" x="2838450" y="3340100"/>
          <p14:tracePt t="98830" x="2889250" y="3314700"/>
          <p14:tracePt t="98836" x="2952750" y="3289300"/>
          <p14:tracePt t="98846" x="2997200" y="3257550"/>
          <p14:tracePt t="98848" x="3054350" y="3225800"/>
          <p14:tracePt t="98859" x="3111500" y="3194050"/>
          <p14:tracePt t="98867" x="3175000" y="3162300"/>
          <p14:tracePt t="98874" x="3232150" y="3136900"/>
          <p14:tracePt t="98882" x="3295650" y="3111500"/>
          <p14:tracePt t="98890" x="3365500" y="3079750"/>
          <p14:tracePt t="98898" x="3435350" y="3054350"/>
          <p14:tracePt t="98907" x="3517900" y="3028950"/>
          <p14:tracePt t="98914" x="3613150" y="3009900"/>
          <p14:tracePt t="98924" x="3721100" y="2997200"/>
          <p14:tracePt t="98931" x="3835400" y="2984500"/>
          <p14:tracePt t="98940" x="3911600" y="2965450"/>
          <p14:tracePt t="98948" x="4032250" y="2952750"/>
          <p14:tracePt t="98958" x="4210050" y="2946400"/>
          <p14:tracePt t="98960" x="4413250" y="2946400"/>
          <p14:tracePt t="98969" x="4603750" y="2946400"/>
          <p14:tracePt t="98979" x="4787900" y="2946400"/>
          <p14:tracePt t="98986" x="4927600" y="2946400"/>
          <p14:tracePt t="98995" x="5092700" y="2946400"/>
          <p14:tracePt t="99002" x="5251450" y="2940050"/>
          <p14:tracePt t="99009" x="5397500" y="2940050"/>
          <p14:tracePt t="99017" x="5556250" y="2940050"/>
          <p14:tracePt t="99024" x="5708650" y="2940050"/>
          <p14:tracePt t="99032" x="5854700" y="2940050"/>
          <p14:tracePt t="99040" x="6057900" y="2933700"/>
          <p14:tracePt t="99049" x="6254750" y="2933700"/>
          <p14:tracePt t="99058" x="6394450" y="2933700"/>
          <p14:tracePt t="99065" x="6559550" y="2933700"/>
          <p14:tracePt t="99074" x="6711950" y="2933700"/>
          <p14:tracePt t="99083" x="6877050" y="2933700"/>
          <p14:tracePt t="99091" x="7016750" y="2933700"/>
          <p14:tracePt t="99098" x="7131050" y="2933700"/>
          <p14:tracePt t="99107" x="7245350" y="2933700"/>
          <p14:tracePt t="99115" x="7346950" y="2933700"/>
          <p14:tracePt t="99124" x="7454900" y="2933700"/>
          <p14:tracePt t="99131" x="7556500" y="2933700"/>
          <p14:tracePt t="99140" x="7664450" y="2933700"/>
          <p14:tracePt t="99147" x="7759700" y="2933700"/>
          <p14:tracePt t="99157" x="7874000" y="2940050"/>
          <p14:tracePt t="99162" x="7981950" y="2940050"/>
          <p14:tracePt t="99173" x="8083550" y="2940050"/>
          <p14:tracePt t="99179" x="8185150" y="2940050"/>
          <p14:tracePt t="99190" x="8267700" y="2946400"/>
          <p14:tracePt t="99196" x="8331200" y="2952750"/>
          <p14:tracePt t="99206" x="8394700" y="2971800"/>
          <p14:tracePt t="99208" x="8439150" y="2971800"/>
          <p14:tracePt t="99217" x="8470900" y="2971800"/>
          <p14:tracePt t="99225" x="8489950" y="2971800"/>
          <p14:tracePt t="99233" x="8502650" y="2971800"/>
          <p14:tracePt t="99248" x="8509000" y="2971800"/>
          <p14:tracePt t="99273" x="8521700" y="2978150"/>
          <p14:tracePt t="99281" x="8528050" y="2978150"/>
          <p14:tracePt t="99290" x="8540750" y="2984500"/>
          <p14:tracePt t="99298" x="8559800" y="2990850"/>
          <p14:tracePt t="99307" x="8585200" y="2997200"/>
          <p14:tracePt t="99314" x="8610600" y="3003550"/>
          <p14:tracePt t="99323" x="8648700" y="3016250"/>
          <p14:tracePt t="99331" x="8686800" y="3028950"/>
          <p14:tracePt t="99340" x="8737600" y="3041650"/>
          <p14:tracePt t="99347" x="8794750" y="3060700"/>
          <p14:tracePt t="99357" x="8864600" y="3086100"/>
          <p14:tracePt t="99363" x="8909050" y="3098800"/>
          <p14:tracePt t="99373" x="8953500" y="3117850"/>
          <p14:tracePt t="99380" x="9055100" y="3149600"/>
          <p14:tracePt t="99390" x="9144000" y="3175000"/>
          <p14:tracePt t="99397" x="9239250" y="3200400"/>
          <p14:tracePt t="99406" x="9328150" y="3219450"/>
          <p14:tracePt t="99408" x="9429750" y="3238500"/>
          <p14:tracePt t="99416" x="9505950" y="3251200"/>
          <p14:tracePt t="99424" x="9588500" y="3263900"/>
          <p14:tracePt t="99433" x="9664700" y="3276600"/>
          <p14:tracePt t="99441" x="9734550" y="3282950"/>
          <p14:tracePt t="99448" x="9798050" y="3295650"/>
          <p14:tracePt t="99457" x="9855200" y="3302000"/>
          <p14:tracePt t="99468" x="9893300" y="3314700"/>
          <p14:tracePt t="99480" x="9931400" y="3314700"/>
          <p14:tracePt t="99482" x="9963150" y="3321050"/>
          <p14:tracePt t="99490" x="9988550" y="3327400"/>
          <p14:tracePt t="99498" x="10013950" y="3333750"/>
          <p14:tracePt t="99507" x="10045700" y="3333750"/>
          <p14:tracePt t="99514" x="10064750" y="3340100"/>
          <p14:tracePt t="99523" x="10096500" y="3340100"/>
          <p14:tracePt t="99531" x="10121900" y="3346450"/>
          <p14:tracePt t="99540" x="10160000" y="3359150"/>
          <p14:tracePt t="99547" x="10198100" y="3371850"/>
          <p14:tracePt t="99557" x="10217150" y="3371850"/>
          <p14:tracePt t="99563" x="10248900" y="3378200"/>
          <p14:tracePt t="99573" x="10274300" y="3384550"/>
          <p14:tracePt t="99580" x="10312400" y="3390900"/>
          <p14:tracePt t="99589" x="10344150" y="3397250"/>
          <p14:tracePt t="99596" x="10382250" y="3397250"/>
          <p14:tracePt t="99606" x="10426700" y="3403600"/>
          <p14:tracePt t="99613" x="10458450" y="3416300"/>
          <p14:tracePt t="99622" x="10490200" y="3416300"/>
          <p14:tracePt t="99624" x="10521950" y="3429000"/>
          <p14:tracePt t="99633" x="10553700" y="3435350"/>
          <p14:tracePt t="99641" x="10566400" y="3435350"/>
          <p14:tracePt t="99648" x="10585450" y="3435350"/>
          <p14:tracePt t="99657" x="10591800" y="3441700"/>
          <p14:tracePt t="99665" x="10610850" y="3441700"/>
          <p14:tracePt t="99681" x="10617200" y="3441700"/>
          <p14:tracePt t="99690" x="10623550" y="3441700"/>
          <p14:tracePt t="99704" x="10623550" y="3448050"/>
          <p14:tracePt t="99728" x="10629900" y="3448050"/>
          <p14:tracePt t="99751" x="10636250" y="3454400"/>
          <p14:tracePt t="99799" x="10636250" y="3460750"/>
          <p14:tracePt t="99824" x="10629900" y="3467100"/>
          <p14:tracePt t="99848" x="10629900" y="3473450"/>
          <p14:tracePt t="99871" x="10629900" y="3479800"/>
          <p14:tracePt t="100327" x="10629900" y="3473450"/>
          <p14:tracePt t="100335" x="10629900" y="3467100"/>
          <p14:tracePt t="100344" x="10629900" y="3454400"/>
          <p14:tracePt t="100352" x="10629900" y="3448050"/>
          <p14:tracePt t="100361" x="10629900" y="3435350"/>
          <p14:tracePt t="100368" x="10629900" y="3422650"/>
          <p14:tracePt t="100375" x="10629900" y="3409950"/>
          <p14:tracePt t="100384" x="10629900" y="3403600"/>
          <p14:tracePt t="100407" x="10629900" y="3390900"/>
          <p14:tracePt t="100416" x="10636250" y="3390900"/>
          <p14:tracePt t="100425" x="10636250" y="3384550"/>
          <p14:tracePt t="100441" x="10636250" y="3378200"/>
          <p14:tracePt t="100449" x="10636250" y="3371850"/>
          <p14:tracePt t="100615" x="10636250" y="3365500"/>
          <p14:tracePt t="100624" x="10636250" y="3346450"/>
          <p14:tracePt t="100632" x="10636250" y="3340100"/>
          <p14:tracePt t="100641" x="10636250" y="3327400"/>
          <p14:tracePt t="100648" x="10642600" y="3314700"/>
          <p14:tracePt t="100659" x="10655300" y="3289300"/>
          <p14:tracePt t="100666" x="10661650" y="3276600"/>
          <p14:tracePt t="100674" x="10668000" y="3257550"/>
          <p14:tracePt t="100681" x="10680700" y="3225800"/>
          <p14:tracePt t="100690" x="10693400" y="3213100"/>
          <p14:tracePt t="100697" x="10699750" y="3187700"/>
          <p14:tracePt t="100707" x="10712450" y="3162300"/>
          <p14:tracePt t="100714" x="10718800" y="3143250"/>
          <p14:tracePt t="100723" x="10725150" y="3124200"/>
          <p14:tracePt t="100731" x="10731500" y="3105150"/>
          <p14:tracePt t="100740" x="10737850" y="3092450"/>
          <p14:tracePt t="100747" x="10737850" y="3073400"/>
          <p14:tracePt t="100756" x="10737850" y="3060700"/>
          <p14:tracePt t="100764" x="10737850" y="3048000"/>
          <p14:tracePt t="100773" x="10737850" y="3035300"/>
          <p14:tracePt t="100780" x="10737850" y="3028950"/>
          <p14:tracePt t="100797" x="10737850" y="3022600"/>
          <p14:tracePt t="101687" x="10750550" y="3028950"/>
          <p14:tracePt t="101696" x="10756900" y="3028950"/>
          <p14:tracePt t="101703" x="10763250" y="3028950"/>
          <p14:tracePt t="101713" x="10769600" y="3028950"/>
          <p14:tracePt t="101944" x="10775950" y="3035300"/>
          <p14:tracePt t="101960" x="10782300" y="3048000"/>
          <p14:tracePt t="101975" x="10782300" y="3054350"/>
          <p14:tracePt t="101984" x="10795000" y="3067050"/>
          <p14:tracePt t="101991" x="10795000" y="3079750"/>
          <p14:tracePt t="102000" x="10801350" y="3098800"/>
          <p14:tracePt t="102008" x="10801350" y="3117850"/>
          <p14:tracePt t="102016" x="10807700" y="3130550"/>
          <p14:tracePt t="102024" x="10807700" y="3155950"/>
          <p14:tracePt t="102032" x="10807700" y="3181350"/>
          <p14:tracePt t="102040" x="10807700" y="3200400"/>
          <p14:tracePt t="102072" x="10807700" y="3206750"/>
          <p14:tracePt t="102567" x="10801350" y="3213100"/>
          <p14:tracePt t="103343" x="10795000" y="3219450"/>
          <p14:tracePt t="103551" x="10788650" y="3219450"/>
          <p14:tracePt t="103743" x="10782300" y="3225800"/>
          <p14:tracePt t="103759" x="10775950" y="3225800"/>
          <p14:tracePt t="107031" x="10782300" y="3225800"/>
          <p14:tracePt t="107041" x="10788650" y="3225800"/>
          <p14:tracePt t="107058" x="10795000" y="3219450"/>
          <p14:tracePt t="107074" x="10801350" y="3219450"/>
          <p14:tracePt t="107089" x="10807700" y="3219450"/>
          <p14:tracePt t="107097" x="10820400" y="3219450"/>
          <p14:tracePt t="107107" x="10826750" y="3213100"/>
          <p14:tracePt t="107114" x="10833100" y="3213100"/>
          <p14:tracePt t="107123" x="10839450" y="3213100"/>
          <p14:tracePt t="107130" x="10845800" y="3206750"/>
          <p14:tracePt t="107239" x="10852150" y="3206750"/>
          <p14:tracePt t="107336" x="10852150" y="3200400"/>
          <p14:tracePt t="107344" x="10858500" y="3200400"/>
          <p14:tracePt t="107360" x="10864850" y="3194050"/>
          <p14:tracePt t="107368" x="10871200" y="3187700"/>
          <p14:tracePt t="107376" x="10877550" y="3181350"/>
          <p14:tracePt t="107384" x="10883900" y="3181350"/>
          <p14:tracePt t="107391" x="10883900" y="3175000"/>
          <p14:tracePt t="107400" x="10896600" y="3162300"/>
          <p14:tracePt t="107415" x="10902950" y="3155950"/>
          <p14:tracePt t="107426" x="10909300" y="3149600"/>
          <p14:tracePt t="107440" x="10915650" y="3143250"/>
          <p14:tracePt t="107472" x="10915650" y="3136900"/>
          <p14:tracePt t="107480" x="10922000" y="3136900"/>
          <p14:tracePt t="107503" x="10922000" y="3130550"/>
          <p14:tracePt t="107520" x="10922000" y="3124200"/>
          <p14:tracePt t="107529" x="10922000" y="3117850"/>
          <p14:tracePt t="107536" x="10922000" y="3111500"/>
          <p14:tracePt t="107546" x="10922000" y="3105150"/>
          <p14:tracePt t="107561" x="10922000" y="3098800"/>
          <p14:tracePt t="107575" x="10922000" y="3092450"/>
          <p14:tracePt t="107584" x="10922000" y="3086100"/>
          <p14:tracePt t="107607" x="10922000" y="3079750"/>
          <p14:tracePt t="108551" x="10915650" y="3079750"/>
          <p14:tracePt t="108744" x="10902950" y="3092450"/>
          <p14:tracePt t="108752" x="10883900" y="3105150"/>
          <p14:tracePt t="108761" x="10871200" y="3117850"/>
          <p14:tracePt t="108768" x="10864850" y="3130550"/>
          <p14:tracePt t="108778" x="10852150" y="3143250"/>
          <p14:tracePt t="108784" x="10845800" y="3149600"/>
          <p14:tracePt t="108792" x="10833100" y="3162300"/>
          <p14:tracePt t="108800" x="10820400" y="3175000"/>
          <p14:tracePt t="108808" x="10814050" y="3187700"/>
          <p14:tracePt t="108816" x="10807700" y="3200400"/>
          <p14:tracePt t="108824" x="10801350" y="3200400"/>
          <p14:tracePt t="108832" x="10801350" y="3206750"/>
          <p14:tracePt t="108840" x="10795000" y="3219450"/>
          <p14:tracePt t="108848" x="10788650" y="3232150"/>
          <p14:tracePt t="108857" x="10788650" y="3244850"/>
          <p14:tracePt t="108864" x="10775950" y="3257550"/>
          <p14:tracePt t="108873" x="10775950" y="3263900"/>
          <p14:tracePt t="108881" x="10769600" y="3276600"/>
          <p14:tracePt t="108890" x="10763250" y="3295650"/>
          <p14:tracePt t="108898" x="10763250" y="3302000"/>
          <p14:tracePt t="108906" x="10750550" y="3314700"/>
          <p14:tracePt t="108914" x="10744200" y="3321050"/>
          <p14:tracePt t="108923" x="10744200" y="3327400"/>
          <p14:tracePt t="108931" x="10731500" y="3340100"/>
          <p14:tracePt t="108947" x="10725150" y="3346450"/>
          <p14:tracePt t="108957" x="10725150" y="3352800"/>
          <p14:tracePt t="108963" x="10718800" y="3352800"/>
          <p14:tracePt t="108974" x="10712450" y="3359150"/>
          <p14:tracePt t="108977" x="10699750" y="3365500"/>
          <p14:tracePt t="108985" x="10687050" y="3378200"/>
          <p14:tracePt t="109002" x="10674350" y="3378200"/>
          <p14:tracePt t="109009" x="10661650" y="3384550"/>
          <p14:tracePt t="109016" x="10642600" y="3390900"/>
          <p14:tracePt t="109024" x="10636250" y="3397250"/>
          <p14:tracePt t="109032" x="10617200" y="3403600"/>
          <p14:tracePt t="109040" x="10610850" y="3409950"/>
          <p14:tracePt t="109048" x="10598150" y="3409950"/>
          <p14:tracePt t="109056" x="10579100" y="3429000"/>
          <p14:tracePt t="109065" x="10566400" y="3429000"/>
          <p14:tracePt t="109073" x="10553700" y="3435350"/>
          <p14:tracePt t="109081" x="10547350" y="3441700"/>
          <p14:tracePt t="109097" x="10541000" y="3441700"/>
          <p14:tracePt t="109114" x="10534650" y="3441700"/>
          <p14:tracePt t="109128" x="10534650" y="3448050"/>
          <p14:tracePt t="109176" x="10528300" y="3448050"/>
          <p14:tracePt t="109184" x="10521950" y="3448050"/>
          <p14:tracePt t="109200" x="10515600" y="3448050"/>
          <p14:tracePt t="109223" x="10509250" y="3448050"/>
          <p14:tracePt t="109232" x="10490200" y="3435350"/>
          <p14:tracePt t="109256" x="10483850" y="3435350"/>
          <p14:tracePt t="109265" x="10471150" y="3435350"/>
          <p14:tracePt t="109275" x="10452100" y="3429000"/>
          <p14:tracePt t="109282" x="10426700" y="3429000"/>
          <p14:tracePt t="109291" x="10414000" y="3429000"/>
          <p14:tracePt t="109298" x="10401300" y="3429000"/>
          <p14:tracePt t="109308" x="10382250" y="3429000"/>
          <p14:tracePt t="109315" x="10375900" y="3429000"/>
          <p14:tracePt t="109325" x="10356850" y="3429000"/>
          <p14:tracePt t="109333" x="10350500" y="3429000"/>
          <p14:tracePt t="109339" x="10331450" y="3435350"/>
          <p14:tracePt t="109348" x="10312400" y="3435350"/>
          <p14:tracePt t="109356" x="10306050" y="3441700"/>
          <p14:tracePt t="109364" x="10293350" y="3448050"/>
          <p14:tracePt t="109374" x="10287000" y="3448050"/>
          <p14:tracePt t="109380" x="10267950" y="3454400"/>
          <p14:tracePt t="109389" x="10261600" y="3460750"/>
          <p14:tracePt t="109397" x="10242550" y="3467100"/>
          <p14:tracePt t="109406" x="10236200" y="3467100"/>
          <p14:tracePt t="109408" x="10229850" y="3473450"/>
          <p14:tracePt t="109416" x="10217150" y="3479800"/>
          <p14:tracePt t="109432" x="10204450" y="3486150"/>
          <p14:tracePt t="109440" x="10198100" y="3486150"/>
          <p14:tracePt t="109448" x="10198100" y="3492500"/>
          <p14:tracePt t="109457" x="10191750" y="3492500"/>
          <p14:tracePt t="109464" x="10185400" y="3498850"/>
          <p14:tracePt t="109477" x="10179050" y="3505200"/>
          <p14:tracePt t="109483" x="10172700" y="3511550"/>
          <p14:tracePt t="109491" x="10166350" y="3517900"/>
          <p14:tracePt t="109499" x="10160000" y="3530600"/>
          <p14:tracePt t="109507" x="10153650" y="3543300"/>
          <p14:tracePt t="109514" x="10147300" y="3549650"/>
          <p14:tracePt t="109523" x="10140950" y="3568700"/>
          <p14:tracePt t="109530" x="10134600" y="3587750"/>
          <p14:tracePt t="109540" x="10121900" y="3606800"/>
          <p14:tracePt t="109547" x="10115550" y="3625850"/>
          <p14:tracePt t="109557" x="10115550" y="3644900"/>
          <p14:tracePt t="109563" x="10109200" y="3670300"/>
          <p14:tracePt t="109573" x="10109200" y="3683000"/>
          <p14:tracePt t="109579" x="10102850" y="3702050"/>
          <p14:tracePt t="109590" x="10102850" y="3714750"/>
          <p14:tracePt t="109596" x="10102850" y="3727450"/>
          <p14:tracePt t="109606" x="10102850" y="3740150"/>
          <p14:tracePt t="109608" x="10102850" y="3752850"/>
          <p14:tracePt t="109623" x="10102850" y="3759200"/>
          <p14:tracePt t="109632" x="10102850" y="3765550"/>
          <p14:tracePt t="109641" x="10102850" y="3771900"/>
          <p14:tracePt t="109657" x="10109200" y="3778250"/>
          <p14:tracePt t="109674" x="10109200" y="3797300"/>
          <p14:tracePt t="109680" x="10109200" y="3803650"/>
          <p14:tracePt t="109689" x="10115550" y="3803650"/>
          <p14:tracePt t="109807" x="10121900" y="3816350"/>
          <p14:tracePt t="109815" x="10134600" y="3816350"/>
          <p14:tracePt t="109824" x="10140950" y="3816350"/>
          <p14:tracePt t="109832" x="10153650" y="3829050"/>
          <p14:tracePt t="109843" x="10160000" y="3829050"/>
          <p14:tracePt t="109856" x="10166350" y="3829050"/>
          <p14:tracePt t="109864" x="10166350" y="3835400"/>
          <p14:tracePt t="109880" x="10172700" y="3835400"/>
          <p14:tracePt t="110031" x="10179050" y="3829050"/>
          <p14:tracePt t="110042" x="10185400" y="3829050"/>
          <p14:tracePt t="110057" x="10191750" y="3829050"/>
          <p14:tracePt t="110080" x="10198100" y="3822700"/>
          <p14:tracePt t="110103" x="10204450" y="3822700"/>
          <p14:tracePt t="110128" x="10210800" y="3822700"/>
          <p14:tracePt t="110135" x="10210800" y="3816350"/>
          <p14:tracePt t="110145" x="10217150" y="3816350"/>
          <p14:tracePt t="110152" x="10223500" y="3816350"/>
          <p14:tracePt t="110161" x="10229850" y="3803650"/>
          <p14:tracePt t="110169" x="10236200" y="3803650"/>
          <p14:tracePt t="110184" x="10236200" y="3797300"/>
          <p14:tracePt t="110192" x="10242550" y="3797300"/>
          <p14:tracePt t="110207" x="10242550" y="3790950"/>
          <p14:tracePt t="110216" x="10248900" y="3790950"/>
          <p14:tracePt t="110239" x="10248900" y="3784600"/>
          <p14:tracePt t="110335" x="10248900" y="3778250"/>
          <p14:tracePt t="110359" x="10255250" y="3771900"/>
          <p14:tracePt t="110383" x="10255250" y="3765550"/>
          <p14:tracePt t="110407" x="10255250" y="3759200"/>
          <p14:tracePt t="110415" x="10261600" y="3759200"/>
          <p14:tracePt t="110440" x="10261600" y="3752850"/>
          <p14:tracePt t="110591" x="10261600" y="3740150"/>
          <p14:tracePt t="110600" x="10267950" y="3740150"/>
          <p14:tracePt t="110615" x="10267950" y="3733800"/>
          <p14:tracePt t="110633" x="10274300" y="3727450"/>
          <p14:tracePt t="110648" x="10280650" y="3721100"/>
          <p14:tracePt t="110657" x="10280650" y="3714750"/>
          <p14:tracePt t="110664" x="10287000" y="3708400"/>
          <p14:tracePt t="110674" x="10287000" y="3702050"/>
          <p14:tracePt t="110680" x="10293350" y="3695700"/>
          <p14:tracePt t="110690" x="10299700" y="3683000"/>
          <p14:tracePt t="110697" x="10299700" y="3670300"/>
          <p14:tracePt t="110706" x="10299700" y="3663950"/>
          <p14:tracePt t="110723" x="10299700" y="3651250"/>
          <p14:tracePt t="110731" x="10306050" y="3638550"/>
          <p14:tracePt t="110747" x="10306050" y="3632200"/>
          <p14:tracePt t="110763" x="10306050" y="3625850"/>
          <p14:tracePt t="110780" x="10306050" y="3619500"/>
          <p14:tracePt t="110816" x="10306050" y="3613150"/>
          <p14:tracePt t="110825" x="10299700" y="3613150"/>
          <p14:tracePt t="110841" x="10293350" y="3613150"/>
          <p14:tracePt t="110849" x="10287000" y="3600450"/>
          <p14:tracePt t="110859" x="10280650" y="3600450"/>
          <p14:tracePt t="110866" x="10267950" y="3600450"/>
          <p14:tracePt t="110873" x="10261600" y="3600450"/>
          <p14:tracePt t="110890" x="10248900" y="3600450"/>
          <p14:tracePt t="110897" x="10248900" y="3594100"/>
          <p14:tracePt t="110906" x="10242550" y="3594100"/>
          <p14:tracePt t="110914" x="10236200" y="3594100"/>
          <p14:tracePt t="110923" x="10229850" y="3594100"/>
          <p14:tracePt t="110939" x="10223500" y="3594100"/>
          <p14:tracePt t="110960" x="10217150" y="3594100"/>
          <p14:tracePt t="110975" x="10210800" y="3594100"/>
          <p14:tracePt t="110984" x="10204450" y="3594100"/>
          <p14:tracePt t="111008" x="10198100" y="3594100"/>
          <p14:tracePt t="111017" x="10191750" y="3594100"/>
          <p14:tracePt t="111035" x="10185400" y="3594100"/>
          <p14:tracePt t="111057" x="10179050" y="3594100"/>
          <p14:tracePt t="111064" x="10179050" y="3600450"/>
          <p14:tracePt t="111080" x="10172700" y="3600450"/>
          <p14:tracePt t="111097" x="10172700" y="3606800"/>
          <p14:tracePt t="111106" x="10166350" y="3606800"/>
          <p14:tracePt t="111114" x="10166350" y="3613150"/>
          <p14:tracePt t="111139" x="10160000" y="3619500"/>
          <p14:tracePt t="111147" x="10160000" y="3625850"/>
          <p14:tracePt t="111156" x="10153650" y="3644900"/>
          <p14:tracePt t="111164" x="10153650" y="3657600"/>
          <p14:tracePt t="111173" x="10153650" y="3670300"/>
          <p14:tracePt t="111179" x="10153650" y="3689350"/>
          <p14:tracePt t="111190" x="10153650" y="3714750"/>
          <p14:tracePt t="111196" x="10153650" y="3733800"/>
          <p14:tracePt t="111206" x="10160000" y="3759200"/>
          <p14:tracePt t="111208" x="10166350" y="3784600"/>
          <p14:tracePt t="111216" x="10172700" y="3797300"/>
          <p14:tracePt t="111224" x="10179050" y="3816350"/>
          <p14:tracePt t="111232" x="10185400" y="3829050"/>
          <p14:tracePt t="111240" x="10185400" y="3835400"/>
          <p14:tracePt t="111248" x="10198100" y="3841750"/>
          <p14:tracePt t="111257" x="10198100" y="3848100"/>
          <p14:tracePt t="111264" x="10204450" y="3848100"/>
          <p14:tracePt t="111273" x="10204450" y="3854450"/>
          <p14:tracePt t="111289" x="10204450" y="3860800"/>
          <p14:tracePt t="111297" x="10210800" y="3860800"/>
          <p14:tracePt t="111314" x="10210800" y="3867150"/>
          <p14:tracePt t="111323" x="10217150" y="3867150"/>
          <p14:tracePt t="111344" x="10223500" y="3873500"/>
          <p14:tracePt t="111383" x="10229850" y="3873500"/>
          <p14:tracePt t="111535" x="10229850" y="3879850"/>
          <p14:tracePt t="111544" x="10242550" y="3886200"/>
          <p14:tracePt t="111552" x="10267950" y="3898900"/>
          <p14:tracePt t="111562" x="10287000" y="3898900"/>
          <p14:tracePt t="111568" x="10293350" y="3905250"/>
          <p14:tracePt t="111576" x="10312400" y="3905250"/>
          <p14:tracePt t="111584" x="10337800" y="3917950"/>
          <p14:tracePt t="111592" x="10363200" y="3917950"/>
          <p14:tracePt t="111600" x="10394950" y="3924300"/>
          <p14:tracePt t="111608" x="10420350" y="3924300"/>
          <p14:tracePt t="111615" x="10445750" y="3937000"/>
          <p14:tracePt t="111624" x="10471150" y="3937000"/>
          <p14:tracePt t="111632" x="10502900" y="3943350"/>
          <p14:tracePt t="111640" x="10521950" y="3949700"/>
          <p14:tracePt t="111648" x="10534650" y="3956050"/>
          <p14:tracePt t="111657" x="10541000" y="3956050"/>
          <p14:tracePt t="111879" x="10547350" y="3956050"/>
          <p14:tracePt t="111952" x="10553700" y="3956050"/>
          <p14:tracePt t="111999" x="10566400" y="3975100"/>
          <p14:tracePt t="112011" x="10572750" y="3981450"/>
          <p14:tracePt t="112021" x="10604500" y="3994150"/>
          <p14:tracePt t="112031" x="10617200" y="4006850"/>
          <p14:tracePt t="112033" x="10642600" y="4025900"/>
          <p14:tracePt t="112042" x="10674350" y="4044950"/>
          <p14:tracePt t="112050" x="10693400" y="4057650"/>
          <p14:tracePt t="112057" x="10718800" y="4070350"/>
          <p14:tracePt t="112065" x="10750550" y="4083050"/>
          <p14:tracePt t="112074" x="10763250" y="4102100"/>
          <p14:tracePt t="112082" x="10782300" y="4114800"/>
          <p14:tracePt t="112090" x="10801350" y="4121150"/>
          <p14:tracePt t="112099" x="10814050" y="4127500"/>
          <p14:tracePt t="112107" x="10820400" y="4133850"/>
          <p14:tracePt t="112117" x="10833100" y="4133850"/>
          <p14:tracePt t="112135" x="10839450" y="4133850"/>
          <p14:tracePt t="112138" x="10845800" y="4133850"/>
          <p14:tracePt t="112351" x="10858500" y="4133850"/>
          <p14:tracePt t="112360" x="10864850" y="4133850"/>
          <p14:tracePt t="112375" x="10871200" y="4133850"/>
          <p14:tracePt t="112384" x="10877550" y="4133850"/>
          <p14:tracePt t="112392" x="10883900" y="4133850"/>
          <p14:tracePt t="112400" x="10890250" y="4121150"/>
          <p14:tracePt t="112408" x="10896600" y="4121150"/>
          <p14:tracePt t="112416" x="10902950" y="4121150"/>
          <p14:tracePt t="112425" x="10902950" y="4114800"/>
          <p14:tracePt t="112432" x="10909300" y="4114800"/>
          <p14:tracePt t="112440" x="10909300" y="4108450"/>
          <p14:tracePt t="112472" x="10909300" y="4102100"/>
          <p14:tracePt t="112505" x="10909300" y="4095750"/>
          <p14:tracePt t="113655" x="10902950" y="4089400"/>
          <p14:tracePt t="114327" x="10883900" y="4095750"/>
          <p14:tracePt t="114352" x="10877550" y="4095750"/>
          <p14:tracePt t="114360" x="10877550" y="4102100"/>
          <p14:tracePt t="114376" x="10871200" y="4102100"/>
          <p14:tracePt t="114391" x="10871200" y="4108450"/>
          <p14:tracePt t="114679" x="10864850" y="4114800"/>
          <p14:tracePt t="114703" x="10864850" y="4121150"/>
          <p14:tracePt t="114712" x="10858500" y="4121150"/>
          <p14:tracePt t="114728" x="10852150" y="4133850"/>
          <p14:tracePt t="114847" x="10852150" y="4140200"/>
          <p14:tracePt t="114863" x="10852150" y="4146550"/>
          <p14:tracePt t="114872" x="10845800" y="4152900"/>
          <p14:tracePt t="114896" x="10845800" y="4159250"/>
          <p14:tracePt t="114911" x="10839450" y="4165600"/>
          <p14:tracePt t="114927" x="10839450" y="4171950"/>
          <p14:tracePt t="114936" x="10833100" y="4178300"/>
          <p14:tracePt t="114952" x="10833100" y="4184650"/>
          <p14:tracePt t="114960" x="10826750" y="4191000"/>
          <p14:tracePt t="114976" x="10820400" y="4210050"/>
          <p14:tracePt t="114984" x="10820400" y="4216400"/>
          <p14:tracePt t="114992" x="10814050" y="4235450"/>
          <p14:tracePt t="115000" x="10814050" y="4248150"/>
          <p14:tracePt t="115008" x="10807700" y="4267200"/>
          <p14:tracePt t="115016" x="10807700" y="4279900"/>
          <p14:tracePt t="115024" x="10807700" y="4292600"/>
          <p14:tracePt t="115032" x="10807700" y="4298950"/>
          <p14:tracePt t="115040" x="10807700" y="4311650"/>
          <p14:tracePt t="115048" x="10801350" y="4318000"/>
          <p14:tracePt t="115056" x="10788650" y="4337050"/>
          <p14:tracePt t="115064" x="10788650" y="4343400"/>
          <p14:tracePt t="115399" x="10788650" y="4349750"/>
          <p14:tracePt t="115415" x="10782300" y="4356100"/>
          <p14:tracePt t="115432" x="10775950" y="4362450"/>
          <p14:tracePt t="115443" x="10769600" y="4368800"/>
          <p14:tracePt t="115449" x="10763250" y="4368800"/>
          <p14:tracePt t="115456" x="10763250" y="4375150"/>
          <p14:tracePt t="115472" x="10756900" y="4381500"/>
          <p14:tracePt t="115482" x="10750550" y="4387850"/>
          <p14:tracePt t="115498" x="10744200" y="4394200"/>
          <p14:tracePt t="115506" x="10737850" y="4406900"/>
          <p14:tracePt t="115513" x="10725150" y="4425950"/>
          <p14:tracePt t="115523" x="10712450" y="4438650"/>
          <p14:tracePt t="115530" x="10699750" y="4457700"/>
          <p14:tracePt t="115540" x="10687050" y="4476750"/>
          <p14:tracePt t="115547" x="10668000" y="4502150"/>
          <p14:tracePt t="115556" x="10648950" y="4527550"/>
          <p14:tracePt t="115563" x="10629900" y="4552950"/>
          <p14:tracePt t="115573" x="10610850" y="4578350"/>
          <p14:tracePt t="115579" x="10591800" y="4610100"/>
          <p14:tracePt t="115589" x="10572750" y="4641850"/>
          <p14:tracePt t="115596" x="10547350" y="4679950"/>
          <p14:tracePt t="115606" x="10534650" y="4705350"/>
          <p14:tracePt t="115612" x="10515600" y="4730750"/>
          <p14:tracePt t="115622" x="10496550" y="4756150"/>
          <p14:tracePt t="115624" x="10477500" y="4775200"/>
          <p14:tracePt t="115632" x="10452100" y="4800600"/>
          <p14:tracePt t="115640" x="10439400" y="4813300"/>
          <p14:tracePt t="115648" x="10426700" y="4832350"/>
          <p14:tracePt t="115657" x="10407650" y="4851400"/>
          <p14:tracePt t="115665" x="10401300" y="4864100"/>
          <p14:tracePt t="115673" x="10388600" y="4883150"/>
          <p14:tracePt t="115682" x="10382250" y="4889500"/>
          <p14:tracePt t="115690" x="10375900" y="4895850"/>
          <p14:tracePt t="115698" x="10369550" y="4902200"/>
          <p14:tracePt t="115706" x="10363200" y="4914900"/>
          <p14:tracePt t="115728" x="10356850" y="4921250"/>
          <p14:tracePt t="115911" x="10356850" y="4927600"/>
          <p14:tracePt t="115928" x="10356850" y="4940300"/>
          <p14:tracePt t="115936" x="10356850" y="4953000"/>
          <p14:tracePt t="115945" x="10350500" y="4953000"/>
          <p14:tracePt t="115952" x="10350500" y="4965700"/>
          <p14:tracePt t="115961" x="10350500" y="4978400"/>
          <p14:tracePt t="115968" x="10350500" y="4984750"/>
          <p14:tracePt t="115978" x="10350500" y="4991100"/>
          <p14:tracePt t="115984" x="10350500" y="5010150"/>
          <p14:tracePt t="115993" x="10350500" y="5016500"/>
          <p14:tracePt t="116001" x="10350500" y="5035550"/>
          <p14:tracePt t="116008" x="10350500" y="5048250"/>
          <p14:tracePt t="116017" x="10350500" y="5060950"/>
          <p14:tracePt t="116024" x="10350500" y="5080000"/>
          <p14:tracePt t="116032" x="10350500" y="5092700"/>
          <p14:tracePt t="116041" x="10350500" y="5111750"/>
          <p14:tracePt t="116048" x="10350500" y="5130800"/>
          <p14:tracePt t="116056" x="10350500" y="5149850"/>
          <p14:tracePt t="116064" x="10350500" y="5175250"/>
          <p14:tracePt t="116073" x="10356850" y="5194300"/>
          <p14:tracePt t="116080" x="10363200" y="5213350"/>
          <p14:tracePt t="116090" x="10363200" y="5226050"/>
          <p14:tracePt t="116097" x="10369550" y="5238750"/>
          <p14:tracePt t="116106" x="10369550" y="5251450"/>
          <p14:tracePt t="116114" x="10375900" y="5264150"/>
          <p14:tracePt t="116130" x="10382250" y="5270500"/>
          <p14:tracePt t="116147" x="10382250" y="5276850"/>
          <p14:tracePt t="116156" x="10388600" y="5276850"/>
          <p14:tracePt t="116163" x="10401300" y="5276850"/>
          <p14:tracePt t="116173" x="10414000" y="5276850"/>
          <p14:tracePt t="116179" x="10433050" y="5276850"/>
          <p14:tracePt t="116190" x="10458450" y="5270500"/>
          <p14:tracePt t="116196" x="10477500" y="5264150"/>
          <p14:tracePt t="116206" x="10509250" y="5251450"/>
          <p14:tracePt t="116208" x="10534650" y="5245100"/>
          <p14:tracePt t="116216" x="10553700" y="5226050"/>
          <p14:tracePt t="116225" x="10579100" y="5207000"/>
          <p14:tracePt t="116233" x="10598150" y="5194300"/>
          <p14:tracePt t="116240" x="10623550" y="5175250"/>
          <p14:tracePt t="116248" x="10648950" y="5162550"/>
          <p14:tracePt t="116257" x="10661650" y="5149850"/>
          <p14:tracePt t="116264" x="10668000" y="5130800"/>
          <p14:tracePt t="116274" x="10680700" y="5118100"/>
          <p14:tracePt t="116281" x="10693400" y="5099050"/>
          <p14:tracePt t="116290" x="10706100" y="5092700"/>
          <p14:tracePt t="116298" x="10712450" y="5086350"/>
          <p14:tracePt t="116306" x="10725150" y="5080000"/>
          <p14:tracePt t="116313" x="10731500" y="5073650"/>
          <p14:tracePt t="116323" x="10744200" y="5073650"/>
          <p14:tracePt t="116339" x="10750550" y="5073650"/>
          <p14:tracePt t="116423" x="10756900" y="5067300"/>
          <p14:tracePt t="116439" x="10756900" y="5060950"/>
          <p14:tracePt t="116457" x="10756900" y="5054600"/>
          <p14:tracePt t="116479" x="10756900" y="5048250"/>
          <p14:tracePt t="116496" x="10763250" y="5048250"/>
          <p14:tracePt t="116919" x="10763250" y="5041900"/>
          <p14:tracePt t="117175" x="10763250" y="5035550"/>
          <p14:tracePt t="117191" x="10756900" y="5029200"/>
          <p14:tracePt t="117207" x="10750550" y="5029200"/>
          <p14:tracePt t="117239" x="10744200" y="5022850"/>
          <p14:tracePt t="117256" x="10737850" y="5022850"/>
          <p14:tracePt t="117792" x="10718800" y="5022850"/>
          <p14:tracePt t="117799" x="10699750" y="5022850"/>
          <p14:tracePt t="117808" x="10674350" y="5016500"/>
          <p14:tracePt t="117816" x="10648950" y="5010150"/>
          <p14:tracePt t="117825" x="10623550" y="5010150"/>
          <p14:tracePt t="117836" x="10598150" y="5003800"/>
          <p14:tracePt t="117847" x="10579100" y="5003800"/>
          <p14:tracePt t="117848" x="10560050" y="5003800"/>
          <p14:tracePt t="117859" x="10547350" y="5003800"/>
          <p14:tracePt t="117866" x="10528300" y="4991100"/>
          <p14:tracePt t="117873" x="10515600" y="4991100"/>
          <p14:tracePt t="117880" x="10509250" y="4991100"/>
          <p14:tracePt t="117889" x="10502900" y="4991100"/>
          <p14:tracePt t="117897" x="10496550" y="4991100"/>
          <p14:tracePt t="117930" x="10490200" y="4991100"/>
          <p14:tracePt t="117967" x="10483850" y="4991100"/>
          <p14:tracePt t="117977" x="10471150" y="4991100"/>
          <p14:tracePt t="117984" x="10464800" y="4991100"/>
          <p14:tracePt t="117992" x="10439400" y="4991100"/>
          <p14:tracePt t="118000" x="10420350" y="4991100"/>
          <p14:tracePt t="118007" x="10394950" y="4991100"/>
          <p14:tracePt t="118016" x="10375900" y="4991100"/>
          <p14:tracePt t="118024" x="10356850" y="4991100"/>
          <p14:tracePt t="118031" x="10331450" y="4991100"/>
          <p14:tracePt t="118040" x="10306050" y="4991100"/>
          <p14:tracePt t="118048" x="10293350" y="4991100"/>
          <p14:tracePt t="118056" x="10261600" y="4997450"/>
          <p14:tracePt t="118064" x="10242550" y="5003800"/>
          <p14:tracePt t="118073" x="10223500" y="5016500"/>
          <p14:tracePt t="118081" x="10198100" y="5035550"/>
          <p14:tracePt t="118090" x="10172700" y="5048250"/>
          <p14:tracePt t="118097" x="10147300" y="5060950"/>
          <p14:tracePt t="118106" x="10134600" y="5080000"/>
          <p14:tracePt t="118114" x="10121900" y="5099050"/>
          <p14:tracePt t="118123" x="10096500" y="5118100"/>
          <p14:tracePt t="118131" x="10083800" y="5137150"/>
          <p14:tracePt t="118140" x="10077450" y="5149850"/>
          <p14:tracePt t="118148" x="10071100" y="5162550"/>
          <p14:tracePt t="118157" x="10058400" y="5175250"/>
          <p14:tracePt t="118163" x="10058400" y="5181600"/>
          <p14:tracePt t="118173" x="10052050" y="5194300"/>
          <p14:tracePt t="118180" x="10052050" y="5200650"/>
          <p14:tracePt t="118392" x="10052050" y="5207000"/>
          <p14:tracePt t="118399" x="10052050" y="5213350"/>
          <p14:tracePt t="118409" x="10058400" y="5213350"/>
          <p14:tracePt t="118416" x="10064750" y="5219700"/>
          <p14:tracePt t="118424" x="10071100" y="5232400"/>
          <p14:tracePt t="118432" x="10077450" y="5238750"/>
          <p14:tracePt t="118440" x="10083800" y="5245100"/>
          <p14:tracePt t="118448" x="10090150" y="5245100"/>
          <p14:tracePt t="118456" x="10090150" y="5251450"/>
          <p14:tracePt t="118467" x="10109200" y="5257800"/>
          <p14:tracePt t="118485" x="10115550" y="5257800"/>
          <p14:tracePt t="118492" x="10121900" y="5257800"/>
          <p14:tracePt t="118506" x="10128250" y="5264150"/>
          <p14:tracePt t="118514" x="10134600" y="5264150"/>
          <p14:tracePt t="118523" x="10140950" y="5264150"/>
          <p14:tracePt t="118539" x="10160000" y="5264150"/>
          <p14:tracePt t="118556" x="10166350" y="5270500"/>
          <p14:tracePt t="118564" x="10179050" y="5270500"/>
          <p14:tracePt t="118573" x="10191750" y="5276850"/>
          <p14:tracePt t="118579" x="10198100" y="5276850"/>
          <p14:tracePt t="118991" x="10204450" y="5276850"/>
          <p14:tracePt t="119031" x="10210800" y="5283200"/>
          <p14:tracePt t="119391" x="10210800" y="5276850"/>
          <p14:tracePt t="119399" x="10217150" y="5276850"/>
          <p14:tracePt t="119408" x="10223500" y="5276850"/>
          <p14:tracePt t="119416" x="10229850" y="5276850"/>
          <p14:tracePt t="119424" x="10236200" y="5276850"/>
          <p14:tracePt t="119447" x="10242550" y="5270500"/>
          <p14:tracePt t="119615" x="10248900" y="5270500"/>
          <p14:tracePt t="119623" x="10255250" y="5270500"/>
          <p14:tracePt t="119632" x="10255250" y="5276850"/>
          <p14:tracePt t="119641" x="10255250" y="5270500"/>
          <p14:tracePt t="119649" x="10248900" y="5270500"/>
          <p14:tracePt t="119659" x="10255250" y="5270500"/>
          <p14:tracePt t="119975" x="10261600" y="5264150"/>
          <p14:tracePt t="119984" x="10267950" y="5264150"/>
          <p14:tracePt t="119992" x="10274300" y="5257800"/>
          <p14:tracePt t="120215" x="10274300" y="5251450"/>
          <p14:tracePt t="120239" x="10280650" y="5251450"/>
          <p14:tracePt t="120256" x="10280650" y="5245100"/>
          <p14:tracePt t="120265" x="10287000" y="5245100"/>
          <p14:tracePt t="120871" x="10287000" y="5238750"/>
          <p14:tracePt t="120881" x="10293350" y="5238750"/>
          <p14:tracePt t="120911" x="10299700" y="5238750"/>
          <p14:tracePt t="121175" x="10299700" y="5232400"/>
          <p14:tracePt t="121184" x="10306050" y="5232400"/>
          <p14:tracePt t="121192" x="10306050" y="5226050"/>
          <p14:tracePt t="121223" x="10312400" y="5226050"/>
          <p14:tracePt t="122040" x="10312400" y="5219700"/>
          <p14:tracePt t="122047" x="10318750" y="5213350"/>
          <p14:tracePt t="122063" x="10325100" y="5207000"/>
          <p14:tracePt t="122074" x="10337800" y="5200650"/>
          <p14:tracePt t="122081" x="10337800" y="5194300"/>
          <p14:tracePt t="122090" x="10350500" y="5187950"/>
          <p14:tracePt t="122098" x="10356850" y="5181600"/>
          <p14:tracePt t="122106" x="10363200" y="5175250"/>
          <p14:tracePt t="122122" x="10375900" y="5162550"/>
          <p14:tracePt t="122139" x="10375900" y="5156200"/>
          <p14:tracePt t="122147" x="10382250" y="5149850"/>
          <p14:tracePt t="122799" x="10375900" y="5149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38BB-5541-118B-E916-C0BE8ECE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168"/>
            <a:ext cx="10449826" cy="670712"/>
          </a:xfrm>
        </p:spPr>
        <p:txBody>
          <a:bodyPr/>
          <a:lstStyle/>
          <a:p>
            <a:r>
              <a:rPr lang="en-US" dirty="0" err="1"/>
              <a:t>MatFold</a:t>
            </a:r>
            <a:r>
              <a:rPr lang="en-US" dirty="0"/>
              <a:t> concept: propose standardized &amp; automated CV analysis with, among other options, increasingly difficult chemical/structural splitting criteria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647D2-496D-3FE0-38B7-9CD5D8110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99" y="966897"/>
            <a:ext cx="11129201" cy="47774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9D5BEAB-3768-E7C8-65C3-0C12582974F0}"/>
              </a:ext>
            </a:extLst>
          </p:cNvPr>
          <p:cNvGrpSpPr/>
          <p:nvPr/>
        </p:nvGrpSpPr>
        <p:grpSpPr>
          <a:xfrm>
            <a:off x="6634480" y="5766326"/>
            <a:ext cx="5356420" cy="1000771"/>
            <a:chOff x="6634480" y="5766326"/>
            <a:chExt cx="5356420" cy="10007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A68C34-67BE-C8B1-7CC8-54225CF7563C}"/>
                </a:ext>
              </a:extLst>
            </p:cNvPr>
            <p:cNvSpPr txBox="1"/>
            <p:nvPr/>
          </p:nvSpPr>
          <p:spPr>
            <a:xfrm>
              <a:off x="6634480" y="6120766"/>
              <a:ext cx="5356420" cy="646331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Wingdings" pitchFamily="2" charset="2"/>
                <a:buChar char="Ø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Creates increasing out-of-distribution test sets, regardless of modeling approach and dataset size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DEE18736-569B-CAE3-A47C-9092C6EB4B06}"/>
                </a:ext>
              </a:extLst>
            </p:cNvPr>
            <p:cNvSpPr/>
            <p:nvPr/>
          </p:nvSpPr>
          <p:spPr>
            <a:xfrm>
              <a:off x="7804713" y="5766326"/>
              <a:ext cx="3483313" cy="2946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pic>
        <p:nvPicPr>
          <p:cNvPr id="16" name="Audio 15">
            <a:extLst>
              <a:ext uri="{FF2B5EF4-FFF2-40B4-BE49-F238E27FC236}">
                <a16:creationId xmlns:a16="http://schemas.microsoft.com/office/drawing/2014/main" id="{FA8DB95D-ABE1-C75B-74FE-4FD3769335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0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981">
        <p:fade/>
      </p:transition>
    </mc:Choice>
    <mc:Fallback xmlns="">
      <p:transition spd="med" advTm="75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" x="6369050" y="2406650"/>
          <p14:tracePt t="421" x="6350000" y="2266950"/>
          <p14:tracePt t="438" x="6330950" y="2146300"/>
          <p14:tracePt t="453" x="6280150" y="2006600"/>
          <p14:tracePt t="470" x="6216650" y="1816100"/>
          <p14:tracePt t="487" x="6127750" y="1657350"/>
          <p14:tracePt t="503" x="6000750" y="1498600"/>
          <p14:tracePt t="520" x="5880100" y="1358900"/>
          <p14:tracePt t="537" x="5708650" y="1250950"/>
          <p14:tracePt t="553" x="5511800" y="1162050"/>
          <p14:tracePt t="570" x="5334000" y="1085850"/>
          <p14:tracePt t="572" x="5257800" y="1060450"/>
          <p14:tracePt t="589" x="5194300" y="1035050"/>
          <p14:tracePt t="591" x="5149850" y="1009650"/>
          <p14:tracePt t="609" x="5111750" y="990600"/>
          <p14:tracePt t="611" x="5092700" y="984250"/>
          <p14:tracePt t="692" x="5080000" y="977900"/>
          <p14:tracePt t="708" x="4997450" y="939800"/>
          <p14:tracePt t="736" x="4921250" y="946150"/>
          <p14:tracePt t="753" x="4838700" y="971550"/>
          <p14:tracePt t="769" x="4756150" y="984250"/>
          <p14:tracePt t="786" x="4686300" y="984250"/>
          <p14:tracePt t="788" x="4667250" y="977900"/>
          <p14:tracePt t="805" x="4616450" y="958850"/>
          <p14:tracePt t="822" x="4591050" y="946150"/>
          <p14:tracePt t="824" x="4572000" y="933450"/>
          <p14:tracePt t="840" x="4521200" y="920750"/>
          <p14:tracePt t="857" x="4483100" y="908050"/>
          <p14:tracePt t="873" x="4470400" y="908050"/>
          <p14:tracePt t="889" x="4470400" y="882650"/>
          <p14:tracePt t="905" x="4470400" y="889000"/>
          <p14:tracePt t="1112" x="4457700" y="889000"/>
          <p14:tracePt t="1130" x="4419600" y="889000"/>
          <p14:tracePt t="1133" x="4387850" y="889000"/>
          <p14:tracePt t="1149" x="4311650" y="908050"/>
          <p14:tracePt t="1165" x="4273550" y="914400"/>
          <p14:tracePt t="1167" x="4229100" y="927100"/>
          <p14:tracePt t="1183" x="4127500" y="958850"/>
          <p14:tracePt t="1199" x="4000500" y="971550"/>
          <p14:tracePt t="1215" x="3829050" y="996950"/>
          <p14:tracePt t="1231" x="3638550" y="1016000"/>
          <p14:tracePt t="1248" x="3448050" y="1016000"/>
          <p14:tracePt t="1264" x="3263900" y="1016000"/>
          <p14:tracePt t="1280" x="3086100" y="1016000"/>
          <p14:tracePt t="1297" x="2921000" y="996950"/>
          <p14:tracePt t="1314" x="2730500" y="971550"/>
          <p14:tracePt t="1315" x="2647950" y="952500"/>
          <p14:tracePt t="1333" x="2578100" y="946150"/>
          <p14:tracePt t="1334" x="2495550" y="933450"/>
          <p14:tracePt t="1350" x="2343150" y="908050"/>
          <p14:tracePt t="1366" x="2260600" y="895350"/>
          <p14:tracePt t="1368" x="2184400" y="882650"/>
          <p14:tracePt t="1383" x="2038350" y="850900"/>
          <p14:tracePt t="1400" x="1917700" y="819150"/>
          <p14:tracePt t="1416" x="1841500" y="787400"/>
          <p14:tracePt t="1432" x="1797050" y="768350"/>
          <p14:tracePt t="1448" x="1784350" y="762000"/>
          <p14:tracePt t="1586" x="1784350" y="742950"/>
          <p14:tracePt t="1601" x="1784350" y="711200"/>
          <p14:tracePt t="1617" x="1784350" y="685800"/>
          <p14:tracePt t="1633" x="1784350" y="673100"/>
          <p14:tracePt t="1636" x="1784350" y="660400"/>
          <p14:tracePt t="1637" x="1797050" y="635000"/>
          <p14:tracePt t="1653" x="1816100" y="590550"/>
          <p14:tracePt t="1670" x="1828800" y="552450"/>
          <p14:tracePt t="1685" x="1854200" y="501650"/>
          <p14:tracePt t="1701" x="1860550" y="476250"/>
          <p14:tracePt t="1717" x="1866900" y="450850"/>
          <p14:tracePt t="1733" x="1866900" y="444500"/>
          <p14:tracePt t="1736" x="1866900" y="431800"/>
          <p14:tracePt t="1751" x="1866900" y="419100"/>
          <p14:tracePt t="1768" x="1866900" y="412750"/>
          <p14:tracePt t="1908" x="1873250" y="412750"/>
          <p14:tracePt t="1923" x="1879600" y="412750"/>
          <p14:tracePt t="1939" x="1885950" y="406400"/>
          <p14:tracePt t="1958" x="1892300" y="406400"/>
          <p14:tracePt t="2086" x="1898650" y="406400"/>
          <p14:tracePt t="2103" x="1905000" y="406400"/>
          <p14:tracePt t="2132" x="1905000" y="400050"/>
          <p14:tracePt t="2133" x="1911350" y="400050"/>
          <p14:tracePt t="2153" x="1917700" y="400050"/>
          <p14:tracePt t="2170" x="1936750" y="400050"/>
          <p14:tracePt t="2172" x="1943100" y="400050"/>
          <p14:tracePt t="2187" x="1955800" y="406400"/>
          <p14:tracePt t="2188" x="1968500" y="419100"/>
          <p14:tracePt t="2205" x="1968500" y="431800"/>
          <p14:tracePt t="2695" x="1974850" y="431800"/>
          <p14:tracePt t="2746" x="1974850" y="438150"/>
          <p14:tracePt t="2792" x="1974850" y="450850"/>
          <p14:tracePt t="2823" x="1974850" y="457200"/>
          <p14:tracePt t="2923" x="1993900" y="476250"/>
          <p14:tracePt t="2924" x="2006600" y="488950"/>
          <p14:tracePt t="2940" x="2025650" y="501650"/>
          <p14:tracePt t="2942" x="2057400" y="533400"/>
          <p14:tracePt t="2958" x="2108200" y="552450"/>
          <p14:tracePt t="2974" x="2184400" y="590550"/>
          <p14:tracePt t="2990" x="2228850" y="596900"/>
          <p14:tracePt t="2991" x="2279650" y="609600"/>
          <p14:tracePt t="3008" x="2336800" y="622300"/>
          <p14:tracePt t="3009" x="2393950" y="635000"/>
          <p14:tracePt t="3024" x="2501900" y="660400"/>
          <p14:tracePt t="3040" x="2603500" y="666750"/>
          <p14:tracePt t="3057" x="2711450" y="673100"/>
          <p14:tracePt t="3073" x="2806700" y="673100"/>
          <p14:tracePt t="3090" x="2914650" y="673100"/>
          <p14:tracePt t="3092" x="2971800" y="673100"/>
          <p14:tracePt t="3107" x="3028950" y="673100"/>
          <p14:tracePt t="3109" x="3086100" y="673100"/>
          <p14:tracePt t="3127" x="3181350" y="666750"/>
          <p14:tracePt t="3145" x="3282950" y="660400"/>
          <p14:tracePt t="3163" x="3340100" y="641350"/>
          <p14:tracePt t="3165" x="3371850" y="641350"/>
          <p14:tracePt t="3181" x="3409950" y="628650"/>
          <p14:tracePt t="3198" x="3454400" y="615950"/>
          <p14:tracePt t="3214" x="3486150" y="603250"/>
          <p14:tracePt t="3231" x="3536950" y="577850"/>
          <p14:tracePt t="3247" x="3581400" y="558800"/>
          <p14:tracePt t="3263" x="3613150" y="539750"/>
          <p14:tracePt t="3280" x="3632200" y="527050"/>
          <p14:tracePt t="3297" x="3651250" y="514350"/>
          <p14:tracePt t="3313" x="3670300" y="501650"/>
          <p14:tracePt t="3330" x="3689350" y="488950"/>
          <p14:tracePt t="3332" x="3702050" y="482600"/>
          <p14:tracePt t="3349" x="3708400" y="482600"/>
          <p14:tracePt t="3368" x="3714750" y="476250"/>
          <p14:tracePt t="3384" x="3733800" y="463550"/>
          <p14:tracePt t="3401" x="3740150" y="463550"/>
          <p14:tracePt t="4170" x="3740150" y="457200"/>
          <p14:tracePt t="4199" x="3765550" y="457200"/>
          <p14:tracePt t="4214" x="3848100" y="457200"/>
          <p14:tracePt t="4230" x="3949700" y="457200"/>
          <p14:tracePt t="4247" x="4057650" y="457200"/>
          <p14:tracePt t="4263" x="4159250" y="457200"/>
          <p14:tracePt t="4280" x="4260850" y="457200"/>
          <p14:tracePt t="4297" x="4362450" y="457200"/>
          <p14:tracePt t="4313" x="4457700" y="457200"/>
          <p14:tracePt t="4330" x="4540250" y="457200"/>
          <p14:tracePt t="4332" x="4584700" y="457200"/>
          <p14:tracePt t="4348" x="4654550" y="457200"/>
          <p14:tracePt t="4364" x="4699000" y="457200"/>
          <p14:tracePt t="4380" x="4711700" y="457200"/>
          <p14:tracePt t="4382" x="4730750" y="457200"/>
          <p14:tracePt t="4398" x="4743450" y="463550"/>
          <p14:tracePt t="4415" x="4749800" y="463550"/>
          <p14:tracePt t="4431" x="4749800" y="482600"/>
          <p14:tracePt t="4731" x="4749800" y="488950"/>
          <p14:tracePt t="4733" x="4756150" y="488950"/>
          <p14:tracePt t="4811" x="4762500" y="488950"/>
          <p14:tracePt t="4830" x="4768850" y="488950"/>
          <p14:tracePt t="4934" x="4775200" y="488950"/>
          <p14:tracePt t="4949" x="4787900" y="488950"/>
          <p14:tracePt t="4965" x="4794250" y="488950"/>
          <p14:tracePt t="4980" x="4806950" y="488950"/>
          <p14:tracePt t="4982" x="4813300" y="482600"/>
          <p14:tracePt t="4998" x="4819650" y="482600"/>
          <p14:tracePt t="5015" x="4826000" y="482600"/>
          <p14:tracePt t="5031" x="4832350" y="482600"/>
          <p14:tracePt t="5048" x="4838700" y="476250"/>
          <p14:tracePt t="5077" x="4845050" y="476250"/>
          <p14:tracePt t="5108" x="4851400" y="476250"/>
          <p14:tracePt t="5124" x="4889500" y="476250"/>
          <p14:tracePt t="5142" x="4946650" y="476250"/>
          <p14:tracePt t="5160" x="5016500" y="476250"/>
          <p14:tracePt t="5177" x="5080000" y="476250"/>
          <p14:tracePt t="5193" x="5156200" y="476250"/>
          <p14:tracePt t="5209" x="5226050" y="476250"/>
          <p14:tracePt t="5225" x="5302250" y="476250"/>
          <p14:tracePt t="5242" x="5378450" y="476250"/>
          <p14:tracePt t="5243" x="5416550" y="476250"/>
          <p14:tracePt t="5260" x="5492750" y="476250"/>
          <p14:tracePt t="5276" x="5556250" y="476250"/>
          <p14:tracePt t="5292" x="5619750" y="482600"/>
          <p14:tracePt t="5309" x="5670550" y="482600"/>
          <p14:tracePt t="5326" x="5708650" y="495300"/>
          <p14:tracePt t="5343" x="5715000" y="495300"/>
          <p14:tracePt t="6957" x="5721350" y="495300"/>
          <p14:tracePt t="6985" x="5715000" y="495300"/>
          <p14:tracePt t="7933" x="5708650" y="501650"/>
          <p14:tracePt t="7950" x="5683250" y="501650"/>
          <p14:tracePt t="7951" x="5657850" y="508000"/>
          <p14:tracePt t="7967" x="5607050" y="508000"/>
          <p14:tracePt t="7983" x="5518150" y="527050"/>
          <p14:tracePt t="7999" x="5410200" y="527050"/>
          <p14:tracePt t="8015" x="5283200" y="533400"/>
          <p14:tracePt t="8032" x="5149850" y="539750"/>
          <p14:tracePt t="8048" x="5016500" y="552450"/>
          <p14:tracePt t="8065" x="4895850" y="565150"/>
          <p14:tracePt t="8081" x="4806950" y="577850"/>
          <p14:tracePt t="8097" x="4743450" y="584200"/>
          <p14:tracePt t="8099" x="4711700" y="596900"/>
          <p14:tracePt t="8115" x="4667250" y="615950"/>
          <p14:tracePt t="8134" x="4635500" y="628650"/>
          <p14:tracePt t="8153" x="4591050" y="654050"/>
          <p14:tracePt t="8170" x="4578350" y="654050"/>
          <p14:tracePt t="8187" x="4572000" y="660400"/>
          <p14:tracePt t="8341" x="4572000" y="673100"/>
          <p14:tracePt t="8357" x="4572000" y="679450"/>
          <p14:tracePt t="8373" x="4572000" y="692150"/>
          <p14:tracePt t="8389" x="4572000" y="704850"/>
          <p14:tracePt t="8405" x="4572000" y="730250"/>
          <p14:tracePt t="8422" x="4578350" y="742950"/>
          <p14:tracePt t="8438" x="4591050" y="755650"/>
          <p14:tracePt t="8456" x="4597400" y="781050"/>
          <p14:tracePt t="8473" x="4603750" y="793750"/>
          <p14:tracePt t="8740" x="4610100" y="793750"/>
          <p14:tracePt t="9096" x="4616450" y="793750"/>
          <p14:tracePt t="9113" x="4654550" y="793750"/>
          <p14:tracePt t="9131" x="4686300" y="793750"/>
          <p14:tracePt t="9134" x="4711700" y="793750"/>
          <p14:tracePt t="9151" x="4730750" y="793750"/>
          <p14:tracePt t="9167" x="4756150" y="793750"/>
          <p14:tracePt t="9185" x="4768850" y="793750"/>
          <p14:tracePt t="9294" x="4775200" y="793750"/>
          <p14:tracePt t="9309" x="4781550" y="793750"/>
          <p14:tracePt t="9341" x="4787900" y="787400"/>
          <p14:tracePt t="9546" x="4794250" y="787400"/>
          <p14:tracePt t="9561" x="4806950" y="781050"/>
          <p14:tracePt t="9578" x="4813300" y="781050"/>
          <p14:tracePt t="9596" x="4826000" y="781050"/>
          <p14:tracePt t="9616" x="4832350" y="781050"/>
          <p14:tracePt t="9684" x="4838700" y="781050"/>
          <p14:tracePt t="9700" x="4851400" y="781050"/>
          <p14:tracePt t="9716" x="4870450" y="781050"/>
          <p14:tracePt t="9732" x="4883150" y="774700"/>
          <p14:tracePt t="9748" x="4895850" y="774700"/>
          <p14:tracePt t="9749" x="4902200" y="774700"/>
          <p14:tracePt t="9766" x="4908550" y="768350"/>
          <p14:tracePt t="9782" x="4914900" y="768350"/>
          <p14:tracePt t="10477" x="4921250" y="762000"/>
          <p14:tracePt t="10981" x="4921250" y="774700"/>
          <p14:tracePt t="10997" x="4914900" y="793750"/>
          <p14:tracePt t="11013" x="4914900" y="806450"/>
          <p14:tracePt t="11030" x="4908550" y="812800"/>
          <p14:tracePt t="11047" x="4902200" y="812800"/>
          <p14:tracePt t="11595" x="4870450" y="825500"/>
          <p14:tracePt t="11613" x="4794250" y="844550"/>
          <p14:tracePt t="11630" x="4724400" y="876300"/>
          <p14:tracePt t="11646" x="4667250" y="895350"/>
          <p14:tracePt t="11663" x="4597400" y="920750"/>
          <p14:tracePt t="11680" x="4546600" y="933450"/>
          <p14:tracePt t="11697" x="4495800" y="952500"/>
          <p14:tracePt t="11714" x="4438650" y="965200"/>
          <p14:tracePt t="11716" x="4413250" y="977900"/>
          <p14:tracePt t="11732" x="4375150" y="996950"/>
          <p14:tracePt t="11734" x="4349750" y="1009650"/>
          <p14:tracePt t="11750" x="4267200" y="1041400"/>
          <p14:tracePt t="11767" x="4197350" y="1085850"/>
          <p14:tracePt t="11784" x="4127500" y="1111250"/>
          <p14:tracePt t="11800" x="4057650" y="1136650"/>
          <p14:tracePt t="11817" x="4000500" y="1162050"/>
          <p14:tracePt t="11833" x="3949700" y="1174750"/>
          <p14:tracePt t="11850" x="3930650" y="1181100"/>
          <p14:tracePt t="11852" x="3917950" y="1181100"/>
          <p14:tracePt t="11869" x="3911600" y="1187450"/>
          <p14:tracePt t="11886" x="3886200" y="1187450"/>
          <p14:tracePt t="11905" x="3873500" y="1200150"/>
          <p14:tracePt t="11922" x="3860800" y="1206500"/>
          <p14:tracePt t="11924" x="3848100" y="1212850"/>
          <p14:tracePt t="11941" x="3829050" y="1219200"/>
          <p14:tracePt t="11957" x="3822700" y="1225550"/>
          <p14:tracePt t="11959" x="3816350" y="1231900"/>
          <p14:tracePt t="11976" x="3778250" y="1250950"/>
          <p14:tracePt t="11992" x="3752850" y="1270000"/>
          <p14:tracePt t="12009" x="3727450" y="1289050"/>
          <p14:tracePt t="12025" x="3695700" y="1320800"/>
          <p14:tracePt t="12042" x="3663950" y="1371600"/>
          <p14:tracePt t="12044" x="3644900" y="1397000"/>
          <p14:tracePt t="12061" x="3619500" y="1435100"/>
          <p14:tracePt t="12078" x="3606800" y="1447800"/>
          <p14:tracePt t="12096" x="3600450" y="1460500"/>
          <p14:tracePt t="12132" x="3600450" y="1473200"/>
          <p14:tracePt t="12136" x="3600450" y="1492250"/>
          <p14:tracePt t="12153" x="3613150" y="1517650"/>
          <p14:tracePt t="12170" x="3619500" y="1530350"/>
          <p14:tracePt t="12186" x="3619500" y="1543050"/>
          <p14:tracePt t="12188" x="3632200" y="1555750"/>
          <p14:tracePt t="12205" x="3638550" y="1574800"/>
          <p14:tracePt t="12647" x="3644900" y="1574800"/>
          <p14:tracePt t="12789" x="3644900" y="1568450"/>
          <p14:tracePt t="12804" x="3644900" y="1555750"/>
          <p14:tracePt t="12821" x="3638550" y="1543050"/>
          <p14:tracePt t="12838" x="3625850" y="1524000"/>
          <p14:tracePt t="12855" x="3619500" y="1517650"/>
          <p14:tracePt t="12872" x="3619500" y="1511300"/>
          <p14:tracePt t="12889" x="3613150" y="1504950"/>
          <p14:tracePt t="13098" x="3594100" y="1492250"/>
          <p14:tracePt t="13100" x="3581400" y="1473200"/>
          <p14:tracePt t="13129" x="3549650" y="1454150"/>
          <p14:tracePt t="13131" x="3473450" y="1403350"/>
          <p14:tracePt t="13134" x="3448050" y="1384300"/>
          <p14:tracePt t="13153" x="3416300" y="1358900"/>
          <p14:tracePt t="13170" x="3397250" y="1333500"/>
          <p14:tracePt t="13172" x="3384550" y="1320800"/>
          <p14:tracePt t="13300" x="3327400" y="1320800"/>
          <p14:tracePt t="13317" x="3263900" y="1320800"/>
          <p14:tracePt t="13333" x="3187700" y="1320800"/>
          <p14:tracePt t="13350" x="3130550" y="1320800"/>
          <p14:tracePt t="13366" x="3098800" y="1320800"/>
          <p14:tracePt t="13383" x="3092450" y="1320800"/>
          <p14:tracePt t="13385" x="3073400" y="1320800"/>
          <p14:tracePt t="13401" x="3060700" y="1314450"/>
          <p14:tracePt t="13417" x="3054350" y="1308100"/>
          <p14:tracePt t="13434" x="3041650" y="1301750"/>
          <p14:tracePt t="13451" x="3028950" y="1301750"/>
          <p14:tracePt t="13453" x="3028950" y="1295400"/>
          <p14:tracePt t="13470" x="3022600" y="1295400"/>
          <p14:tracePt t="13487" x="3022600" y="1289050"/>
          <p14:tracePt t="13582" x="3048000" y="1295400"/>
          <p14:tracePt t="13598" x="3054350" y="1301750"/>
          <p14:tracePt t="13614" x="3073400" y="1308100"/>
          <p14:tracePt t="13663" x="3079750" y="1308100"/>
          <p14:tracePt t="13941" x="3086100" y="1308100"/>
          <p14:tracePt t="14022" x="3079750" y="1314450"/>
          <p14:tracePt t="14038" x="3073400" y="1314450"/>
          <p14:tracePt t="14055" x="3067050" y="1314450"/>
          <p14:tracePt t="14088" x="3060700" y="1314450"/>
          <p14:tracePt t="14105" x="3048000" y="1314450"/>
          <p14:tracePt t="14123" x="3009900" y="1314450"/>
          <p14:tracePt t="14124" x="2990850" y="1314450"/>
          <p14:tracePt t="14144" x="2978150" y="1314450"/>
          <p14:tracePt t="14147" x="2959100" y="1314450"/>
          <p14:tracePt t="14148" x="2940050" y="1314450"/>
          <p14:tracePt t="14164" x="2895600" y="1314450"/>
          <p14:tracePt t="14181" x="2832100" y="1320800"/>
          <p14:tracePt t="14197" x="2762250" y="1320800"/>
          <p14:tracePt t="14214" x="2692400" y="1320800"/>
          <p14:tracePt t="14231" x="2603500" y="1320800"/>
          <p14:tracePt t="14248" x="2514600" y="1308100"/>
          <p14:tracePt t="14264" x="2432050" y="1282700"/>
          <p14:tracePt t="14282" x="2362200" y="1263650"/>
          <p14:tracePt t="14283" x="2336800" y="1250950"/>
          <p14:tracePt t="14299" x="2305050" y="1244600"/>
          <p14:tracePt t="14301" x="2279650" y="1244600"/>
          <p14:tracePt t="14318" x="2222500" y="1238250"/>
          <p14:tracePt t="14337" x="2159000" y="1231900"/>
          <p14:tracePt t="14356" x="2076450" y="1238250"/>
          <p14:tracePt t="14374" x="2025650" y="1250950"/>
          <p14:tracePt t="14396" x="1987550" y="1263650"/>
          <p14:tracePt t="14398" x="1968500" y="1270000"/>
          <p14:tracePt t="14416" x="1917700" y="1295400"/>
          <p14:tracePt t="14432" x="1873250" y="1320800"/>
          <p14:tracePt t="14449" x="1828800" y="1333500"/>
          <p14:tracePt t="14466" x="1765300" y="1352550"/>
          <p14:tracePt t="14468" x="1746250" y="1358900"/>
          <p14:tracePt t="14484" x="1670050" y="1377950"/>
          <p14:tracePt t="14501" x="1600200" y="1397000"/>
          <p14:tracePt t="14519" x="1549400" y="1416050"/>
          <p14:tracePt t="14537" x="1492250" y="1435100"/>
          <p14:tracePt t="14553" x="1441450" y="1447800"/>
          <p14:tracePt t="14555" x="1416050" y="1454150"/>
          <p14:tracePt t="14572" x="1397000" y="1466850"/>
          <p14:tracePt t="14574" x="1371600" y="1473200"/>
          <p14:tracePt t="14591" x="1333500" y="1485900"/>
          <p14:tracePt t="14607" x="1301750" y="1498600"/>
          <p14:tracePt t="14624" x="1276350" y="1504950"/>
          <p14:tracePt t="14641" x="1231900" y="1530350"/>
          <p14:tracePt t="14672" x="1200150" y="1555750"/>
          <p14:tracePt t="14673" x="1155700" y="1587500"/>
          <p14:tracePt t="14692" x="1117600" y="1638300"/>
          <p14:tracePt t="14693" x="1104900" y="1663700"/>
          <p14:tracePt t="14709" x="1073150" y="1708150"/>
          <p14:tracePt t="14726" x="1035050" y="1758950"/>
          <p14:tracePt t="14742" x="1009650" y="1797050"/>
          <p14:tracePt t="14760" x="984250" y="1835150"/>
          <p14:tracePt t="14776" x="965200" y="1873250"/>
          <p14:tracePt t="14794" x="952500" y="1905000"/>
          <p14:tracePt t="14796" x="952500" y="1924050"/>
          <p14:tracePt t="14813" x="946150" y="1968500"/>
          <p14:tracePt t="14830" x="939800" y="2012950"/>
          <p14:tracePt t="14847" x="933450" y="2051050"/>
          <p14:tracePt t="14865" x="927100" y="2082800"/>
          <p14:tracePt t="14881" x="920750" y="2127250"/>
          <p14:tracePt t="14883" x="914400" y="2152650"/>
          <p14:tracePt t="14900" x="908050" y="2197100"/>
          <p14:tracePt t="14917" x="901700" y="2216150"/>
          <p14:tracePt t="14919" x="901700" y="2235200"/>
          <p14:tracePt t="14936" x="895350" y="2266950"/>
          <p14:tracePt t="14953" x="889000" y="2298700"/>
          <p14:tracePt t="14970" x="889000" y="2317750"/>
          <p14:tracePt t="14972" x="889000" y="2330450"/>
          <p14:tracePt t="14988" x="889000" y="2343150"/>
          <p14:tracePt t="15005" x="889000" y="2355850"/>
          <p14:tracePt t="15022" x="889000" y="2362200"/>
          <p14:tracePt t="15039" x="889000" y="2368550"/>
          <p14:tracePt t="15056" x="889000" y="2381250"/>
          <p14:tracePt t="15072" x="895350" y="2393950"/>
          <p14:tracePt t="15089" x="895350" y="2406650"/>
          <p14:tracePt t="15106" x="895350" y="2419350"/>
          <p14:tracePt t="15107" x="901700" y="2425700"/>
          <p14:tracePt t="15137" x="901700" y="2444750"/>
          <p14:tracePt t="15139" x="908050" y="2463800"/>
          <p14:tracePt t="15142" x="908050" y="2476500"/>
          <p14:tracePt t="15160" x="908050" y="2489200"/>
          <p14:tracePt t="15178" x="908050" y="2508250"/>
          <p14:tracePt t="15196" x="908050" y="2514600"/>
          <p14:tracePt t="15197" x="914400" y="2520950"/>
          <p14:tracePt t="15214" x="914400" y="2527300"/>
          <p14:tracePt t="15230" x="914400" y="2533650"/>
          <p14:tracePt t="15247" x="920750" y="2540000"/>
          <p14:tracePt t="15263" x="920750" y="2546350"/>
          <p14:tracePt t="15280" x="927100" y="2546350"/>
          <p14:tracePt t="15297" x="933450" y="2559050"/>
          <p14:tracePt t="15314" x="939800" y="2565400"/>
          <p14:tracePt t="15315" x="939800" y="2571750"/>
          <p14:tracePt t="15332" x="952500" y="2584450"/>
          <p14:tracePt t="15349" x="965200" y="2590800"/>
          <p14:tracePt t="15366" x="984250" y="2603500"/>
          <p14:tracePt t="15367" x="984250" y="2609850"/>
          <p14:tracePt t="15384" x="990600" y="2609850"/>
          <p14:tracePt t="15401" x="990600" y="2616200"/>
          <p14:tracePt t="15418" x="996950" y="2616200"/>
          <p14:tracePt t="15436" x="1003300" y="2622550"/>
          <p14:tracePt t="15453" x="1016000" y="2635250"/>
          <p14:tracePt t="15471" x="1035050" y="2641600"/>
          <p14:tracePt t="15488" x="1047750" y="2654300"/>
          <p14:tracePt t="15505" x="1054100" y="2654300"/>
          <p14:tracePt t="15522" x="1066800" y="2660650"/>
          <p14:tracePt t="15523" x="1073150" y="2660650"/>
          <p14:tracePt t="15540" x="1092200" y="2660650"/>
          <p14:tracePt t="15557" x="1136650" y="2679700"/>
          <p14:tracePt t="15574" x="1155700" y="2679700"/>
          <p14:tracePt t="15575" x="1174750" y="2692400"/>
          <p14:tracePt t="15592" x="1225550" y="2705100"/>
          <p14:tracePt t="15609" x="1263650" y="2717800"/>
          <p14:tracePt t="15626" x="1314450" y="2730500"/>
          <p14:tracePt t="15627" x="1339850" y="2730500"/>
          <p14:tracePt t="15646" x="1377950" y="2743200"/>
          <p14:tracePt t="15663" x="1428750" y="2749550"/>
          <p14:tracePt t="15680" x="1466850" y="2755900"/>
          <p14:tracePt t="15698" x="1504950" y="2762250"/>
          <p14:tracePt t="15700" x="1530350" y="2768600"/>
          <p14:tracePt t="15717" x="1587500" y="2781300"/>
          <p14:tracePt t="15733" x="1651000" y="2794000"/>
          <p14:tracePt t="15750" x="1720850" y="2794000"/>
          <p14:tracePt t="15767" x="1778000" y="2800350"/>
          <p14:tracePt t="15784" x="1860550" y="2813050"/>
          <p14:tracePt t="15802" x="1930400" y="2813050"/>
          <p14:tracePt t="15804" x="1968500" y="2819400"/>
          <p14:tracePt t="15822" x="2032000" y="2832100"/>
          <p14:tracePt t="15839" x="2108200" y="2838450"/>
          <p14:tracePt t="15855" x="2184400" y="2844800"/>
          <p14:tracePt t="15872" x="2260600" y="2844800"/>
          <p14:tracePt t="15889" x="2311400" y="2825750"/>
          <p14:tracePt t="16203" x="2311400" y="2819400"/>
          <p14:tracePt t="16336" x="2324100" y="2794000"/>
          <p14:tracePt t="16352" x="2330450" y="2774950"/>
          <p14:tracePt t="16370" x="2336800" y="2762250"/>
          <p14:tracePt t="16371" x="2343150" y="2755900"/>
          <p14:tracePt t="16412" x="2349500" y="2743200"/>
          <p14:tracePt t="16446" x="2355850" y="2736850"/>
          <p14:tracePt t="16463" x="2362200" y="2711450"/>
          <p14:tracePt t="16480" x="2368550" y="2692400"/>
          <p14:tracePt t="16497" x="2368550" y="2679700"/>
          <p14:tracePt t="16513" x="2368550" y="2660650"/>
          <p14:tracePt t="16515" x="2368550" y="2654300"/>
          <p14:tracePt t="16532" x="2368550" y="2635250"/>
          <p14:tracePt t="16549" x="2368550" y="2628900"/>
          <p14:tracePt t="16566" x="2368550" y="2622550"/>
          <p14:tracePt t="16582" x="2368550" y="2603500"/>
          <p14:tracePt t="16599" x="2368550" y="2584450"/>
          <p14:tracePt t="16616" x="2368550" y="2578100"/>
          <p14:tracePt t="16633" x="2368550" y="2565400"/>
          <p14:tracePt t="16650" x="2368550" y="2559050"/>
          <p14:tracePt t="16653" x="2368550" y="2552700"/>
          <p14:tracePt t="16670" x="2362200" y="2527300"/>
          <p14:tracePt t="16686" x="2362200" y="2520950"/>
          <p14:tracePt t="16703" x="2362200" y="2508250"/>
          <p14:tracePt t="16720" x="2362200" y="2501900"/>
          <p14:tracePt t="16736" x="2355850" y="2489200"/>
          <p14:tracePt t="16755" x="2355850" y="2482850"/>
          <p14:tracePt t="16756" x="2355850" y="2476500"/>
          <p14:tracePt t="16773" x="2349500" y="2463800"/>
          <p14:tracePt t="16790" x="2349500" y="2451100"/>
          <p14:tracePt t="16807" x="2336800" y="2432050"/>
          <p14:tracePt t="16824" x="2330450" y="2413000"/>
          <p14:tracePt t="16841" x="2324100" y="2406650"/>
          <p14:tracePt t="16858" x="2324100" y="2381250"/>
          <p14:tracePt t="16860" x="2317750" y="2362200"/>
          <p14:tracePt t="16876" x="2311400" y="2330450"/>
          <p14:tracePt t="16893" x="2292350" y="2292350"/>
          <p14:tracePt t="16909" x="2279650" y="2247900"/>
          <p14:tracePt t="16926" x="2260600" y="2203450"/>
          <p14:tracePt t="16943" x="2235200" y="2165350"/>
          <p14:tracePt t="16960" x="2228850" y="2146300"/>
          <p14:tracePt t="16977" x="2228850" y="2139950"/>
          <p14:tracePt t="16996" x="2222500" y="2133600"/>
          <p14:tracePt t="16997" x="2222500" y="2127250"/>
          <p14:tracePt t="17014" x="2209800" y="2114550"/>
          <p14:tracePt t="17032" x="2203450" y="2108200"/>
          <p14:tracePt t="17049" x="2203450" y="2095500"/>
          <p14:tracePt t="17065" x="2184400" y="2076450"/>
          <p14:tracePt t="17083" x="2171700" y="2057400"/>
          <p14:tracePt t="17085" x="2165350" y="2057400"/>
          <p14:tracePt t="17101" x="2152650" y="2038350"/>
          <p14:tracePt t="17118" x="2133600" y="2012950"/>
          <p14:tracePt t="17137" x="2120900" y="1993900"/>
          <p14:tracePt t="17156" x="2120900" y="1987550"/>
          <p14:tracePt t="17157" x="2108200" y="1968500"/>
          <p14:tracePt t="17174" x="2089150" y="1943100"/>
          <p14:tracePt t="17192" x="2076450" y="1924050"/>
          <p14:tracePt t="17209" x="2063750" y="1898650"/>
          <p14:tracePt t="17226" x="2044700" y="1873250"/>
          <p14:tracePt t="17227" x="2032000" y="1860550"/>
          <p14:tracePt t="17246" x="2006600" y="1835150"/>
          <p14:tracePt t="17263" x="1981200" y="1822450"/>
          <p14:tracePt t="17280" x="1968500" y="1809750"/>
          <p14:tracePt t="17298" x="1949450" y="1797050"/>
          <p14:tracePt t="17319" x="1936750" y="1784350"/>
          <p14:tracePt t="17336" x="1930400" y="1778000"/>
          <p14:tracePt t="17353" x="1924050" y="1778000"/>
          <p14:tracePt t="17374" x="1917700" y="1771650"/>
          <p14:tracePt t="17391" x="1911350" y="1771650"/>
          <p14:tracePt t="17407" x="1905000" y="1771650"/>
          <p14:tracePt t="17437" x="1905000" y="1765300"/>
          <p14:tracePt t="17956" x="1892300" y="1752600"/>
          <p14:tracePt t="17972" x="1873250" y="1727200"/>
          <p14:tracePt t="17989" x="1866900" y="1714500"/>
          <p14:tracePt t="18007" x="1860550" y="1714500"/>
          <p14:tracePt t="18040" x="1841500" y="1714500"/>
          <p14:tracePt t="18057" x="1803400" y="1714500"/>
          <p14:tracePt t="18074" x="1758950" y="1714500"/>
          <p14:tracePt t="18076" x="1752600" y="1714500"/>
          <p14:tracePt t="18094" x="1727200" y="1714500"/>
          <p14:tracePt t="18111" x="1701800" y="1714500"/>
          <p14:tracePt t="18131" x="1695450" y="1714500"/>
          <p14:tracePt t="18134" x="1689100" y="1714500"/>
          <p14:tracePt t="18151" x="1682750" y="1714500"/>
          <p14:tracePt t="18169" x="1676400" y="1714500"/>
          <p14:tracePt t="18186" x="1651000" y="1714500"/>
          <p14:tracePt t="18188" x="1638300" y="1714500"/>
          <p14:tracePt t="18205" x="1600200" y="1720850"/>
          <p14:tracePt t="18222" x="1581150" y="1720850"/>
          <p14:tracePt t="18224" x="1555750" y="1727200"/>
          <p14:tracePt t="18240" x="1524000" y="1739900"/>
          <p14:tracePt t="18257" x="1473200" y="1752600"/>
          <p14:tracePt t="18274" x="1403350" y="1771650"/>
          <p14:tracePt t="18276" x="1371600" y="1784350"/>
          <p14:tracePt t="18292" x="1327150" y="1816100"/>
          <p14:tracePt t="18309" x="1250950" y="1898650"/>
          <p14:tracePt t="18326" x="1136650" y="1943100"/>
          <p14:tracePt t="18343" x="1092200" y="1987550"/>
          <p14:tracePt t="18360" x="1073150" y="2019300"/>
          <p14:tracePt t="18377" x="1041400" y="2063750"/>
          <p14:tracePt t="18396" x="1016000" y="2114550"/>
          <p14:tracePt t="18397" x="996950" y="2152650"/>
          <p14:tracePt t="18414" x="965200" y="2228850"/>
          <p14:tracePt t="18431" x="946150" y="2305050"/>
          <p14:tracePt t="18448" x="939800" y="2374900"/>
          <p14:tracePt t="18465" x="933450" y="2444750"/>
          <p14:tracePt t="18482" x="933450" y="2508250"/>
          <p14:tracePt t="18484" x="933450" y="2533650"/>
          <p14:tracePt t="18500" x="933450" y="2590800"/>
          <p14:tracePt t="18517" x="933450" y="2635250"/>
          <p14:tracePt t="18534" x="933450" y="2692400"/>
          <p14:tracePt t="18551" x="933450" y="2762250"/>
          <p14:tracePt t="18569" x="952500" y="2838450"/>
          <p14:tracePt t="18586" x="990600" y="2946400"/>
          <p14:tracePt t="18588" x="1016000" y="2990850"/>
          <p14:tracePt t="18606" x="1041400" y="3048000"/>
          <p14:tracePt t="18607" x="1079500" y="3105150"/>
          <p14:tracePt t="18624" x="1162050" y="3219450"/>
          <p14:tracePt t="18642" x="1289050" y="3333750"/>
          <p14:tracePt t="18659" x="1365250" y="3371850"/>
          <p14:tracePt t="18662" x="1524000" y="3460750"/>
          <p14:tracePt t="18680" x="1695450" y="3536950"/>
          <p14:tracePt t="18697" x="1822450" y="3594100"/>
          <p14:tracePt t="18714" x="1835150" y="3600450"/>
          <p14:tracePt t="18736" x="1828800" y="3606800"/>
          <p14:tracePt t="19029" x="1835150" y="3613150"/>
          <p14:tracePt t="19063" x="1847850" y="3632200"/>
          <p14:tracePt t="19080" x="1866900" y="3657600"/>
          <p14:tracePt t="19097" x="1885950" y="3670300"/>
          <p14:tracePt t="19114" x="1905000" y="3683000"/>
          <p14:tracePt t="19116" x="1911350" y="3683000"/>
          <p14:tracePt t="19137" x="1924050" y="3689350"/>
          <p14:tracePt t="19158" x="1930400" y="3695700"/>
          <p14:tracePt t="19161" x="1943100" y="3702050"/>
          <p14:tracePt t="19180" x="1981200" y="3727450"/>
          <p14:tracePt t="19182" x="2012950" y="3746500"/>
          <p14:tracePt t="19203" x="2076450" y="3790950"/>
          <p14:tracePt t="19205" x="2108200" y="3816350"/>
          <p14:tracePt t="19223" x="2146300" y="3835400"/>
          <p14:tracePt t="19225" x="2184400" y="3867150"/>
          <p14:tracePt t="19242" x="2247900" y="3911600"/>
          <p14:tracePt t="19244" x="2273300" y="3924300"/>
          <p14:tracePt t="19260" x="2324100" y="3956050"/>
          <p14:tracePt t="19276" x="2355850" y="3968750"/>
          <p14:tracePt t="19293" x="2387600" y="3975100"/>
          <p14:tracePt t="19310" x="2393950" y="3975100"/>
          <p14:tracePt t="19327" x="2406650" y="3975100"/>
          <p14:tracePt t="19346" x="2413000" y="3968750"/>
          <p14:tracePt t="19348" x="2419350" y="3968750"/>
          <p14:tracePt t="19382" x="2425700" y="3962400"/>
          <p14:tracePt t="19399" x="2438400" y="3962400"/>
          <p14:tracePt t="19692" x="2438400" y="3968750"/>
          <p14:tracePt t="19708" x="2438400" y="3975100"/>
          <p14:tracePt t="20206" x="2438400" y="3968750"/>
          <p14:tracePt t="20223" x="2444750" y="3968750"/>
          <p14:tracePt t="20241" x="2444750" y="3962400"/>
          <p14:tracePt t="20258" x="2451100" y="3956050"/>
          <p14:tracePt t="21246" x="2457450" y="3949700"/>
          <p14:tracePt t="21279" x="2463800" y="3949700"/>
          <p14:tracePt t="21297" x="2463800" y="3943350"/>
          <p14:tracePt t="21330" x="2470150" y="3943350"/>
          <p14:tracePt t="21364" x="2476500" y="3937000"/>
          <p14:tracePt t="21787" x="2476500" y="3943350"/>
          <p14:tracePt t="21807" x="2476500" y="3956050"/>
          <p14:tracePt t="21824" x="2476500" y="3968750"/>
          <p14:tracePt t="21842" x="2476500" y="3981450"/>
          <p14:tracePt t="21863" x="2476500" y="3994150"/>
          <p14:tracePt t="21880" x="2476500" y="4000500"/>
          <p14:tracePt t="21898" x="2482850" y="4006850"/>
          <p14:tracePt t="21900" x="2501900" y="4006850"/>
          <p14:tracePt t="21917" x="2533650" y="4013200"/>
          <p14:tracePt t="21934" x="2559050" y="4019550"/>
          <p14:tracePt t="21951" x="2565400" y="4019550"/>
          <p14:tracePt t="22248" x="2571750" y="4019550"/>
          <p14:tracePt t="22265" x="2578100" y="4019550"/>
          <p14:tracePt t="22281" x="2584450" y="4019550"/>
          <p14:tracePt t="22298" x="2590800" y="4013200"/>
          <p14:tracePt t="22315" x="2597150" y="4013200"/>
          <p14:tracePt t="22317" x="2603500" y="4013200"/>
          <p14:tracePt t="22334" x="2641600" y="4025900"/>
          <p14:tracePt t="22351" x="2667000" y="4038600"/>
          <p14:tracePt t="22369" x="2717800" y="4070350"/>
          <p14:tracePt t="22386" x="2768600" y="4095750"/>
          <p14:tracePt t="22388" x="2781300" y="4108450"/>
          <p14:tracePt t="22407" x="2813050" y="4127500"/>
          <p14:tracePt t="22408" x="2838450" y="4140200"/>
          <p14:tracePt t="22425" x="2876550" y="4159250"/>
          <p14:tracePt t="22427" x="2901950" y="4159250"/>
          <p14:tracePt t="22445" x="2927350" y="4165600"/>
          <p14:tracePt t="22463" x="2946400" y="4165600"/>
          <p14:tracePt t="22480" x="2959100" y="4165600"/>
          <p14:tracePt t="22497" x="2965450" y="4165600"/>
          <p14:tracePt t="22515" x="2978150" y="4165600"/>
          <p14:tracePt t="22536" x="2978150" y="4171950"/>
          <p14:tracePt t="22567" x="2984500" y="4171950"/>
          <p14:tracePt t="22648" x="2990850" y="4171950"/>
          <p14:tracePt t="22665" x="3003550" y="4171950"/>
          <p14:tracePt t="22682" x="3022600" y="4171950"/>
          <p14:tracePt t="22684" x="3028950" y="4171950"/>
          <p14:tracePt t="22700" x="3048000" y="4171950"/>
          <p14:tracePt t="22717" x="3054350" y="4171950"/>
          <p14:tracePt t="22735" x="3060700" y="4171950"/>
          <p14:tracePt t="22996" x="3060700" y="4165600"/>
          <p14:tracePt t="23013" x="3060700" y="4159250"/>
          <p14:tracePt t="23030" x="3060700" y="4146550"/>
          <p14:tracePt t="23048" x="3054350" y="4140200"/>
          <p14:tracePt t="23065" x="3054350" y="4133850"/>
          <p14:tracePt t="23082" x="3048000" y="4127500"/>
          <p14:tracePt t="23198" x="3028950" y="4114800"/>
          <p14:tracePt t="23215" x="3003550" y="4102100"/>
          <p14:tracePt t="23232" x="2984500" y="4095750"/>
          <p14:tracePt t="23250" x="2959100" y="4095750"/>
          <p14:tracePt t="23252" x="2959100" y="4089400"/>
          <p14:tracePt t="23270" x="2933700" y="4089400"/>
          <p14:tracePt t="23287" x="2921000" y="4089400"/>
          <p14:tracePt t="23305" x="2889250" y="4083050"/>
          <p14:tracePt t="23322" x="2863850" y="4076700"/>
          <p14:tracePt t="23324" x="2857500" y="4076700"/>
          <p14:tracePt t="23342" x="2832100" y="4076700"/>
          <p14:tracePt t="23359" x="2819400" y="4076700"/>
          <p14:tracePt t="23376" x="2800350" y="4076700"/>
          <p14:tracePt t="23393" x="2794000" y="4076700"/>
          <p14:tracePt t="23411" x="2787650" y="4076700"/>
          <p14:tracePt t="23413" x="2781300" y="4076700"/>
          <p14:tracePt t="23430" x="2768600" y="4076700"/>
          <p14:tracePt t="23448" x="2755900" y="4083050"/>
          <p14:tracePt t="23465" x="2749550" y="4089400"/>
          <p14:tracePt t="23482" x="2736850" y="4102100"/>
          <p14:tracePt t="23484" x="2736850" y="4108450"/>
          <p14:tracePt t="23501" x="2730500" y="4127500"/>
          <p14:tracePt t="23519" x="2730500" y="4140200"/>
          <p14:tracePt t="23536" x="2730500" y="4159250"/>
          <p14:tracePt t="23555" x="2743200" y="4178300"/>
          <p14:tracePt t="23556" x="2755900" y="4178300"/>
          <p14:tracePt t="23573" x="2774950" y="4197350"/>
          <p14:tracePt t="23575" x="2794000" y="4203700"/>
          <p14:tracePt t="23592" x="2819400" y="4210050"/>
          <p14:tracePt t="23609" x="2844800" y="4216400"/>
          <p14:tracePt t="23626" x="2876550" y="4222750"/>
          <p14:tracePt t="23629" x="2889250" y="4222750"/>
          <p14:tracePt t="23646" x="2908300" y="4222750"/>
          <p14:tracePt t="23663" x="2914650" y="4222750"/>
          <p14:tracePt t="23802" x="2921000" y="4222750"/>
          <p14:tracePt t="24159" x="2921000" y="4229100"/>
          <p14:tracePt t="24176" x="2921000" y="4235450"/>
          <p14:tracePt t="24193" x="2927350" y="4241800"/>
          <p14:tracePt t="24209" x="2933700" y="4254500"/>
          <p14:tracePt t="24212" x="2940050" y="4260850"/>
          <p14:tracePt t="24230" x="2946400" y="4267200"/>
          <p14:tracePt t="24248" x="2946400" y="4273550"/>
          <p14:tracePt t="24265" x="2952750" y="4273550"/>
          <p14:tracePt t="24282" x="2952750" y="4286250"/>
          <p14:tracePt t="24284" x="2959100" y="4286250"/>
          <p14:tracePt t="24301" x="2984500" y="4298950"/>
          <p14:tracePt t="24319" x="3048000" y="4298950"/>
          <p14:tracePt t="24336" x="3111500" y="4305300"/>
          <p14:tracePt t="24354" x="3130550" y="4318000"/>
          <p14:tracePt t="24372" x="3130550" y="4311650"/>
          <p14:tracePt t="24723" x="3162300" y="4292600"/>
          <p14:tracePt t="24740" x="3168650" y="4286250"/>
          <p14:tracePt t="24762" x="3206750" y="4273550"/>
          <p14:tracePt t="24764" x="3225800" y="4267200"/>
          <p14:tracePt t="24782" x="3251200" y="4254500"/>
          <p14:tracePt t="24784" x="3276600" y="4241800"/>
          <p14:tracePt t="24801" x="3340100" y="4216400"/>
          <p14:tracePt t="24821" x="3390900" y="4191000"/>
          <p14:tracePt t="24824" x="3416300" y="4178300"/>
          <p14:tracePt t="24845" x="3492500" y="4140200"/>
          <p14:tracePt t="24864" x="3524250" y="4121150"/>
          <p14:tracePt t="24881" x="3549650" y="4089400"/>
          <p14:tracePt t="24883" x="3549650" y="4083050"/>
          <p14:tracePt t="24901" x="3556000" y="4076700"/>
          <p14:tracePt t="25068" x="3562350" y="4076700"/>
          <p14:tracePt t="25084" x="3562350" y="4070350"/>
          <p14:tracePt t="25828" x="3536950" y="4038600"/>
          <p14:tracePt t="25830" x="3517900" y="4032250"/>
          <p14:tracePt t="25848" x="3473450" y="4013200"/>
          <p14:tracePt t="25867" x="3441700" y="4000500"/>
          <p14:tracePt t="25869" x="3435350" y="4000500"/>
          <p14:tracePt t="25890" x="3416300" y="4000500"/>
          <p14:tracePt t="25913" x="3403600" y="4000500"/>
          <p14:tracePt t="25937" x="3378200" y="4006850"/>
          <p14:tracePt t="25940" x="3371850" y="4019550"/>
          <p14:tracePt t="25959" x="3346450" y="4038600"/>
          <p14:tracePt t="25979" x="3321050" y="4064000"/>
          <p14:tracePt t="25981" x="3302000" y="4083050"/>
          <p14:tracePt t="25998" x="3276600" y="4114800"/>
          <p14:tracePt t="26016" x="3270250" y="4133850"/>
          <p14:tracePt t="26035" x="3257550" y="4152900"/>
          <p14:tracePt t="26173" x="3257550" y="4171950"/>
          <p14:tracePt t="26189" x="3257550" y="4184650"/>
          <p14:tracePt t="26206" x="3257550" y="4191000"/>
          <p14:tracePt t="26223" x="3263900" y="4191000"/>
          <p14:tracePt t="26240" x="3263900" y="4203700"/>
          <p14:tracePt t="26275" x="3263900" y="4210050"/>
          <p14:tracePt t="26277" x="3263900" y="4216400"/>
          <p14:tracePt t="26567" x="3276600" y="4235450"/>
          <p14:tracePt t="26584" x="3276600" y="4241800"/>
          <p14:tracePt t="26601" x="3276600" y="4273550"/>
          <p14:tracePt t="26619" x="3270250" y="4286250"/>
          <p14:tracePt t="26956" x="3263900" y="4292600"/>
          <p14:tracePt t="26973" x="3244850" y="4292600"/>
          <p14:tracePt t="26990" x="3225800" y="4298950"/>
          <p14:tracePt t="27007" x="3213100" y="4305300"/>
          <p14:tracePt t="27009" x="3200400" y="4311650"/>
          <p14:tracePt t="27025" x="3194050" y="4318000"/>
          <p14:tracePt t="27042" x="3155950" y="4324350"/>
          <p14:tracePt t="27044" x="3143250" y="4330700"/>
          <p14:tracePt t="27063" x="3105150" y="4337050"/>
          <p14:tracePt t="27080" x="3073400" y="4349750"/>
          <p14:tracePt t="27097" x="3022600" y="4349750"/>
          <p14:tracePt t="27114" x="2965450" y="4349750"/>
          <p14:tracePt t="27116" x="2940050" y="4349750"/>
          <p14:tracePt t="27136" x="2895600" y="4349750"/>
          <p14:tracePt t="27156" x="2876550" y="4349750"/>
          <p14:tracePt t="27157" x="2838450" y="4349750"/>
          <p14:tracePt t="27175" x="2787650" y="4349750"/>
          <p14:tracePt t="27193" x="2743200" y="4349750"/>
          <p14:tracePt t="27210" x="2686050" y="4349750"/>
          <p14:tracePt t="27212" x="2660650" y="4349750"/>
          <p14:tracePt t="27230" x="2597150" y="4349750"/>
          <p14:tracePt t="27247" x="2520950" y="4349750"/>
          <p14:tracePt t="27265" x="2457450" y="4349750"/>
          <p14:tracePt t="27283" x="2381250" y="4349750"/>
          <p14:tracePt t="27285" x="2336800" y="4343400"/>
          <p14:tracePt t="27303" x="2241550" y="4330700"/>
          <p14:tracePt t="27321" x="2152650" y="4318000"/>
          <p14:tracePt t="27338" x="2063750" y="4305300"/>
          <p14:tracePt t="27340" x="2025650" y="4298950"/>
          <p14:tracePt t="27357" x="1955800" y="4298950"/>
          <p14:tracePt t="27375" x="1885950" y="4298950"/>
          <p14:tracePt t="27392" x="1822450" y="4298950"/>
          <p14:tracePt t="27410" x="1758950" y="4286250"/>
          <p14:tracePt t="27412" x="1733550" y="4286250"/>
          <p14:tracePt t="27430" x="1682750" y="4286250"/>
          <p14:tracePt t="27447" x="1625600" y="4292600"/>
          <p14:tracePt t="27466" x="1549400" y="4318000"/>
          <p14:tracePt t="27467" x="1511300" y="4330700"/>
          <p14:tracePt t="27485" x="1428750" y="4362450"/>
          <p14:tracePt t="27503" x="1339850" y="4406900"/>
          <p14:tracePt t="27521" x="1282700" y="4445000"/>
          <p14:tracePt t="27539" x="1219200" y="4508500"/>
          <p14:tracePt t="27541" x="1187450" y="4540250"/>
          <p14:tracePt t="27558" x="1130300" y="4610100"/>
          <p14:tracePt t="27576" x="1111250" y="4673600"/>
          <p14:tracePt t="27593" x="1104900" y="4730750"/>
          <p14:tracePt t="27613" x="1117600" y="4775200"/>
          <p14:tracePt t="27631" x="1117600" y="4781550"/>
          <p14:tracePt t="27957" x="1117600" y="4787900"/>
          <p14:tracePt t="27974" x="1123950" y="4794250"/>
          <p14:tracePt t="27991" x="1111250" y="4806950"/>
          <p14:tracePt t="28008" x="1111250" y="4813300"/>
          <p14:tracePt t="28026" x="1111250" y="4819650"/>
          <p14:tracePt t="28153" x="1104900" y="4826000"/>
          <p14:tracePt t="28155" x="1104900" y="4832350"/>
          <p14:tracePt t="28180" x="1104900" y="4845050"/>
          <p14:tracePt t="28181" x="1104900" y="4851400"/>
          <p14:tracePt t="28198" x="1104900" y="4857750"/>
          <p14:tracePt t="28215" x="1104900" y="4876800"/>
          <p14:tracePt t="28232" x="1104900" y="4883150"/>
          <p14:tracePt t="28250" x="1104900" y="4895850"/>
          <p14:tracePt t="28252" x="1104900" y="4902200"/>
          <p14:tracePt t="28271" x="1111250" y="4908550"/>
          <p14:tracePt t="28289" x="1111250" y="4914900"/>
          <p14:tracePt t="28306" x="1111250" y="4921250"/>
          <p14:tracePt t="28324" x="1111250" y="4927600"/>
          <p14:tracePt t="28358" x="1111250" y="4933950"/>
          <p14:tracePt t="28844" x="1117600" y="4940300"/>
          <p14:tracePt t="28861" x="1143000" y="4940300"/>
          <p14:tracePt t="28879" x="1155700" y="4946650"/>
          <p14:tracePt t="28897" x="1168400" y="4946650"/>
          <p14:tracePt t="28914" x="1174750" y="4946650"/>
          <p14:tracePt t="28915" x="1187450" y="4946650"/>
          <p14:tracePt t="28951" x="1200150" y="4946650"/>
          <p14:tracePt t="28969" x="1206500" y="4940300"/>
          <p14:tracePt t="28988" x="1212850" y="4933950"/>
          <p14:tracePt t="29005" x="1212850" y="4927600"/>
          <p14:tracePt t="29006" x="1219200" y="4927600"/>
          <p14:tracePt t="29023" x="1219200" y="4921250"/>
          <p14:tracePt t="29041" x="1219200" y="4914900"/>
          <p14:tracePt t="29058" x="1219200" y="4902200"/>
          <p14:tracePt t="29060" x="1219200" y="4895850"/>
          <p14:tracePt t="29077" x="1225550" y="4895850"/>
          <p14:tracePt t="29096" x="1225550" y="4889500"/>
          <p14:tracePt t="29115" x="1225550" y="4883150"/>
          <p14:tracePt t="29135" x="1225550" y="4876800"/>
          <p14:tracePt t="29156" x="1225550" y="4870450"/>
          <p14:tracePt t="29173" x="1225550" y="4864100"/>
          <p14:tracePt t="29191" x="1225550" y="4851400"/>
          <p14:tracePt t="29208" x="1225550" y="4845050"/>
          <p14:tracePt t="29226" x="1225550" y="4826000"/>
          <p14:tracePt t="29229" x="1225550" y="4819650"/>
          <p14:tracePt t="29246" x="1225550" y="4813300"/>
          <p14:tracePt t="29264" x="1225550" y="4806950"/>
          <p14:tracePt t="29391" x="1225550" y="4794250"/>
          <p14:tracePt t="29408" x="1225550" y="4781550"/>
          <p14:tracePt t="29425" x="1225550" y="4768850"/>
          <p14:tracePt t="29444" x="1219200" y="4749800"/>
          <p14:tracePt t="29463" x="1219200" y="4743450"/>
          <p14:tracePt t="29480" x="1219200" y="4730750"/>
          <p14:tracePt t="29781" x="1200150" y="4711700"/>
          <p14:tracePt t="29799" x="1181100" y="4699000"/>
          <p14:tracePt t="29800" x="1168400" y="4679950"/>
          <p14:tracePt t="29817" x="1149350" y="4660900"/>
          <p14:tracePt t="29836" x="1136650" y="4635500"/>
          <p14:tracePt t="29855" x="1130300" y="4635500"/>
          <p14:tracePt t="30675" x="1117600" y="4635500"/>
          <p14:tracePt t="30692" x="1104900" y="4635500"/>
          <p14:tracePt t="30712" x="1098550" y="4641850"/>
          <p14:tracePt t="30729" x="1092200" y="4641850"/>
          <p14:tracePt t="30752" x="1085850" y="4654550"/>
          <p14:tracePt t="30770" x="1079500" y="4654550"/>
          <p14:tracePt t="30771" x="1079500" y="4660900"/>
          <p14:tracePt t="30788" x="1073150" y="4667250"/>
          <p14:tracePt t="30806" x="1066800" y="4673600"/>
          <p14:tracePt t="30807" x="1060450" y="4679950"/>
          <p14:tracePt t="30825" x="1060450" y="4686300"/>
          <p14:tracePt t="30843" x="1047750" y="4699000"/>
          <p14:tracePt t="30846" x="1047750" y="4705350"/>
          <p14:tracePt t="30864" x="1041400" y="4718050"/>
          <p14:tracePt t="30881" x="1035050" y="4743450"/>
          <p14:tracePt t="30883" x="1028700" y="4749800"/>
          <p14:tracePt t="30901" x="996950" y="4768850"/>
          <p14:tracePt t="30918" x="984250" y="4781550"/>
          <p14:tracePt t="31558" x="996950" y="4781550"/>
          <p14:tracePt t="31575" x="1009650" y="4781550"/>
          <p14:tracePt t="31594" x="1016000" y="4781550"/>
          <p14:tracePt t="31626" x="1016000" y="4775200"/>
          <p14:tracePt t="31712" x="1028700" y="4781550"/>
          <p14:tracePt t="31729" x="1054100" y="4800600"/>
          <p14:tracePt t="31731" x="1066800" y="4806950"/>
          <p14:tracePt t="31748" x="1104900" y="4832350"/>
          <p14:tracePt t="31766" x="1117600" y="4845050"/>
          <p14:tracePt t="31769" x="1136650" y="4864100"/>
          <p14:tracePt t="31789" x="1193800" y="4902200"/>
          <p14:tracePt t="31790" x="1225550" y="4927600"/>
          <p14:tracePt t="31808" x="1270000" y="4978400"/>
          <p14:tracePt t="31825" x="1333500" y="5029200"/>
          <p14:tracePt t="31843" x="1397000" y="5073650"/>
          <p14:tracePt t="31846" x="1441450" y="5099050"/>
          <p14:tracePt t="31864" x="1524000" y="5143500"/>
          <p14:tracePt t="31881" x="1606550" y="5181600"/>
          <p14:tracePt t="31899" x="1689100" y="5226050"/>
          <p14:tracePt t="31901" x="1733550" y="5245100"/>
          <p14:tracePt t="31919" x="1828800" y="5289550"/>
          <p14:tracePt t="31936" x="1949450" y="5334000"/>
          <p14:tracePt t="31955" x="2089150" y="5372100"/>
          <p14:tracePt t="31957" x="2159000" y="5397500"/>
          <p14:tracePt t="31974" x="2349500" y="5441950"/>
          <p14:tracePt t="31992" x="2546350" y="5486400"/>
          <p14:tracePt t="32010" x="2743200" y="5524500"/>
          <p14:tracePt t="32012" x="2832100" y="5543550"/>
          <p14:tracePt t="32030" x="3022600" y="5568950"/>
          <p14:tracePt t="32049" x="3232150" y="5594350"/>
          <p14:tracePt t="32067" x="3435350" y="5619750"/>
          <p14:tracePt t="32069" x="3543300" y="5626100"/>
          <p14:tracePt t="32089" x="3797300" y="5626100"/>
          <p14:tracePt t="32106" x="4006850" y="5626100"/>
          <p14:tracePt t="32108" x="4108450" y="5626100"/>
          <p14:tracePt t="32125" x="4286250" y="5626100"/>
          <p14:tracePt t="32146" x="4445000" y="5626100"/>
          <p14:tracePt t="32165" x="4514850" y="5626100"/>
          <p14:tracePt t="32167" x="4635500" y="5626100"/>
          <p14:tracePt t="32185" x="4749800" y="5613400"/>
          <p14:tracePt t="32203" x="4845050" y="5581650"/>
          <p14:tracePt t="32205" x="4883150" y="5575300"/>
          <p14:tracePt t="32223" x="4895850" y="5575300"/>
          <p14:tracePt t="32225" x="4914900" y="5568950"/>
          <p14:tracePt t="32243" x="4978400" y="5549900"/>
          <p14:tracePt t="32245" x="5010150" y="5543550"/>
          <p14:tracePt t="32264" x="5080000" y="5524500"/>
          <p14:tracePt t="32282" x="5168900" y="5499100"/>
          <p14:tracePt t="32283" x="5207000" y="5486400"/>
          <p14:tracePt t="32301" x="5314950" y="5473700"/>
          <p14:tracePt t="32319" x="5429250" y="5461000"/>
          <p14:tracePt t="32338" x="5537200" y="5441950"/>
          <p14:tracePt t="32340" x="5594350" y="5441950"/>
          <p14:tracePt t="32358" x="5695950" y="5441950"/>
          <p14:tracePt t="32375" x="5765800" y="5441950"/>
          <p14:tracePt t="32394" x="5797550" y="5448300"/>
          <p14:tracePt t="32413" x="5797550" y="5454650"/>
          <p14:tracePt t="32430" x="5803900" y="5454650"/>
          <p14:tracePt t="32757" x="5822950" y="5435600"/>
          <p14:tracePt t="32774" x="5880100" y="5384800"/>
          <p14:tracePt t="32792" x="5892800" y="5346700"/>
          <p14:tracePt t="32810" x="5905500" y="5321300"/>
          <p14:tracePt t="32812" x="5911850" y="5302250"/>
          <p14:tracePt t="32831" x="5911850" y="5283200"/>
          <p14:tracePt t="32849" x="5930900" y="5251450"/>
          <p14:tracePt t="32867" x="5943600" y="5226050"/>
          <p14:tracePt t="32869" x="5956300" y="5207000"/>
          <p14:tracePt t="32888" x="5975350" y="5162550"/>
          <p14:tracePt t="32906" x="6000750" y="5105400"/>
          <p14:tracePt t="32908" x="6013450" y="5073650"/>
          <p14:tracePt t="32925" x="6038850" y="5010150"/>
          <p14:tracePt t="32943" x="6064250" y="4946650"/>
          <p14:tracePt t="32963" x="6089650" y="4883150"/>
          <p14:tracePt t="32964" x="6096000" y="4857750"/>
          <p14:tracePt t="32984" x="6102350" y="4819650"/>
          <p14:tracePt t="32986" x="6102350" y="4787900"/>
          <p14:tracePt t="32988" x="6108700" y="4749800"/>
          <p14:tracePt t="33005" x="6108700" y="4724400"/>
          <p14:tracePt t="33007" x="6108700" y="4711700"/>
          <p14:tracePt t="33024" x="6127750" y="4660900"/>
          <p14:tracePt t="33042" x="6134100" y="4635500"/>
          <p14:tracePt t="33044" x="6134100" y="4629150"/>
          <p14:tracePt t="33296" x="6178550" y="4584700"/>
          <p14:tracePt t="33314" x="6229350" y="4521200"/>
          <p14:tracePt t="33315" x="6254750" y="4476750"/>
          <p14:tracePt t="33332" x="6311900" y="4381500"/>
          <p14:tracePt t="33350" x="6343650" y="4318000"/>
          <p14:tracePt t="33352" x="6375400" y="4248150"/>
          <p14:tracePt t="33370" x="6438900" y="4070350"/>
          <p14:tracePt t="33372" x="6470650" y="3975100"/>
          <p14:tracePt t="33392" x="6496050" y="3867150"/>
          <p14:tracePt t="33393" x="6527800" y="3759200"/>
          <p14:tracePt t="33412" x="6559550" y="3524250"/>
          <p14:tracePt t="33414" x="6578600" y="3409950"/>
          <p14:tracePt t="33432" x="6604000" y="3143250"/>
          <p14:tracePt t="33449" x="6604000" y="2914650"/>
          <p14:tracePt t="33467" x="6604000" y="2692400"/>
          <p14:tracePt t="33469" x="6597650" y="2590800"/>
          <p14:tracePt t="33488" x="6578600" y="2393950"/>
          <p14:tracePt t="33506" x="6527800" y="2235200"/>
          <p14:tracePt t="33508" x="6502400" y="2159000"/>
          <p14:tracePt t="33525" x="6438900" y="2044700"/>
          <p14:tracePt t="33545" x="6407150" y="1981200"/>
          <p14:tracePt t="33563" x="6394450" y="1968500"/>
          <p14:tracePt t="33565" x="6381750" y="1955800"/>
          <p14:tracePt t="33582" x="6369050" y="1955800"/>
          <p14:tracePt t="33600" x="6343650" y="1955800"/>
          <p14:tracePt t="33617" x="6330950" y="1955800"/>
          <p14:tracePt t="33636" x="6305550" y="1955800"/>
          <p14:tracePt t="33638" x="6286500" y="1955800"/>
          <p14:tracePt t="33656" x="6254750" y="1949450"/>
          <p14:tracePt t="33674" x="6229350" y="1943100"/>
          <p14:tracePt t="33676" x="6210300" y="1936750"/>
          <p14:tracePt t="33693" x="6172200" y="1911350"/>
          <p14:tracePt t="33712" x="6153150" y="1892300"/>
          <p14:tracePt t="33730" x="6127750" y="1866900"/>
          <p14:tracePt t="33732" x="6121400" y="1841500"/>
          <p14:tracePt t="33750" x="6108700" y="1809750"/>
          <p14:tracePt t="33767" x="6096000" y="1752600"/>
          <p14:tracePt t="33786" x="6089650" y="1701800"/>
          <p14:tracePt t="33788" x="6089650" y="1676400"/>
          <p14:tracePt t="33806" x="6089650" y="1619250"/>
          <p14:tracePt t="33824" x="6089650" y="1549400"/>
          <p14:tracePt t="33841" x="6070600" y="1479550"/>
          <p14:tracePt t="33859" x="6038850" y="1416050"/>
          <p14:tracePt t="33862" x="6019800" y="1390650"/>
          <p14:tracePt t="33879" x="5969000" y="1346200"/>
          <p14:tracePt t="33897" x="5905500" y="1320800"/>
          <p14:tracePt t="33899" x="5886450" y="1301750"/>
          <p14:tracePt t="33917" x="5867400" y="1301750"/>
          <p14:tracePt t="33935" x="5861050" y="1301750"/>
          <p14:tracePt t="33953" x="5854700" y="1301750"/>
          <p14:tracePt t="33971" x="5835650" y="1301750"/>
          <p14:tracePt t="33996" x="5810250" y="1301750"/>
          <p14:tracePt t="33998" x="5791200" y="1301750"/>
          <p14:tracePt t="34015" x="5753100" y="1314450"/>
          <p14:tracePt t="34033" x="5708650" y="1327150"/>
          <p14:tracePt t="34051" x="5670550" y="1339850"/>
          <p14:tracePt t="34053" x="5664200" y="1339850"/>
          <p14:tracePt t="34071" x="5626100" y="1365250"/>
          <p14:tracePt t="34089" x="5594350" y="1384300"/>
          <p14:tracePt t="34107" x="5562600" y="1416050"/>
          <p14:tracePt t="34109" x="5543550" y="1428750"/>
          <p14:tracePt t="34126" x="5486400" y="1479550"/>
          <p14:tracePt t="34148" x="5448300" y="1530350"/>
          <p14:tracePt t="34151" x="5422900" y="1562100"/>
          <p14:tracePt t="34170" x="5391150" y="1619250"/>
          <p14:tracePt t="34171" x="5378450" y="1638300"/>
          <p14:tracePt t="34190" x="5359400" y="1682750"/>
          <p14:tracePt t="34192" x="5346700" y="1708150"/>
          <p14:tracePt t="34209" x="5321300" y="1752600"/>
          <p14:tracePt t="34227" x="5295900" y="1809750"/>
          <p14:tracePt t="34229" x="5276850" y="1828800"/>
          <p14:tracePt t="34247" x="5264150" y="1873250"/>
          <p14:tracePt t="34265" x="5251450" y="1911350"/>
          <p14:tracePt t="34282" x="5245100" y="1955800"/>
          <p14:tracePt t="34284" x="5245100" y="1974850"/>
          <p14:tracePt t="34303" x="5245100" y="2006600"/>
          <p14:tracePt t="34321" x="5232400" y="2051050"/>
          <p14:tracePt t="34339" x="5226050" y="2095500"/>
          <p14:tracePt t="34341" x="5226050" y="2108200"/>
          <p14:tracePt t="34359" x="5219700" y="2159000"/>
          <p14:tracePt t="34377" x="5213350" y="2209800"/>
          <p14:tracePt t="34396" x="5200650" y="2273300"/>
          <p14:tracePt t="34398" x="5194300" y="2305050"/>
          <p14:tracePt t="34415" x="5194300" y="2362200"/>
          <p14:tracePt t="34432" x="5194300" y="2413000"/>
          <p14:tracePt t="34451" x="5194300" y="2470150"/>
          <p14:tracePt t="34453" x="5194300" y="2495550"/>
          <p14:tracePt t="34471" x="5194300" y="2540000"/>
          <p14:tracePt t="34490" x="5200650" y="2584450"/>
          <p14:tracePt t="34492" x="5200650" y="2603500"/>
          <p14:tracePt t="34509" x="5219700" y="2647950"/>
          <p14:tracePt t="34527" x="5226050" y="2698750"/>
          <p14:tracePt t="34546" x="5245100" y="2743200"/>
          <p14:tracePt t="34548" x="5251450" y="2768600"/>
          <p14:tracePt t="34566" x="5257800" y="2800350"/>
          <p14:tracePt t="34569" x="5264150" y="2819400"/>
          <p14:tracePt t="34587" x="5283200" y="2870200"/>
          <p14:tracePt t="34589" x="5289550" y="2889250"/>
          <p14:tracePt t="34607" x="5295900" y="2933700"/>
          <p14:tracePt t="34625" x="5308600" y="2971800"/>
          <p14:tracePt t="34643" x="5327650" y="3016250"/>
          <p14:tracePt t="34645" x="5340350" y="3041650"/>
          <p14:tracePt t="34664" x="5359400" y="3079750"/>
          <p14:tracePt t="34682" x="5378450" y="3111500"/>
          <p14:tracePt t="34683" x="5391150" y="3124200"/>
          <p14:tracePt t="34702" x="5403850" y="3149600"/>
          <p14:tracePt t="34721" x="5422900" y="3175000"/>
          <p14:tracePt t="34723" x="5422900" y="3181350"/>
          <p14:tracePt t="34741" x="5448300" y="3213100"/>
          <p14:tracePt t="34759" x="5473700" y="3244850"/>
          <p14:tracePt t="34779" x="5505450" y="3282950"/>
          <p14:tracePt t="34780" x="5518150" y="3295650"/>
          <p14:tracePt t="34800" x="5524500" y="3314700"/>
          <p14:tracePt t="34802" x="5549900" y="3333750"/>
          <p14:tracePt t="34804" x="5562600" y="3352800"/>
          <p14:tracePt t="34822" x="5575300" y="3371850"/>
          <p14:tracePt t="34824" x="5594350" y="3390900"/>
          <p14:tracePt t="34841" x="5638800" y="3429000"/>
          <p14:tracePt t="34843" x="5664200" y="3448050"/>
          <p14:tracePt t="34863" x="5702300" y="3479800"/>
          <p14:tracePt t="34882" x="5746750" y="3511550"/>
          <p14:tracePt t="34884" x="5765800" y="3524250"/>
          <p14:tracePt t="34903" x="5822950" y="3556000"/>
          <p14:tracePt t="34922" x="5861050" y="3575050"/>
          <p14:tracePt t="34924" x="5880100" y="3581400"/>
          <p14:tracePt t="34941" x="5924550" y="3600450"/>
          <p14:tracePt t="34959" x="5994400" y="3619500"/>
          <p14:tracePt t="34979" x="6070600" y="3632200"/>
          <p14:tracePt t="34980" x="6108700" y="3638550"/>
          <p14:tracePt t="34999" x="6203950" y="3651250"/>
          <p14:tracePt t="35017" x="6318250" y="3651250"/>
          <p14:tracePt t="35035" x="6419850" y="3651250"/>
          <p14:tracePt t="35037" x="6464300" y="3651250"/>
          <p14:tracePt t="35055" x="6565900" y="3644900"/>
          <p14:tracePt t="35073" x="6648450" y="3625850"/>
          <p14:tracePt t="35091" x="6724650" y="3606800"/>
          <p14:tracePt t="35092" x="6756400" y="3600450"/>
          <p14:tracePt t="35110" x="6807200" y="3581400"/>
          <p14:tracePt t="35129" x="6826250" y="3581400"/>
          <p14:tracePt t="35385" x="6826250" y="3575050"/>
          <p14:tracePt t="35403" x="6845300" y="3562350"/>
          <p14:tracePt t="35452" x="6851650" y="3562350"/>
          <p14:tracePt t="35469" x="6870700" y="3543300"/>
          <p14:tracePt t="35489" x="6902450" y="3511550"/>
          <p14:tracePt t="35507" x="6927850" y="3479800"/>
          <p14:tracePt t="35508" x="6934200" y="3460750"/>
          <p14:tracePt t="35526" x="6940550" y="3435350"/>
          <p14:tracePt t="35545" x="6946900" y="3429000"/>
          <p14:tracePt t="35547" x="6953250" y="3409950"/>
          <p14:tracePt t="35566" x="6953250" y="3403600"/>
          <p14:tracePt t="35567" x="6972300" y="3384550"/>
          <p14:tracePt t="35585" x="6978650" y="3365500"/>
          <p14:tracePt t="35588" x="6985000" y="3340100"/>
          <p14:tracePt t="35606" x="7004050" y="3327400"/>
          <p14:tracePt t="35607" x="7010400" y="3302000"/>
          <p14:tracePt t="35625" x="7023100" y="3263900"/>
          <p14:tracePt t="35644" x="7029450" y="3225800"/>
          <p14:tracePt t="35645" x="7035800" y="3206750"/>
          <p14:tracePt t="35663" x="7048500" y="3162300"/>
          <p14:tracePt t="35681" x="7061200" y="3124200"/>
          <p14:tracePt t="35683" x="7061200" y="3105150"/>
          <p14:tracePt t="35702" x="7080250" y="3060700"/>
          <p14:tracePt t="35721" x="7092950" y="3016250"/>
          <p14:tracePt t="35738" x="7112000" y="2971800"/>
          <p14:tracePt t="35740" x="7118350" y="2959100"/>
          <p14:tracePt t="35758" x="7131050" y="2921000"/>
          <p14:tracePt t="35776" x="7143750" y="2870200"/>
          <p14:tracePt t="35796" x="7162800" y="2813050"/>
          <p14:tracePt t="35798" x="7169150" y="2774950"/>
          <p14:tracePt t="35816" x="7188200" y="2698750"/>
          <p14:tracePt t="35834" x="7207250" y="2635250"/>
          <p14:tracePt t="35853" x="7239000" y="2540000"/>
          <p14:tracePt t="35872" x="7258050" y="2495550"/>
          <p14:tracePt t="35890" x="7264400" y="2438400"/>
          <p14:tracePt t="35891" x="7270750" y="2413000"/>
          <p14:tracePt t="35909" x="7277100" y="2362200"/>
          <p14:tracePt t="35928" x="7277100" y="2311400"/>
          <p14:tracePt t="35947" x="7277100" y="2260600"/>
          <p14:tracePt t="35949" x="7277100" y="2241550"/>
          <p14:tracePt t="35966" x="7277100" y="2197100"/>
          <p14:tracePt t="35984" x="7277100" y="2159000"/>
          <p14:tracePt t="36003" x="7277100" y="2114550"/>
          <p14:tracePt t="36004" x="7277100" y="2095500"/>
          <p14:tracePt t="36022" x="7277100" y="2057400"/>
          <p14:tracePt t="36041" x="7283450" y="2025650"/>
          <p14:tracePt t="36059" x="7283450" y="2000250"/>
          <p14:tracePt t="36062" x="7277100" y="1981200"/>
          <p14:tracePt t="36080" x="7270750" y="1955800"/>
          <p14:tracePt t="36098" x="7270750" y="1930400"/>
          <p14:tracePt t="36099" x="7270750" y="1911350"/>
          <p14:tracePt t="36117" x="7264400" y="1879600"/>
          <p14:tracePt t="36137" x="7258050" y="1835150"/>
          <p14:tracePt t="36157" x="7258050" y="1828800"/>
          <p14:tracePt t="36158" x="7245350" y="1790700"/>
          <p14:tracePt t="36176" x="7239000" y="1765300"/>
          <p14:tracePt t="36196" x="7232650" y="1752600"/>
          <p14:tracePt t="36218" x="7232650" y="1746250"/>
          <p14:tracePt t="36563" x="7226300" y="1720850"/>
          <p14:tracePt t="36565" x="7219950" y="1701800"/>
          <p14:tracePt t="36582" x="7213600" y="1695450"/>
          <p14:tracePt t="36600" x="7207250" y="1682750"/>
          <p14:tracePt t="36618" x="7200900" y="1670050"/>
          <p14:tracePt t="36636" x="7200900" y="1663700"/>
          <p14:tracePt t="36820" x="7188200" y="1638300"/>
          <p14:tracePt t="36837" x="7181850" y="1606550"/>
          <p14:tracePt t="36854" x="7181850" y="1593850"/>
          <p14:tracePt t="36872" x="7181850" y="1562100"/>
          <p14:tracePt t="36890" x="7175500" y="1536700"/>
          <p14:tracePt t="36892" x="7169150" y="1517650"/>
          <p14:tracePt t="36909" x="7162800" y="1498600"/>
          <p14:tracePt t="36928" x="7156450" y="1485900"/>
          <p14:tracePt t="36948" x="7150100" y="1466850"/>
          <p14:tracePt t="36950" x="7150100" y="1454150"/>
          <p14:tracePt t="36967" x="7143750" y="1435100"/>
          <p14:tracePt t="36986" x="7137400" y="1428750"/>
          <p14:tracePt t="36988" x="7131050" y="1422400"/>
          <p14:tracePt t="37006" x="7131050" y="1416050"/>
          <p14:tracePt t="37102" x="7131050" y="1409700"/>
          <p14:tracePt t="37150" x="7118350" y="1409700"/>
          <p14:tracePt t="37152" x="7105650" y="1409700"/>
          <p14:tracePt t="37170" x="7092950" y="1403350"/>
          <p14:tracePt t="37172" x="7086600" y="1403350"/>
          <p14:tracePt t="37365" x="7092950" y="1428750"/>
          <p14:tracePt t="37382" x="7124700" y="1479550"/>
          <p14:tracePt t="37401" x="7150100" y="1530350"/>
          <p14:tracePt t="37420" x="7175500" y="1581150"/>
          <p14:tracePt t="37421" x="7188200" y="1606550"/>
          <p14:tracePt t="37440" x="7194550" y="1625600"/>
          <p14:tracePt t="37441" x="7213600" y="1651000"/>
          <p14:tracePt t="37459" x="7239000" y="1714500"/>
          <p14:tracePt t="37462" x="7258050" y="1746250"/>
          <p14:tracePt t="37481" x="7308850" y="1816100"/>
          <p14:tracePt t="37499" x="7353300" y="1879600"/>
          <p14:tracePt t="37501" x="7391400" y="1924050"/>
          <p14:tracePt t="37520" x="7416800" y="1962150"/>
          <p14:tracePt t="37538" x="7454900" y="2012950"/>
          <p14:tracePt t="37540" x="7461250" y="2044700"/>
          <p14:tracePt t="37558" x="7461250" y="2082800"/>
          <p14:tracePt t="38022" x="7480300" y="2082800"/>
          <p14:tracePt t="38040" x="7486650" y="2082800"/>
          <p14:tracePt t="38309" x="7499350" y="2076450"/>
          <p14:tracePt t="38327" x="7524750" y="2070100"/>
          <p14:tracePt t="38346" x="7537450" y="2063750"/>
          <p14:tracePt t="38348" x="7543800" y="2063750"/>
          <p14:tracePt t="38365" x="7556500" y="2063750"/>
          <p14:tracePt t="38383" x="7562850" y="2057400"/>
          <p14:tracePt t="38401" x="7569200" y="2051050"/>
          <p14:tracePt t="38420" x="7581900" y="2044700"/>
          <p14:tracePt t="38421" x="7600950" y="2044700"/>
          <p14:tracePt t="38439" x="7620000" y="2038350"/>
          <p14:tracePt t="38457" x="7651750" y="2025650"/>
          <p14:tracePt t="38475" x="7670800" y="2019300"/>
          <p14:tracePt t="38476" x="7683500" y="2012950"/>
          <p14:tracePt t="38496" x="7702550" y="2006600"/>
          <p14:tracePt t="38514" x="7721600" y="1993900"/>
          <p14:tracePt t="38516" x="7727950" y="1987550"/>
          <p14:tracePt t="38534" x="7734300" y="1981200"/>
          <p14:tracePt t="38553" x="7740650" y="1974850"/>
          <p14:tracePt t="38846" x="7753350" y="1968500"/>
          <p14:tracePt t="38863" x="7778750" y="1955800"/>
          <p14:tracePt t="38881" x="7816850" y="1943100"/>
          <p14:tracePt t="38899" x="7848600" y="1936750"/>
          <p14:tracePt t="38902" x="7867650" y="1924050"/>
          <p14:tracePt t="38920" x="7886700" y="1911350"/>
          <p14:tracePt t="38938" x="7905750" y="1898650"/>
          <p14:tracePt t="38940" x="7912100" y="1898650"/>
          <p14:tracePt t="38958" x="7918450" y="1892300"/>
          <p14:tracePt t="38976" x="7924800" y="1892300"/>
          <p14:tracePt t="39093" x="7931150" y="1892300"/>
          <p14:tracePt t="39183" x="7931150" y="1898650"/>
          <p14:tracePt t="39185" x="7931150" y="1905000"/>
          <p14:tracePt t="39203" x="7931150" y="1911350"/>
          <p14:tracePt t="39204" x="7931150" y="1917700"/>
          <p14:tracePt t="39222" x="7937500" y="1924050"/>
          <p14:tracePt t="39240" x="7943850" y="1936750"/>
          <p14:tracePt t="39257" x="7943850" y="1943100"/>
          <p14:tracePt t="39543" x="7950200" y="1943100"/>
          <p14:tracePt t="39620" x="7950200" y="1936750"/>
          <p14:tracePt t="40021" x="7956550" y="1924050"/>
          <p14:tracePt t="40039" x="7969250" y="1892300"/>
          <p14:tracePt t="40058" x="7969250" y="1860550"/>
          <p14:tracePt t="40060" x="7981950" y="1841500"/>
          <p14:tracePt t="40079" x="7988300" y="1822450"/>
          <p14:tracePt t="40098" x="7988300" y="1816100"/>
          <p14:tracePt t="40300" x="7981950" y="1822450"/>
          <p14:tracePt t="40735" x="7981950" y="1835150"/>
          <p14:tracePt t="40753" x="7975600" y="1841500"/>
          <p14:tracePt t="40771" x="7975600" y="1847850"/>
          <p14:tracePt t="40773" x="7969250" y="1860550"/>
          <p14:tracePt t="40790" x="7969250" y="1866900"/>
          <p14:tracePt t="40792" x="7962900" y="1873250"/>
          <p14:tracePt t="40809" x="7962900" y="1879600"/>
          <p14:tracePt t="40812" x="7956550" y="1892300"/>
          <p14:tracePt t="40830" x="7950200" y="1892300"/>
          <p14:tracePt t="40974" x="7950200" y="1898650"/>
          <p14:tracePt t="40991" x="7950200" y="1924050"/>
          <p14:tracePt t="41009" x="7950200" y="1936750"/>
          <p14:tracePt t="41029" x="7950200" y="1962150"/>
          <p14:tracePt t="41047" x="7969250" y="2012950"/>
          <p14:tracePt t="41065" x="7975600" y="2038350"/>
          <p14:tracePt t="41084" x="7975600" y="2044700"/>
          <p14:tracePt t="41086" x="7975600" y="2051050"/>
          <p14:tracePt t="41376" x="7988300" y="2051050"/>
          <p14:tracePt t="41395" x="7988300" y="2044700"/>
          <p14:tracePt t="41417" x="7988300" y="2032000"/>
          <p14:tracePt t="41434" x="7988300" y="2019300"/>
          <p14:tracePt t="41436" x="7988300" y="2012950"/>
          <p14:tracePt t="41454" x="7988300" y="1987550"/>
          <p14:tracePt t="41473" x="7981950" y="1968500"/>
          <p14:tracePt t="41496" x="7981950" y="1949450"/>
          <p14:tracePt t="41514" x="7981950" y="1930400"/>
          <p14:tracePt t="41516" x="7981950" y="1917700"/>
          <p14:tracePt t="41534" x="7981950" y="1905000"/>
          <p14:tracePt t="41552" x="7981950" y="1898650"/>
          <p14:tracePt t="41571" x="7981950" y="1892300"/>
          <p14:tracePt t="41573" x="7981950" y="1885950"/>
          <p14:tracePt t="41608" x="7981950" y="1879600"/>
          <p14:tracePt t="41626" x="7981950" y="1866900"/>
          <p14:tracePt t="41629" x="7981950" y="1860550"/>
          <p14:tracePt t="41647" x="7981950" y="1854200"/>
          <p14:tracePt t="41665" x="7981950" y="1835150"/>
          <p14:tracePt t="41667" x="7981950" y="1828800"/>
          <p14:tracePt t="41685" x="7988300" y="1816100"/>
          <p14:tracePt t="41705" x="7988300" y="1809750"/>
          <p14:tracePt t="41723" x="7988300" y="1803400"/>
          <p14:tracePt t="41784" x="7988300" y="1797050"/>
          <p14:tracePt t="41801" x="8001000" y="1778000"/>
          <p14:tracePt t="41819" x="8001000" y="1752600"/>
          <p14:tracePt t="41821" x="8007350" y="1746250"/>
          <p14:tracePt t="41840" x="8013700" y="1733550"/>
          <p14:tracePt t="41858" x="8013700" y="1727200"/>
          <p14:tracePt t="41859" x="8013700" y="1720850"/>
          <p14:tracePt t="41879" x="8013700" y="1714500"/>
          <p14:tracePt t="42023" x="8020050" y="1689100"/>
          <p14:tracePt t="42040" x="8020050" y="1676400"/>
          <p14:tracePt t="42058" x="8020050" y="1651000"/>
          <p14:tracePt t="42060" x="8020050" y="1644650"/>
          <p14:tracePt t="42079" x="8020050" y="1619250"/>
          <p14:tracePt t="42098" x="8020050" y="1606550"/>
          <p14:tracePt t="42100" x="8020050" y="1600200"/>
          <p14:tracePt t="42117" x="8020050" y="1593850"/>
          <p14:tracePt t="42137" x="8020050" y="1587500"/>
          <p14:tracePt t="42365" x="8007350" y="1568450"/>
          <p14:tracePt t="42382" x="7994650" y="1568450"/>
          <p14:tracePt t="42428" x="7994650" y="1562100"/>
          <p14:tracePt t="42559" x="7988300" y="1568450"/>
          <p14:tracePt t="42577" x="7981950" y="1568450"/>
          <p14:tracePt t="42639" x="7975600" y="1574800"/>
          <p14:tracePt t="42657" x="7962900" y="1587500"/>
          <p14:tracePt t="42675" x="7956550" y="1593850"/>
          <p14:tracePt t="42676" x="7956550" y="1600200"/>
          <p14:tracePt t="42696" x="7956550" y="1606550"/>
          <p14:tracePt t="42713" x="7950200" y="1606550"/>
          <p14:tracePt t="42753" x="7943850" y="1612900"/>
          <p14:tracePt t="42771" x="7937500" y="1619250"/>
          <p14:tracePt t="42773" x="7937500" y="1625600"/>
          <p14:tracePt t="42791" x="7931150" y="1625600"/>
          <p14:tracePt t="42809" x="7931150" y="1638300"/>
          <p14:tracePt t="42829" x="7924800" y="1644650"/>
          <p14:tracePt t="42865" x="7918450" y="1651000"/>
          <p14:tracePt t="43294" x="7905750" y="1657350"/>
          <p14:tracePt t="43312" x="7905750" y="1663700"/>
          <p14:tracePt t="43330" x="7899400" y="1676400"/>
          <p14:tracePt t="43333" x="7899400" y="1682750"/>
          <p14:tracePt t="43352" x="7886700" y="1714500"/>
          <p14:tracePt t="43371" x="7880350" y="1752600"/>
          <p14:tracePt t="43373" x="7880350" y="1778000"/>
          <p14:tracePt t="43391" x="7867650" y="1822450"/>
          <p14:tracePt t="43410" x="7861300" y="1866900"/>
          <p14:tracePt t="43412" x="7854950" y="1905000"/>
          <p14:tracePt t="43431" x="7848600" y="1962150"/>
          <p14:tracePt t="43449" x="7835900" y="2019300"/>
          <p14:tracePt t="43467" x="7829550" y="2095500"/>
          <p14:tracePt t="43469" x="7829550" y="2114550"/>
          <p14:tracePt t="43489" x="7829550" y="2209800"/>
          <p14:tracePt t="43507" x="7829550" y="2298700"/>
          <p14:tracePt t="43509" x="7829550" y="2330450"/>
          <p14:tracePt t="43527" x="7829550" y="2413000"/>
          <p14:tracePt t="43546" x="7829550" y="2508250"/>
          <p14:tracePt t="43547" x="7829550" y="2546350"/>
          <p14:tracePt t="43565" x="7829550" y="2628900"/>
          <p14:tracePt t="43583" x="7829550" y="2736850"/>
          <p14:tracePt t="43603" x="7829550" y="2857500"/>
          <p14:tracePt t="43604" x="7829550" y="2914650"/>
          <p14:tracePt t="43622" x="7829550" y="3048000"/>
          <p14:tracePt t="43641" x="7835900" y="3155950"/>
          <p14:tracePt t="43673" x="7835900" y="3295650"/>
          <p14:tracePt t="43675" x="7842250" y="3429000"/>
          <p14:tracePt t="43677" x="7842250" y="3511550"/>
          <p14:tracePt t="43696" x="7842250" y="3619500"/>
          <p14:tracePt t="43714" x="7842250" y="3727450"/>
          <p14:tracePt t="43716" x="7842250" y="3790950"/>
          <p14:tracePt t="43734" x="7854950" y="3898900"/>
          <p14:tracePt t="43753" x="7861300" y="3994150"/>
          <p14:tracePt t="43771" x="7874000" y="4089400"/>
          <p14:tracePt t="43773" x="7874000" y="4140200"/>
          <p14:tracePt t="43791" x="7874000" y="4241800"/>
          <p14:tracePt t="43809" x="7874000" y="4356100"/>
          <p14:tracePt t="43828" x="7874000" y="4476750"/>
          <p14:tracePt t="43830" x="7867650" y="4540250"/>
          <p14:tracePt t="43848" x="7848600" y="4654550"/>
          <p14:tracePt t="43867" x="7835900" y="4762500"/>
          <p14:tracePt t="43869" x="7829550" y="4819650"/>
          <p14:tracePt t="43889" x="7810500" y="4927600"/>
          <p14:tracePt t="43908" x="7791450" y="5092700"/>
          <p14:tracePt t="43926" x="7772400" y="5200650"/>
          <p14:tracePt t="43946" x="7766050" y="5295900"/>
          <p14:tracePt t="43948" x="7766050" y="5346700"/>
          <p14:tracePt t="43965" x="7766050" y="5448300"/>
          <p14:tracePt t="43983" x="7766050" y="5537200"/>
          <p14:tracePt t="44003" x="7759700" y="5626100"/>
          <p14:tracePt t="44004" x="7753350" y="5664200"/>
          <p14:tracePt t="44022" x="7753350" y="5695950"/>
          <p14:tracePt t="44024" x="7753350" y="5727700"/>
          <p14:tracePt t="44043" x="7753350" y="5778500"/>
          <p14:tracePt t="44045" x="7766050" y="5810250"/>
          <p14:tracePt t="44064" x="7778750" y="5854700"/>
          <p14:tracePt t="44082" x="7797800" y="5886450"/>
          <p14:tracePt t="44084" x="7810500" y="5899150"/>
          <p14:tracePt t="44103" x="7829550" y="5911850"/>
          <p14:tracePt t="44121" x="7848600" y="5924550"/>
          <p14:tracePt t="44150" x="7854950" y="5924550"/>
          <p14:tracePt t="44159" x="7874000" y="5924550"/>
          <p14:tracePt t="44163" x="7893050" y="5924550"/>
          <p14:tracePt t="44181" x="7924800" y="5911850"/>
          <p14:tracePt t="44200" x="7956550" y="5880100"/>
          <p14:tracePt t="44219" x="8001000" y="5816600"/>
          <p14:tracePt t="44221" x="8020050" y="5772150"/>
          <p14:tracePt t="44239" x="8039100" y="5746750"/>
          <p14:tracePt t="44241" x="8051800" y="5715000"/>
          <p14:tracePt t="44259" x="8070850" y="5657850"/>
          <p14:tracePt t="44262" x="8077200" y="5632450"/>
          <p14:tracePt t="44280" x="8083550" y="5588000"/>
          <p14:tracePt t="44299" x="8089900" y="5549900"/>
          <p14:tracePt t="44300" x="8089900" y="5530850"/>
          <p14:tracePt t="44319" x="8096250" y="5473700"/>
          <p14:tracePt t="44338" x="8108950" y="5410200"/>
          <p14:tracePt t="44340" x="8108950" y="5378450"/>
          <p14:tracePt t="44357" x="8128000" y="5327650"/>
          <p14:tracePt t="44375" x="8134350" y="5289550"/>
          <p14:tracePt t="44396" x="8147050" y="5251450"/>
          <p14:tracePt t="44398" x="8147050" y="5238750"/>
          <p14:tracePt t="44416" x="8147050" y="5194300"/>
          <p14:tracePt t="44434" x="8153400" y="5143500"/>
          <p14:tracePt t="44436" x="8153400" y="5111750"/>
          <p14:tracePt t="44455" x="8153400" y="5048250"/>
          <p14:tracePt t="44473" x="8159750" y="4978400"/>
          <p14:tracePt t="44492" x="8185150" y="4851400"/>
          <p14:tracePt t="44510" x="8197850" y="4749800"/>
          <p14:tracePt t="44529" x="8210550" y="4648200"/>
          <p14:tracePt t="44548" x="8223250" y="4527550"/>
          <p14:tracePt t="44549" x="8223250" y="4476750"/>
          <p14:tracePt t="44567" x="8223250" y="4356100"/>
          <p14:tracePt t="44586" x="8223250" y="4241800"/>
          <p14:tracePt t="44588" x="8223250" y="4184650"/>
          <p14:tracePt t="44606" x="8223250" y="4064000"/>
          <p14:tracePt t="44624" x="8223250" y="3962400"/>
          <p14:tracePt t="44643" x="8223250" y="3835400"/>
          <p14:tracePt t="44645" x="8223250" y="3778250"/>
          <p14:tracePt t="44664" x="8223250" y="3651250"/>
          <p14:tracePt t="44682" x="8223250" y="3524250"/>
          <p14:tracePt t="44684" x="8223250" y="3460750"/>
          <p14:tracePt t="44702" x="8223250" y="3340100"/>
          <p14:tracePt t="44721" x="8223250" y="3232150"/>
          <p14:tracePt t="44740" x="8223250" y="3111500"/>
          <p14:tracePt t="44758" x="8223250" y="3035300"/>
          <p14:tracePt t="44776" x="8223250" y="2971800"/>
          <p14:tracePt t="44796" x="8216900" y="2908300"/>
          <p14:tracePt t="44797" x="8210550" y="2876550"/>
          <p14:tracePt t="44816" x="8204200" y="2819400"/>
          <p14:tracePt t="44834" x="8197850" y="2774950"/>
          <p14:tracePt t="44853" x="8191500" y="2724150"/>
          <p14:tracePt t="44871" x="8172450" y="2679700"/>
          <p14:tracePt t="44890" x="8153400" y="2635250"/>
          <p14:tracePt t="44892" x="8140700" y="2609850"/>
          <p14:tracePt t="44910" x="8115300" y="2565400"/>
          <p14:tracePt t="44929" x="8089900" y="2514600"/>
          <p14:tracePt t="44948" x="8064500" y="2463800"/>
          <p14:tracePt t="44949" x="8058150" y="2444750"/>
          <p14:tracePt t="44967" x="8020050" y="2387600"/>
          <p14:tracePt t="44988" x="7988300" y="2336800"/>
          <p14:tracePt t="44989" x="7981950" y="2324100"/>
          <p14:tracePt t="45007" x="7950200" y="2279650"/>
          <p14:tracePt t="45026" x="7918450" y="2241550"/>
          <p14:tracePt t="45029" x="7912100" y="2222500"/>
          <p14:tracePt t="45047" x="7899400" y="2184400"/>
          <p14:tracePt t="45065" x="7886700" y="2146300"/>
          <p14:tracePt t="45084" x="7874000" y="2108200"/>
          <p14:tracePt t="45086" x="7867650" y="2089150"/>
          <p14:tracePt t="45105" x="7861300" y="2070100"/>
          <p14:tracePt t="45137" x="7848600" y="2057400"/>
          <p14:tracePt t="45139" x="7842250" y="2051050"/>
          <p14:tracePt t="45293" x="7842250" y="2044700"/>
          <p14:tracePt t="45311" x="7867650" y="2025650"/>
          <p14:tracePt t="45329" x="7880350" y="2012950"/>
          <p14:tracePt t="45331" x="7893050" y="2012950"/>
          <p14:tracePt t="45350" x="7912100" y="2006600"/>
          <p14:tracePt t="45369" x="7918450" y="2000250"/>
          <p14:tracePt t="45388" x="7931150" y="2000250"/>
          <p14:tracePt t="45413" x="7937500" y="1993900"/>
          <p14:tracePt t="45793" x="7931150" y="1993900"/>
          <p14:tracePt t="47084" x="7937500" y="1993900"/>
          <p14:tracePt t="47103" x="7962900" y="1993900"/>
          <p14:tracePt t="47121" x="7975600" y="1993900"/>
          <p14:tracePt t="47141" x="7981950" y="1993900"/>
          <p14:tracePt t="47166" x="7994650" y="1993900"/>
          <p14:tracePt t="47184" x="8007350" y="1993900"/>
          <p14:tracePt t="47204" x="8032750" y="1987550"/>
          <p14:tracePt t="47222" x="8058150" y="1981200"/>
          <p14:tracePt t="47240" x="8089900" y="1974850"/>
          <p14:tracePt t="47259" x="8115300" y="1974850"/>
          <p14:tracePt t="47262" x="8128000" y="1968500"/>
          <p14:tracePt t="47280" x="8153400" y="1968500"/>
          <p14:tracePt t="47298" x="8172450" y="1968500"/>
          <p14:tracePt t="47300" x="8191500" y="1968500"/>
          <p14:tracePt t="47318" x="8204200" y="1962150"/>
          <p14:tracePt t="47336" x="8229600" y="1962150"/>
          <p14:tracePt t="47355" x="8267700" y="1949450"/>
          <p14:tracePt t="47356" x="8293100" y="1949450"/>
          <p14:tracePt t="47375" x="8331200" y="1936750"/>
          <p14:tracePt t="47393" x="8388350" y="1917700"/>
          <p14:tracePt t="47412" x="8413750" y="1905000"/>
          <p14:tracePt t="47414" x="8420100" y="1905000"/>
          <p14:tracePt t="47432" x="8432800" y="1898650"/>
          <p14:tracePt t="47450" x="8439150" y="1892300"/>
          <p14:tracePt t="47623" x="8451850" y="1879600"/>
          <p14:tracePt t="47640" x="8470900" y="1873250"/>
          <p14:tracePt t="47659" x="8477250" y="1866900"/>
          <p14:tracePt t="47661" x="8483600" y="1866900"/>
          <p14:tracePt t="47680" x="8502650" y="1854200"/>
          <p14:tracePt t="47699" x="8509000" y="1854200"/>
          <p14:tracePt t="47700" x="8521700" y="1854200"/>
          <p14:tracePt t="47719" x="8528050" y="1847850"/>
          <p14:tracePt t="47738" x="8534400" y="1841500"/>
          <p14:tracePt t="47764" x="8540750" y="1841500"/>
          <p14:tracePt t="47800" x="8547100" y="1841500"/>
          <p14:tracePt t="47819" x="8553450" y="1841500"/>
          <p14:tracePt t="47821" x="8553450" y="1835150"/>
          <p14:tracePt t="47839" x="8566150" y="1835150"/>
          <p14:tracePt t="47858" x="8591550" y="1828800"/>
          <p14:tracePt t="47860" x="8604250" y="1822450"/>
          <p14:tracePt t="47879" x="8636000" y="1822450"/>
          <p14:tracePt t="47897" x="8667750" y="1809750"/>
          <p14:tracePt t="47899" x="8699500" y="1803400"/>
          <p14:tracePt t="47917" x="8737600" y="1803400"/>
          <p14:tracePt t="47936" x="8782050" y="1790700"/>
          <p14:tracePt t="47955" x="8820150" y="1790700"/>
          <p14:tracePt t="47957" x="8839200" y="1784350"/>
          <p14:tracePt t="47975" x="8845550" y="1784350"/>
          <p14:tracePt t="47995" x="8858250" y="1784350"/>
          <p14:tracePt t="48018" x="8864600" y="1784350"/>
          <p14:tracePt t="48020" x="8877300" y="1784350"/>
          <p14:tracePt t="48038" x="8902700" y="1784350"/>
          <p14:tracePt t="48056" x="8934450" y="1784350"/>
          <p14:tracePt t="48074" x="8966200" y="1790700"/>
          <p14:tracePt t="48076" x="8985250" y="1797050"/>
          <p14:tracePt t="48096" x="9042400" y="1809750"/>
          <p14:tracePt t="48114" x="9086850" y="1828800"/>
          <p14:tracePt t="48116" x="9099550" y="1835150"/>
          <p14:tracePt t="48136" x="9124950" y="1847850"/>
          <p14:tracePt t="48156" x="9137650" y="1854200"/>
          <p14:tracePt t="48158" x="9156700" y="1860550"/>
          <p14:tracePt t="48176" x="9175750" y="1866900"/>
          <p14:tracePt t="48197" x="9182100" y="1873250"/>
          <p14:tracePt t="48234" x="9188450" y="1879600"/>
          <p14:tracePt t="48253" x="9194800" y="1879600"/>
          <p14:tracePt t="48629" x="9188450" y="1822450"/>
          <p14:tracePt t="48648" x="9188450" y="1784350"/>
          <p14:tracePt t="48665" x="9182100" y="1746250"/>
          <p14:tracePt t="48683" x="9182100" y="1727200"/>
          <p14:tracePt t="48686" x="9182100" y="1714500"/>
          <p14:tracePt t="48704" x="9182100" y="1708150"/>
          <p14:tracePt t="48723" x="9182100" y="1701800"/>
          <p14:tracePt t="48724" x="9182100" y="1695450"/>
          <p14:tracePt t="48743" x="9182100" y="1682750"/>
          <p14:tracePt t="48763" x="9175750" y="1644650"/>
          <p14:tracePt t="48765" x="9169400" y="1625600"/>
          <p14:tracePt t="48786" x="9144000" y="1574800"/>
          <p14:tracePt t="48788" x="9124950" y="1549400"/>
          <p14:tracePt t="48807" x="9099550" y="1498600"/>
          <p14:tracePt t="48825" x="9067800" y="1447800"/>
          <p14:tracePt t="48845" x="9036050" y="1403350"/>
          <p14:tracePt t="48863" x="9023350" y="1390650"/>
          <p14:tracePt t="48900" x="9017000" y="1390650"/>
          <p14:tracePt t="48919" x="9004300" y="1390650"/>
          <p14:tracePt t="48938" x="8978900" y="1397000"/>
          <p14:tracePt t="48939" x="8966200" y="1403350"/>
          <p14:tracePt t="48958" x="8934450" y="1428750"/>
          <p14:tracePt t="48977" x="8915400" y="1460500"/>
          <p14:tracePt t="48996" x="8902700" y="1504950"/>
          <p14:tracePt t="48997" x="8902700" y="1530350"/>
          <p14:tracePt t="49016" x="8896350" y="1593850"/>
          <p14:tracePt t="49035" x="8896350" y="1676400"/>
          <p14:tracePt t="49037" x="8896350" y="1714500"/>
          <p14:tracePt t="49056" x="8902700" y="1797050"/>
          <p14:tracePt t="49074" x="8902700" y="1854200"/>
          <p14:tracePt t="49076" x="8909050" y="1854200"/>
          <p14:tracePt t="49335" x="8909050" y="1866900"/>
          <p14:tracePt t="49353" x="8921750" y="1879600"/>
          <p14:tracePt t="49371" x="8940800" y="1892300"/>
          <p14:tracePt t="49373" x="8953500" y="1898650"/>
          <p14:tracePt t="49391" x="8997950" y="1924050"/>
          <p14:tracePt t="49411" x="9080500" y="1949450"/>
          <p14:tracePt t="49413" x="9137650" y="1968500"/>
          <p14:tracePt t="49431" x="9264650" y="1987550"/>
          <p14:tracePt t="49450" x="9410700" y="2025650"/>
          <p14:tracePt t="49452" x="9486900" y="2032000"/>
          <p14:tracePt t="49472" x="9626600" y="2044700"/>
          <p14:tracePt t="49490" x="9709150" y="2051050"/>
          <p14:tracePt t="49492" x="9747250" y="2051050"/>
          <p14:tracePt t="49512" x="9779000" y="2044700"/>
          <p14:tracePt t="49531" x="9829800" y="2025650"/>
          <p14:tracePt t="49533" x="9848850" y="2012950"/>
          <p14:tracePt t="49552" x="9886950" y="1981200"/>
          <p14:tracePt t="49571" x="9931400" y="1936750"/>
          <p14:tracePt t="49573" x="9963150" y="1911350"/>
          <p14:tracePt t="49591" x="9994900" y="1873250"/>
          <p14:tracePt t="49610" x="10033000" y="1841500"/>
          <p14:tracePt t="49629" x="10058400" y="1816100"/>
          <p14:tracePt t="49780" x="10039350" y="1816100"/>
          <p14:tracePt t="49798" x="10007600" y="1822450"/>
          <p14:tracePt t="49816" x="9982200" y="1828800"/>
          <p14:tracePt t="49836" x="9969500" y="1835150"/>
          <p14:tracePt t="49838" x="9963150" y="1841500"/>
          <p14:tracePt t="49856" x="9956800" y="1847850"/>
          <p14:tracePt t="50072" x="9944100" y="1854200"/>
          <p14:tracePt t="50090" x="9931400" y="1860550"/>
          <p14:tracePt t="50092" x="9925050" y="1860550"/>
          <p14:tracePt t="50398" x="9925050" y="1866900"/>
          <p14:tracePt t="50416" x="9918700" y="1866900"/>
          <p14:tracePt t="50434" x="9906000" y="1879600"/>
          <p14:tracePt t="50453" x="9899650" y="1885950"/>
          <p14:tracePt t="50489" x="9893300" y="1885950"/>
          <p14:tracePt t="50508" x="9886950" y="1892300"/>
          <p14:tracePt t="50526" x="9886950" y="1898650"/>
          <p14:tracePt t="50545" x="9886950" y="1905000"/>
          <p14:tracePt t="50564" x="9880600" y="1905000"/>
          <p14:tracePt t="50582" x="9880600" y="1911350"/>
          <p14:tracePt t="50601" x="9880600" y="1917700"/>
          <p14:tracePt t="50619" x="9880600" y="1924050"/>
          <p14:tracePt t="50621" x="9874250" y="1936750"/>
          <p14:tracePt t="50640" x="9874250" y="1949450"/>
          <p14:tracePt t="50660" x="9874250" y="1968500"/>
          <p14:tracePt t="50679" x="9867900" y="1974850"/>
          <p14:tracePt t="50698" x="9867900" y="1987550"/>
          <p14:tracePt t="50720" x="9867900" y="2006600"/>
          <p14:tracePt t="50738" x="9867900" y="2025650"/>
          <p14:tracePt t="50740" x="9861550" y="2032000"/>
          <p14:tracePt t="50758" x="9861550" y="2051050"/>
          <p14:tracePt t="50776" x="9855200" y="2070100"/>
          <p14:tracePt t="50796" x="9855200" y="2082800"/>
          <p14:tracePt t="50798" x="9848850" y="2095500"/>
          <p14:tracePt t="50816" x="9848850" y="2108200"/>
          <p14:tracePt t="50835" x="9848850" y="2127250"/>
          <p14:tracePt t="50837" x="9842500" y="2127250"/>
          <p14:tracePt t="50932" x="9880600" y="2120900"/>
          <p14:tracePt t="50949" x="9950450" y="2095500"/>
          <p14:tracePt t="50968" x="10052050" y="2063750"/>
          <p14:tracePt t="50987" x="10147300" y="2032000"/>
          <p14:tracePt t="50989" x="10198100" y="2019300"/>
          <p14:tracePt t="51008" x="10287000" y="1993900"/>
          <p14:tracePt t="51026" x="10363200" y="1974850"/>
          <p14:tracePt t="51028" x="10375900" y="1968500"/>
          <p14:tracePt t="51047" x="10414000" y="1962150"/>
          <p14:tracePt t="51066" x="10426700" y="1955800"/>
          <p14:tracePt t="51068" x="10433050" y="1955800"/>
          <p14:tracePt t="51088" x="10452100" y="1955800"/>
          <p14:tracePt t="51106" x="10477500" y="1949450"/>
          <p14:tracePt t="51108" x="10490200" y="1949450"/>
          <p14:tracePt t="51126" x="10534650" y="1930400"/>
          <p14:tracePt t="51147" x="10579100" y="1930400"/>
          <p14:tracePt t="51152" x="10604500" y="1924050"/>
          <p14:tracePt t="51187" x="10661650" y="1917700"/>
          <p14:tracePt t="51188" x="10699750" y="1911350"/>
          <p14:tracePt t="51207" x="10706100" y="1905000"/>
          <p14:tracePt t="51296" x="10706100" y="1917700"/>
          <p14:tracePt t="51314" x="10706100" y="1930400"/>
          <p14:tracePt t="51336" x="10706100" y="1936750"/>
          <p14:tracePt t="51355" x="10706100" y="1955800"/>
          <p14:tracePt t="51357" x="10699750" y="1955800"/>
          <p14:tracePt t="51375" x="10693400" y="1974850"/>
          <p14:tracePt t="51396" x="10687050" y="1987550"/>
          <p14:tracePt t="51397" x="10687050" y="2000250"/>
          <p14:tracePt t="51416" x="10687050" y="2006600"/>
          <p14:tracePt t="51435" x="10680700" y="2006600"/>
          <p14:tracePt t="51685" x="10674350" y="1993900"/>
          <p14:tracePt t="51703" x="10668000" y="1993900"/>
          <p14:tracePt t="51793" x="10668000" y="1987550"/>
          <p14:tracePt t="51795" x="10661650" y="1987550"/>
          <p14:tracePt t="51941" x="10655300" y="1993900"/>
          <p14:tracePt t="51959" x="10648950" y="2012950"/>
          <p14:tracePt t="51979" x="10629900" y="2032000"/>
          <p14:tracePt t="52412" x="10629900" y="2044700"/>
          <p14:tracePt t="52429" x="10668000" y="2057400"/>
          <p14:tracePt t="52448" x="10731500" y="2063750"/>
          <p14:tracePt t="52467" x="10801350" y="2076450"/>
          <p14:tracePt t="52469" x="10826750" y="2076450"/>
          <p14:tracePt t="52488" x="10864850" y="2082800"/>
          <p14:tracePt t="52507" x="10877550" y="2082800"/>
          <p14:tracePt t="52529" x="10883900" y="2082800"/>
          <p14:tracePt t="52548" x="10890250" y="2082800"/>
          <p14:tracePt t="52566" x="10902950" y="2076450"/>
          <p14:tracePt t="52586" x="10915650" y="2063750"/>
          <p14:tracePt t="52588" x="10922000" y="2063750"/>
          <p14:tracePt t="52606" x="10941050" y="2051050"/>
          <p14:tracePt t="52625" x="10960100" y="2038350"/>
          <p14:tracePt t="52645" x="10985500" y="2025650"/>
          <p14:tracePt t="52664" x="11010900" y="2019300"/>
          <p14:tracePt t="52683" x="11023600" y="2006600"/>
          <p14:tracePt t="52686" x="11029950" y="2006600"/>
          <p14:tracePt t="52704" x="11055350" y="2000250"/>
          <p14:tracePt t="52723" x="11087100" y="1987550"/>
          <p14:tracePt t="52725" x="11106150" y="1981200"/>
          <p14:tracePt t="52744" x="11137900" y="1968500"/>
          <p14:tracePt t="52762" x="11176000" y="1962150"/>
          <p14:tracePt t="52764" x="11188700" y="1955800"/>
          <p14:tracePt t="52783" x="11201400" y="1949450"/>
          <p14:tracePt t="52803" x="11207750" y="1949450"/>
          <p14:tracePt t="52893" x="11214100" y="1936750"/>
          <p14:tracePt t="52912" x="11214100" y="1917700"/>
          <p14:tracePt t="52931" x="11214100" y="1898650"/>
          <p14:tracePt t="52932" x="11214100" y="1885950"/>
          <p14:tracePt t="52952" x="11214100" y="1854200"/>
          <p14:tracePt t="52971" x="11214100" y="1822450"/>
          <p14:tracePt t="52973" x="11214100" y="1809750"/>
          <p14:tracePt t="52991" x="11214100" y="1790700"/>
          <p14:tracePt t="53010" x="11214100" y="1765300"/>
          <p14:tracePt t="53033" x="11214100" y="1746250"/>
          <p14:tracePt t="53052" x="11214100" y="1733550"/>
          <p14:tracePt t="53054" x="11207750" y="1727200"/>
          <p14:tracePt t="53073" x="11207750" y="1720850"/>
          <p14:tracePt t="53092" x="11207750" y="1714500"/>
          <p14:tracePt t="53127" x="11207750" y="1708150"/>
          <p14:tracePt t="53208" x="11201400" y="1682750"/>
          <p14:tracePt t="53226" x="11195050" y="1670050"/>
          <p14:tracePt t="53229" x="11188700" y="1657350"/>
          <p14:tracePt t="53248" x="11182350" y="1651000"/>
          <p14:tracePt t="53266" x="11182350" y="1644650"/>
          <p14:tracePt t="53289" x="11176000" y="1638300"/>
          <p14:tracePt t="53308" x="11176000" y="1631950"/>
          <p14:tracePt t="53329" x="11169650" y="1631950"/>
          <p14:tracePt t="53348" x="11156950" y="1631950"/>
          <p14:tracePt t="53366" x="11150600" y="1631950"/>
          <p14:tracePt t="53477" x="11131550" y="1631950"/>
          <p14:tracePt t="53495" x="11118850" y="1638300"/>
          <p14:tracePt t="53514" x="11106150" y="1657350"/>
          <p14:tracePt t="53516" x="11093450" y="1682750"/>
          <p14:tracePt t="53535" x="11080750" y="1720850"/>
          <p14:tracePt t="53555" x="11074400" y="1758950"/>
          <p14:tracePt t="53556" x="11074400" y="1778000"/>
          <p14:tracePt t="53574" x="11068050" y="1822450"/>
          <p14:tracePt t="53592" x="11068050" y="1860550"/>
          <p14:tracePt t="53627" x="11068050" y="1892300"/>
          <p14:tracePt t="53629" x="11061700" y="1917700"/>
          <p14:tracePt t="54022" x="11068050" y="1917700"/>
          <p14:tracePt t="54429" x="11049000" y="1917700"/>
          <p14:tracePt t="54447" x="11036300" y="1924050"/>
          <p14:tracePt t="54466" x="11029950" y="1924050"/>
          <p14:tracePt t="54468" x="11017250" y="1930400"/>
          <p14:tracePt t="54488" x="11004550" y="1936750"/>
          <p14:tracePt t="54506" x="10991850" y="1949450"/>
          <p14:tracePt t="54508" x="10985500" y="1949450"/>
          <p14:tracePt t="54528" x="10972800" y="1962150"/>
          <p14:tracePt t="54547" x="10966450" y="1968500"/>
          <p14:tracePt t="54549" x="10960100" y="1968500"/>
          <p14:tracePt t="54585" x="10953750" y="1974850"/>
          <p14:tracePt t="54936" x="10915650" y="2000250"/>
          <p14:tracePt t="54954" x="10839450" y="2038350"/>
          <p14:tracePt t="54956" x="10788650" y="2063750"/>
          <p14:tracePt t="54974" x="10668000" y="2108200"/>
          <p14:tracePt t="54995" x="10528300" y="2178050"/>
          <p14:tracePt t="54997" x="10464800" y="2203450"/>
          <p14:tracePt t="55016" x="10356850" y="2247900"/>
          <p14:tracePt t="55035" x="10293350" y="2279650"/>
          <p14:tracePt t="55037" x="10261600" y="2298700"/>
          <p14:tracePt t="55057" x="10210800" y="2336800"/>
          <p14:tracePt t="55075" x="10160000" y="2387600"/>
          <p14:tracePt t="55078" x="10134600" y="2406650"/>
          <p14:tracePt t="55098" x="10077450" y="2457450"/>
          <p14:tracePt t="55100" x="10058400" y="2476500"/>
          <p14:tracePt t="55119" x="10013950" y="2527300"/>
          <p14:tracePt t="55140" x="9982200" y="2565400"/>
          <p14:tracePt t="55143" x="9969500" y="2584450"/>
          <p14:tracePt t="55163" x="9925050" y="2628900"/>
          <p14:tracePt t="55164" x="9906000" y="2654300"/>
          <p14:tracePt t="55183" x="9874250" y="2705100"/>
          <p14:tracePt t="55203" x="9848850" y="2755900"/>
          <p14:tracePt t="55204" x="9829800" y="2768600"/>
          <p14:tracePt t="55223" x="9804400" y="2781300"/>
          <p14:tracePt t="55242" x="9817100" y="2781300"/>
          <p14:tracePt t="55597" x="9823450" y="2781300"/>
          <p14:tracePt t="55615" x="9823450" y="2787650"/>
          <p14:tracePt t="55633" x="9817100" y="2794000"/>
          <p14:tracePt t="55653" x="9804400" y="2800350"/>
          <p14:tracePt t="55671" x="9798050" y="2806700"/>
          <p14:tracePt t="55690" x="9791700" y="2806700"/>
          <p14:tracePt t="55692" x="9779000" y="2813050"/>
          <p14:tracePt t="55712" x="9766300" y="2813050"/>
          <p14:tracePt t="55731" x="9747250" y="2813050"/>
          <p14:tracePt t="55733" x="9728200" y="2813050"/>
          <p14:tracePt t="55752" x="9696450" y="2806700"/>
          <p14:tracePt t="55771" x="9658350" y="2787650"/>
          <p14:tracePt t="55773" x="9652000" y="2781300"/>
          <p14:tracePt t="55792" x="9626600" y="2762250"/>
          <p14:tracePt t="55812" x="9607550" y="2749550"/>
          <p14:tracePt t="55814" x="9601200" y="2743200"/>
          <p14:tracePt t="55832" x="9594850" y="2736850"/>
          <p14:tracePt t="55852" x="9588500" y="2736850"/>
          <p14:tracePt t="55875" x="9582150" y="2730500"/>
          <p14:tracePt t="55899" x="9569450" y="2730500"/>
          <p14:tracePt t="55901" x="9563100" y="2730500"/>
          <p14:tracePt t="55919" x="9550400" y="2730500"/>
          <p14:tracePt t="55938" x="9544050" y="2730500"/>
          <p14:tracePt t="55962" x="9525000" y="2743200"/>
          <p14:tracePt t="55964" x="9518650" y="2743200"/>
          <p14:tracePt t="55982" x="9512300" y="2749550"/>
          <p14:tracePt t="56001" x="9499600" y="2762250"/>
          <p14:tracePt t="56020" x="9499600" y="2768600"/>
          <p14:tracePt t="56039" x="9486900" y="2774950"/>
          <p14:tracePt t="56058" x="9486900" y="2781300"/>
          <p14:tracePt t="56076" x="9480550" y="2781300"/>
          <p14:tracePt t="56095" x="9474200" y="2787650"/>
          <p14:tracePt t="56350" x="9455150" y="2787650"/>
          <p14:tracePt t="56368" x="9442450" y="2794000"/>
          <p14:tracePt t="56388" x="9410700" y="2813050"/>
          <p14:tracePt t="56407" x="9391650" y="2825750"/>
          <p14:tracePt t="56426" x="9366250" y="2851150"/>
          <p14:tracePt t="56428" x="9353550" y="2863850"/>
          <p14:tracePt t="56449" x="9334500" y="2876550"/>
          <p14:tracePt t="56467" x="9315450" y="2895600"/>
          <p14:tracePt t="56469" x="9315450" y="2901950"/>
          <p14:tracePt t="56488" x="9302750" y="2914650"/>
          <p14:tracePt t="56507" x="9296400" y="2927350"/>
          <p14:tracePt t="56509" x="9290050" y="2933700"/>
          <p14:tracePt t="56528" x="9283700" y="2940050"/>
          <p14:tracePt t="56547" x="9264650" y="2952750"/>
          <p14:tracePt t="56549" x="9251950" y="2965450"/>
          <p14:tracePt t="56567" x="9245600" y="2971800"/>
          <p14:tracePt t="56589" x="9226550" y="2984500"/>
          <p14:tracePt t="56608" x="9220200" y="2990850"/>
          <p14:tracePt t="56626" x="9207500" y="2997200"/>
          <p14:tracePt t="56628" x="9201150" y="2997200"/>
          <p14:tracePt t="56648" x="9194800" y="3003550"/>
          <p14:tracePt t="56669" x="9188450" y="3003550"/>
          <p14:tracePt t="56687" x="9182100" y="3003550"/>
          <p14:tracePt t="56706" x="9175750" y="3003550"/>
          <p14:tracePt t="56728" x="9169400" y="2997200"/>
          <p14:tracePt t="56748" x="9156700" y="2990850"/>
          <p14:tracePt t="56858" x="9144000" y="2965450"/>
          <p14:tracePt t="56875" x="9131300" y="2946400"/>
          <p14:tracePt t="56876" x="9124950" y="2933700"/>
          <p14:tracePt t="56896" x="9112250" y="2914650"/>
          <p14:tracePt t="56915" x="9099550" y="2895600"/>
          <p14:tracePt t="56916" x="9093200" y="2889250"/>
          <p14:tracePt t="56936" x="9080500" y="2863850"/>
          <p14:tracePt t="56954" x="9080500" y="2844800"/>
          <p14:tracePt t="56956" x="9074150" y="2825750"/>
          <p14:tracePt t="56975" x="9067800" y="2813050"/>
          <p14:tracePt t="56995" x="9067800" y="2800350"/>
          <p14:tracePt t="56997" x="9067800" y="2787650"/>
          <p14:tracePt t="57015" x="9067800" y="2762250"/>
          <p14:tracePt t="57034" x="9055100" y="2736850"/>
          <p14:tracePt t="57036" x="9055100" y="2711450"/>
          <p14:tracePt t="57055" x="9042400" y="2673350"/>
          <p14:tracePt t="57073" x="9029700" y="2641600"/>
          <p14:tracePt t="57093" x="9017000" y="2603500"/>
          <p14:tracePt t="57112" x="9010650" y="2578100"/>
          <p14:tracePt t="57142" x="8997950" y="2559050"/>
          <p14:tracePt t="57152" x="8985250" y="2540000"/>
          <p14:tracePt t="57153" x="8978900" y="2527300"/>
          <p14:tracePt t="57174" x="8972550" y="2514600"/>
          <p14:tracePt t="57176" x="8972550" y="2508250"/>
          <p14:tracePt t="57196" x="8953500" y="2495550"/>
          <p14:tracePt t="57214" x="8940800" y="2482850"/>
          <p14:tracePt t="57238" x="8909050" y="2470150"/>
          <p14:tracePt t="57257" x="8896350" y="2463800"/>
          <p14:tracePt t="57276" x="8883650" y="2463800"/>
          <p14:tracePt t="57314" x="8864600" y="2463800"/>
          <p14:tracePt t="57316" x="8858250" y="2463800"/>
          <p14:tracePt t="57334" x="8820150" y="2463800"/>
          <p14:tracePt t="57353" x="8782050" y="2470150"/>
          <p14:tracePt t="57372" x="8737600" y="2489200"/>
          <p14:tracePt t="57392" x="8712200" y="2508250"/>
          <p14:tracePt t="57412" x="8693150" y="2527300"/>
          <p14:tracePt t="57414" x="8686800" y="2540000"/>
          <p14:tracePt t="57432" x="8674100" y="2559050"/>
          <p14:tracePt t="57452" x="8661400" y="2578100"/>
          <p14:tracePt t="57454" x="8655050" y="2590800"/>
          <p14:tracePt t="57473" x="8648700" y="2597150"/>
          <p14:tracePt t="57492" x="8636000" y="2635250"/>
          <p14:tracePt t="57512" x="8629650" y="2647950"/>
          <p14:tracePt t="57531" x="8616950" y="2679700"/>
          <p14:tracePt t="57533" x="8610600" y="2698750"/>
          <p14:tracePt t="57553" x="8610600" y="2724150"/>
          <p14:tracePt t="57572" x="8610600" y="2749550"/>
          <p14:tracePt t="57573" x="8604250" y="2762250"/>
          <p14:tracePt t="57592" x="8604250" y="2781300"/>
          <p14:tracePt t="57627" x="8597900" y="2806700"/>
          <p14:tracePt t="57628" x="8597900" y="2851150"/>
          <p14:tracePt t="57647" x="8597900" y="2870200"/>
          <p14:tracePt t="57667" x="8597900" y="2895600"/>
          <p14:tracePt t="57669" x="8597900" y="2901950"/>
          <p14:tracePt t="57688" x="8597900" y="2927350"/>
          <p14:tracePt t="57707" x="8597900" y="2946400"/>
          <p14:tracePt t="57708" x="8597900" y="2959100"/>
          <p14:tracePt t="57728" x="8597900" y="2984500"/>
          <p14:tracePt t="57747" x="8604250" y="3009900"/>
          <p14:tracePt t="57749" x="8604250" y="3028950"/>
          <p14:tracePt t="57767" x="8604250" y="3060700"/>
          <p14:tracePt t="57786" x="8610600" y="3098800"/>
          <p14:tracePt t="57788" x="8610600" y="3111500"/>
          <p14:tracePt t="57807" x="8616950" y="3124200"/>
          <p14:tracePt t="57825" x="8616950" y="3143250"/>
          <p14:tracePt t="57845" x="8623300" y="3162300"/>
          <p14:tracePt t="57864" x="8623300" y="3181350"/>
          <p14:tracePt t="57882" x="8629650" y="3200400"/>
          <p14:tracePt t="57885" x="8642350" y="3213100"/>
          <p14:tracePt t="57904" x="8648700" y="3225800"/>
          <p14:tracePt t="57923" x="8655050" y="3238500"/>
          <p14:tracePt t="57925" x="8655050" y="3244850"/>
          <p14:tracePt t="57945" x="8661400" y="3263900"/>
          <p14:tracePt t="57971" x="8667750" y="3276600"/>
          <p14:tracePt t="57973" x="8674100" y="3282950"/>
          <p14:tracePt t="57991" x="8674100" y="3295650"/>
          <p14:tracePt t="58010" x="8686800" y="3302000"/>
          <p14:tracePt t="58012" x="8686800" y="3308350"/>
          <p14:tracePt t="58031" x="8693150" y="3308350"/>
          <p14:tracePt t="58050" x="8693150" y="3314700"/>
          <p14:tracePt t="58087" x="8699500" y="3321050"/>
          <p14:tracePt t="58106" x="8705850" y="3321050"/>
          <p14:tracePt t="58108" x="8712200" y="3321050"/>
          <p14:tracePt t="58128" x="8718550" y="3327400"/>
          <p14:tracePt t="58148" x="8724900" y="3327400"/>
          <p14:tracePt t="58152" x="8737600" y="3327400"/>
          <p14:tracePt t="58186" x="8750300" y="3327400"/>
          <p14:tracePt t="58188" x="8756650" y="3327400"/>
          <p14:tracePt t="58207" x="8763000" y="3327400"/>
          <p14:tracePt t="58226" x="8775700" y="3327400"/>
          <p14:tracePt t="58228" x="8782050" y="3327400"/>
          <p14:tracePt t="58247" x="8788400" y="3327400"/>
          <p14:tracePt t="58266" x="8794750" y="3327400"/>
          <p14:tracePt t="58268" x="8801100" y="3327400"/>
          <p14:tracePt t="58306" x="8807450" y="3327400"/>
          <p14:tracePt t="58308" x="8813800" y="3333750"/>
          <p14:tracePt t="58364" x="8820150" y="3333750"/>
          <p14:tracePt t="58383" x="8826500" y="3333750"/>
          <p14:tracePt t="58403" x="8826500" y="3327400"/>
          <p14:tracePt t="58404" x="8832850" y="3327400"/>
          <p14:tracePt t="58423" x="8845550" y="3327400"/>
          <p14:tracePt t="58477" x="8851900" y="3321050"/>
          <p14:tracePt t="58496" x="8858250" y="3321050"/>
          <p14:tracePt t="58514" x="8870950" y="3314700"/>
          <p14:tracePt t="58552" x="8877300" y="3308350"/>
          <p14:tracePt t="58571" x="8902700" y="3302000"/>
          <p14:tracePt t="58596" x="8921750" y="3302000"/>
          <p14:tracePt t="58621" x="8947150" y="3289300"/>
          <p14:tracePt t="58640" x="8966200" y="3276600"/>
          <p14:tracePt t="58674" x="8991600" y="3263900"/>
          <p14:tracePt t="58676" x="9048750" y="3232150"/>
          <p14:tracePt t="58695" x="9080500" y="3213100"/>
          <p14:tracePt t="58715" x="9118600" y="3181350"/>
          <p14:tracePt t="58717" x="9131300" y="3168650"/>
          <p14:tracePt t="58736" x="9156700" y="3149600"/>
          <p14:tracePt t="58756" x="9194800" y="3098800"/>
          <p14:tracePt t="58775" x="9220200" y="3067050"/>
          <p14:tracePt t="58794" x="9232900" y="3048000"/>
          <p14:tracePt t="58796" x="9232900" y="3041650"/>
          <p14:tracePt t="58815" x="9239250" y="3035300"/>
          <p14:tracePt t="58834" x="9245600" y="3028950"/>
          <p14:tracePt t="58854" x="9245600" y="3022600"/>
          <p14:tracePt t="58873" x="9251950" y="3016250"/>
          <p14:tracePt t="58893" x="9264650" y="2990850"/>
          <p14:tracePt t="58912" x="9264650" y="2978150"/>
          <p14:tracePt t="58931" x="9264650" y="2959100"/>
          <p14:tracePt t="58933" x="9271000" y="2952750"/>
          <p14:tracePt t="58952" x="9277350" y="2940050"/>
          <p14:tracePt t="58971" x="9277350" y="2927350"/>
          <p14:tracePt t="58973" x="9277350" y="2921000"/>
          <p14:tracePt t="58992" x="9277350" y="2914650"/>
          <p14:tracePt t="59012" x="9277350" y="2908300"/>
          <p14:tracePt t="59095" x="9277350" y="2889250"/>
          <p14:tracePt t="59113" x="9271000" y="2870200"/>
          <p14:tracePt t="59142" x="9264650" y="2857500"/>
          <p14:tracePt t="59152" x="9258300" y="2851150"/>
          <p14:tracePt t="59153" x="9258300" y="2844800"/>
          <p14:tracePt t="59186" x="9251950" y="2844800"/>
          <p14:tracePt t="59277" x="9245600" y="2844800"/>
          <p14:tracePt t="59502" x="9239250" y="2844800"/>
          <p14:tracePt t="59550" x="9232900" y="2844800"/>
          <p14:tracePt t="59959" x="9232900" y="2851150"/>
          <p14:tracePt t="60433" x="9232900" y="2844800"/>
          <p14:tracePt t="60452" x="9226550" y="2838450"/>
          <p14:tracePt t="60994" x="9220200" y="2838450"/>
          <p14:tracePt t="61016" x="9213850" y="2844800"/>
          <p14:tracePt t="61036" x="9201150" y="2857500"/>
          <p14:tracePt t="61038" x="9201150" y="2863850"/>
          <p14:tracePt t="61056" x="9188450" y="2882900"/>
          <p14:tracePt t="61075" x="9169400" y="2895600"/>
          <p14:tracePt t="61292" x="9169400" y="2882900"/>
          <p14:tracePt t="61310" x="9169400" y="2857500"/>
          <p14:tracePt t="61329" x="9169400" y="2844800"/>
          <p14:tracePt t="61349" x="9163050" y="2825750"/>
          <p14:tracePt t="61368" x="9156700" y="2813050"/>
          <p14:tracePt t="61387" x="9124950" y="2774950"/>
          <p14:tracePt t="61389" x="9112250" y="2755900"/>
          <p14:tracePt t="61408" x="9074150" y="2711450"/>
          <p14:tracePt t="61428" x="9036050" y="2660650"/>
          <p14:tracePt t="61430" x="9010650" y="2628900"/>
          <p14:tracePt t="61449" x="8947150" y="2559050"/>
          <p14:tracePt t="61469" x="8845550" y="2432050"/>
          <p14:tracePt t="61489" x="8756650" y="2349500"/>
          <p14:tracePt t="61508" x="8616950" y="2216150"/>
          <p14:tracePt t="61528" x="8521700" y="2133600"/>
          <p14:tracePt t="61548" x="8394700" y="2025650"/>
          <p14:tracePt t="61566" x="8312150" y="1949450"/>
          <p14:tracePt t="61586" x="8261350" y="1885950"/>
          <p14:tracePt t="61588" x="8242300" y="1854200"/>
          <p14:tracePt t="61607" x="8216900" y="1797050"/>
          <p14:tracePt t="61626" x="8197850" y="1758950"/>
          <p14:tracePt t="61628" x="8197850" y="1752600"/>
          <p14:tracePt t="61647" x="8172450" y="1714500"/>
          <p14:tracePt t="61666" x="8153400" y="1676400"/>
          <p14:tracePt t="61669" x="8140700" y="1663700"/>
          <p14:tracePt t="61689" x="8089900" y="1631950"/>
          <p14:tracePt t="61708" x="8039100" y="1593850"/>
          <p14:tracePt t="61728" x="8039100" y="1587500"/>
          <p14:tracePt t="61748" x="8013700" y="1562100"/>
          <p14:tracePt t="61766" x="7981950" y="1536700"/>
          <p14:tracePt t="61786" x="7950200" y="1517650"/>
          <p14:tracePt t="61788" x="7931150" y="1511300"/>
          <p14:tracePt t="61807" x="7924800" y="1511300"/>
          <p14:tracePt t="61845" x="7918450" y="1511300"/>
          <p14:tracePt t="61882" x="7905750" y="1511300"/>
          <p14:tracePt t="61885" x="7899400" y="1517650"/>
          <p14:tracePt t="61904" x="7874000" y="1543050"/>
          <p14:tracePt t="61923" x="7842250" y="1593850"/>
          <p14:tracePt t="61925" x="7823200" y="1612900"/>
          <p14:tracePt t="61944" x="7797800" y="1651000"/>
          <p14:tracePt t="61963" x="7772400" y="1720850"/>
          <p14:tracePt t="61965" x="7759700" y="1752600"/>
          <p14:tracePt t="61983" x="7747000" y="1835150"/>
          <p14:tracePt t="62004" x="7734300" y="1981200"/>
          <p14:tracePt t="62023" x="7734300" y="2082800"/>
          <p14:tracePt t="62042" x="7734300" y="2178050"/>
          <p14:tracePt t="62045" x="7734300" y="2216150"/>
          <p14:tracePt t="62063" x="7734300" y="2286000"/>
          <p14:tracePt t="62083" x="7734300" y="2330450"/>
          <p14:tracePt t="62085" x="7740650" y="2355850"/>
          <p14:tracePt t="62105" x="7759700" y="2374900"/>
          <p14:tracePt t="62124" x="7772400" y="2387600"/>
          <p14:tracePt t="62145" x="7778750" y="2387600"/>
          <p14:tracePt t="62167" x="7791450" y="2387600"/>
          <p14:tracePt t="62186" x="7804150" y="2381250"/>
          <p14:tracePt t="62213" x="7842250" y="2374900"/>
          <p14:tracePt t="62232" x="7874000" y="2374900"/>
          <p14:tracePt t="62252" x="7899400" y="2368550"/>
          <p14:tracePt t="62254" x="7912100" y="2362200"/>
          <p14:tracePt t="62273" x="7924800" y="2362200"/>
          <p14:tracePt t="62292" x="7950200" y="2349500"/>
          <p14:tracePt t="62312" x="7969250" y="2330450"/>
          <p14:tracePt t="62331" x="7988300" y="2305050"/>
          <p14:tracePt t="62333" x="7994650" y="2298700"/>
          <p14:tracePt t="62352" x="8013700" y="2279650"/>
          <p14:tracePt t="62371" x="8020050" y="2273300"/>
          <p14:tracePt t="62395" x="8026400" y="2260600"/>
          <p14:tracePt t="62421" x="8039100" y="2228850"/>
          <p14:tracePt t="62440" x="8051800" y="2197100"/>
          <p14:tracePt t="62459" x="8058150" y="2178050"/>
          <p14:tracePt t="62461" x="8064500" y="2159000"/>
          <p14:tracePt t="62480" x="8077200" y="2120900"/>
          <p14:tracePt t="62499" x="8083550" y="2076450"/>
          <p14:tracePt t="62502" x="8089900" y="2057400"/>
          <p14:tracePt t="62521" x="8089900" y="2032000"/>
          <p14:tracePt t="62541" x="8102600" y="1981200"/>
          <p14:tracePt t="62562" x="8102600" y="1949450"/>
          <p14:tracePt t="62564" x="8102600" y="1936750"/>
          <p14:tracePt t="62582" x="8102600" y="1924050"/>
          <p14:tracePt t="62602" x="8102600" y="1905000"/>
          <p14:tracePt t="62604" x="8108950" y="1898650"/>
          <p14:tracePt t="62623" x="8108950" y="1892300"/>
          <p14:tracePt t="62642" x="8108950" y="1879600"/>
          <p14:tracePt t="62645" x="8108950" y="1873250"/>
          <p14:tracePt t="62664" x="8102600" y="1860550"/>
          <p14:tracePt t="62683" x="8102600" y="1847850"/>
          <p14:tracePt t="62686" x="8102600" y="1841500"/>
          <p14:tracePt t="62705" x="8102600" y="1835150"/>
          <p14:tracePt t="62724" x="8096250" y="1816100"/>
          <p14:tracePt t="62762" x="8096250" y="1803400"/>
          <p14:tracePt t="62883" x="8083550" y="1790700"/>
          <p14:tracePt t="62902" x="8032750" y="1765300"/>
          <p14:tracePt t="62921" x="7988300" y="1739900"/>
          <p14:tracePt t="62941" x="7956550" y="1708150"/>
          <p14:tracePt t="62960" x="7950200" y="1701800"/>
          <p14:tracePt t="62979" x="7937500" y="1689100"/>
          <p14:tracePt t="62981" x="7937500" y="1682750"/>
          <p14:tracePt t="63000" x="7931150" y="1676400"/>
          <p14:tracePt t="63019" x="7924800" y="1676400"/>
          <p14:tracePt t="63021" x="7918450" y="1670050"/>
          <p14:tracePt t="63040" x="7912100" y="1670050"/>
          <p14:tracePt t="63062" x="7893050" y="1670050"/>
          <p14:tracePt t="63081" x="7874000" y="1670050"/>
          <p14:tracePt t="63104" x="7867650" y="1670050"/>
          <p14:tracePt t="63139" x="7854950" y="1676400"/>
          <p14:tracePt t="63141" x="7823200" y="1708150"/>
          <p14:tracePt t="63164" x="7797800" y="1758950"/>
          <p14:tracePt t="63166" x="7785100" y="1797050"/>
          <p14:tracePt t="63186" x="7766050" y="1866900"/>
          <p14:tracePt t="63188" x="7759700" y="1885950"/>
          <p14:tracePt t="63206" x="7753350" y="1974850"/>
          <p14:tracePt t="63226" x="7753350" y="2076450"/>
          <p14:tracePt t="63228" x="7753350" y="2127250"/>
          <p14:tracePt t="63248" x="7753350" y="2235200"/>
          <p14:tracePt t="63267" x="7766050" y="2343150"/>
          <p14:tracePt t="63269" x="7766050" y="2393950"/>
          <p14:tracePt t="63288" x="7766050" y="2482850"/>
          <p14:tracePt t="63307" x="7766050" y="2578100"/>
          <p14:tracePt t="63309" x="7766050" y="2622550"/>
          <p14:tracePt t="63328" x="7797800" y="2705100"/>
          <p14:tracePt t="63348" x="7931150" y="2838450"/>
          <p14:tracePt t="63368" x="8013700" y="2895600"/>
          <p14:tracePt t="63389" x="8070850" y="2933700"/>
          <p14:tracePt t="64408" x="8128000" y="2844800"/>
          <p14:tracePt t="64428" x="8204200" y="2730500"/>
          <p14:tracePt t="64430" x="8229600" y="2705100"/>
          <p14:tracePt t="64449" x="8255000" y="2692400"/>
          <p14:tracePt t="64489" x="8261350" y="2692400"/>
          <p14:tracePt t="64624" x="8210550" y="2711450"/>
          <p14:tracePt t="64644" x="8191500" y="2774950"/>
          <p14:tracePt t="64646" x="8185150" y="2819400"/>
          <p14:tracePt t="64665" x="8185150" y="2895600"/>
          <p14:tracePt t="64685" x="8197850" y="2952750"/>
          <p14:tracePt t="64705" x="8197850" y="2959100"/>
          <p14:tracePt t="64724" x="8197850" y="2965450"/>
          <p14:tracePt t="64762" x="8204200" y="2965450"/>
          <p14:tracePt t="64781" x="8204200" y="2971800"/>
          <p14:tracePt t="64800" x="8210550" y="2971800"/>
          <p14:tracePt t="64881" x="8210550" y="2959100"/>
          <p14:tracePt t="64900" x="8210550" y="2908300"/>
          <p14:tracePt t="64920" x="8197850" y="2870200"/>
          <p14:tracePt t="64939" x="8178800" y="2825750"/>
          <p14:tracePt t="64941" x="8178800" y="2819400"/>
          <p14:tracePt t="64962" x="8166100" y="2794000"/>
          <p14:tracePt t="64964" x="8159750" y="2787650"/>
          <p14:tracePt t="64983" x="8140700" y="2774950"/>
          <p14:tracePt t="65003" x="8134350" y="2768600"/>
          <p14:tracePt t="65005" x="8115300" y="2762250"/>
          <p14:tracePt t="65024" x="8096250" y="2755900"/>
          <p14:tracePt t="65044" x="8083550" y="2755900"/>
          <p14:tracePt t="65046" x="8077200" y="2755900"/>
          <p14:tracePt t="65065" x="8070850" y="2749550"/>
          <p14:tracePt t="65085" x="8058150" y="2749550"/>
          <p14:tracePt t="65105" x="8032750" y="2749550"/>
          <p14:tracePt t="65124" x="7981950" y="2749550"/>
          <p14:tracePt t="65146" x="7924800" y="2768600"/>
          <p14:tracePt t="65150" x="7912100" y="2774950"/>
          <p14:tracePt t="65169" x="7854950" y="2813050"/>
          <p14:tracePt t="65189" x="7810500" y="2863850"/>
          <p14:tracePt t="65208" x="7772400" y="2901950"/>
          <p14:tracePt t="65228" x="7740650" y="2940050"/>
          <p14:tracePt t="65230" x="7715250" y="2959100"/>
          <p14:tracePt t="65250" x="7677150" y="2978150"/>
          <p14:tracePt t="65252" x="7664450" y="2990850"/>
          <p14:tracePt t="65273" x="7639050" y="3003550"/>
          <p14:tracePt t="65292" x="7594600" y="3016250"/>
          <p14:tracePt t="65312" x="7581900" y="3022600"/>
          <p14:tracePt t="65331" x="7569200" y="3028950"/>
          <p14:tracePt t="65355" x="7550150" y="3035300"/>
          <p14:tracePt t="65357" x="7543800" y="3035300"/>
          <p14:tracePt t="65376" x="7537450" y="3035300"/>
          <p14:tracePt t="65446" x="7531100" y="2984500"/>
          <p14:tracePt t="65465" x="7505700" y="2921000"/>
          <p14:tracePt t="65484" x="7493000" y="2863850"/>
          <p14:tracePt t="65486" x="7493000" y="2832100"/>
          <p14:tracePt t="65505" x="7493000" y="2768600"/>
          <p14:tracePt t="65525" x="7512050" y="2679700"/>
          <p14:tracePt t="65545" x="7531100" y="2603500"/>
          <p14:tracePt t="65565" x="7543800" y="2495550"/>
          <p14:tracePt t="65584" x="7543800" y="2432050"/>
          <p14:tracePt t="65604" x="7505700" y="2336800"/>
          <p14:tracePt t="65624" x="7499350" y="2292350"/>
          <p14:tracePt t="65642" x="7493000" y="2254250"/>
          <p14:tracePt t="65645" x="7493000" y="2235200"/>
          <p14:tracePt t="65664" x="7493000" y="2216150"/>
          <p14:tracePt t="65683" x="7505700" y="2197100"/>
          <p14:tracePt t="65685" x="7505700" y="2184400"/>
          <p14:tracePt t="65704" x="7512050" y="2171700"/>
          <p14:tracePt t="65725" x="7518400" y="2152650"/>
          <p14:tracePt t="65746" x="7524750" y="2152650"/>
          <p14:tracePt t="65846" x="7531100" y="2146300"/>
          <p14:tracePt t="65865" x="7543800" y="2139950"/>
          <p14:tracePt t="65885" x="7594600" y="2133600"/>
          <p14:tracePt t="65904" x="7632700" y="2120900"/>
          <p14:tracePt t="65923" x="7677150" y="2120900"/>
          <p14:tracePt t="65925" x="7708900" y="2120900"/>
          <p14:tracePt t="65945" x="7759700" y="2120900"/>
          <p14:tracePt t="65964" x="7829550" y="2120900"/>
          <p14:tracePt t="65983" x="7880350" y="2120900"/>
          <p14:tracePt t="66004" x="7956550" y="2120900"/>
          <p14:tracePt t="66023" x="8039100" y="2120900"/>
          <p14:tracePt t="66042" x="8115300" y="2133600"/>
          <p14:tracePt t="66045" x="8159750" y="2152650"/>
          <p14:tracePt t="66065" x="8235950" y="2165350"/>
          <p14:tracePt t="66084" x="8369300" y="2197100"/>
          <p14:tracePt t="66104" x="8439150" y="2222500"/>
          <p14:tracePt t="66139" x="8515350" y="2241550"/>
          <p14:tracePt t="66141" x="8610600" y="2273300"/>
          <p14:tracePt t="66164" x="8648700" y="2279650"/>
          <p14:tracePt t="66166" x="8674100" y="2286000"/>
          <p14:tracePt t="66186" x="8718550" y="2292350"/>
          <p14:tracePt t="66188" x="8743950" y="2298700"/>
          <p14:tracePt t="66207" x="8807450" y="2317750"/>
          <p14:tracePt t="66226" x="8877300" y="2336800"/>
          <p14:tracePt t="66246" x="9004300" y="2374900"/>
          <p14:tracePt t="66265" x="9086850" y="2387600"/>
          <p14:tracePt t="66286" x="9213850" y="2406650"/>
          <p14:tracePt t="66306" x="9283700" y="2419350"/>
          <p14:tracePt t="66308" x="9321800" y="2419350"/>
          <p14:tracePt t="66329" x="9378950" y="2419350"/>
          <p14:tracePt t="66348" x="9429750" y="2425700"/>
          <p14:tracePt t="66367" x="9442450" y="2425700"/>
          <p14:tracePt t="66405" x="9448800" y="2425700"/>
          <p14:tracePt t="66445" x="9455150" y="2425700"/>
          <p14:tracePt t="66538" x="9480550" y="2419350"/>
          <p14:tracePt t="66540" x="9493250" y="2419350"/>
          <p14:tracePt t="66559" x="9512300" y="2413000"/>
          <p14:tracePt t="66578" x="9537700" y="2400300"/>
          <p14:tracePt t="66580" x="9544050" y="2400300"/>
          <p14:tracePt t="66600" x="9550400" y="2400300"/>
          <p14:tracePt t="66620" x="9563100" y="2393950"/>
          <p14:tracePt t="66639" x="9582150" y="2387600"/>
          <p14:tracePt t="66659" x="9601200" y="2381250"/>
          <p14:tracePt t="66661" x="9620250" y="2374900"/>
          <p14:tracePt t="66681" x="9652000" y="2368550"/>
          <p14:tracePt t="66702" x="9715500" y="2355850"/>
          <p14:tracePt t="66721" x="9766300" y="2343150"/>
          <p14:tracePt t="66740" x="9836150" y="2336800"/>
          <p14:tracePt t="66759" x="9874250" y="2330450"/>
          <p14:tracePt t="66779" x="9918700" y="2324100"/>
          <p14:tracePt t="66780" x="9937750" y="2324100"/>
          <p14:tracePt t="66800" x="9994900" y="2324100"/>
          <p14:tracePt t="66820" x="10096500" y="2324100"/>
          <p14:tracePt t="66839" x="10166350" y="2324100"/>
          <p14:tracePt t="66858" x="10248900" y="2324100"/>
          <p14:tracePt t="66861" x="10287000" y="2324100"/>
          <p14:tracePt t="66881" x="10363200" y="2324100"/>
          <p14:tracePt t="66900" x="10483850" y="2324100"/>
          <p14:tracePt t="66920" x="10534650" y="2324100"/>
          <p14:tracePt t="66939" x="10585450" y="2324100"/>
          <p14:tracePt t="66941" x="10604500" y="2324100"/>
          <p14:tracePt t="66961" x="10636250" y="2324100"/>
          <p14:tracePt t="66980" x="10674350" y="2324100"/>
          <p14:tracePt t="66999" x="10687050" y="2324100"/>
          <p14:tracePt t="67018" x="10693400" y="2324100"/>
          <p14:tracePt t="67020" x="10699750" y="2324100"/>
          <p14:tracePt t="67040" x="10706100" y="2324100"/>
          <p14:tracePt t="67089" x="10699750" y="2324100"/>
          <p14:tracePt t="67109" x="10693400" y="2324100"/>
          <p14:tracePt t="67130" x="10680700" y="2336800"/>
          <p14:tracePt t="67135" x="10680700" y="2343150"/>
          <p14:tracePt t="67155" x="10668000" y="2374900"/>
          <p14:tracePt t="67157" x="10655300" y="2381250"/>
          <p14:tracePt t="67176" x="10629900" y="2413000"/>
          <p14:tracePt t="67195" x="10629900" y="2419350"/>
          <p14:tracePt t="67750" x="10629900" y="2425700"/>
          <p14:tracePt t="67768" x="10623550" y="2425700"/>
          <p14:tracePt t="67788" x="10617200" y="2438400"/>
          <p14:tracePt t="67807" x="10591800" y="2463800"/>
          <p14:tracePt t="67826" x="10566400" y="2489200"/>
          <p14:tracePt t="67828" x="10547350" y="2501900"/>
          <p14:tracePt t="67847" x="10496550" y="2533650"/>
          <p14:tracePt t="67867" x="10445750" y="2559050"/>
          <p14:tracePt t="67869" x="10407650" y="2578100"/>
          <p14:tracePt t="67889" x="10363200" y="2603500"/>
          <p14:tracePt t="67908" x="10287000" y="2647950"/>
          <p14:tracePt t="67928" x="10242550" y="2686050"/>
          <p14:tracePt t="67948" x="10198100" y="2717800"/>
          <p14:tracePt t="67950" x="10172700" y="2736850"/>
          <p14:tracePt t="67969" x="10140950" y="2755900"/>
          <p14:tracePt t="67989" x="10109200" y="2781300"/>
          <p14:tracePt t="68008" x="10090150" y="2794000"/>
          <p14:tracePt t="68028" x="10083800" y="2794000"/>
          <p14:tracePt t="68030" x="10077450" y="2800350"/>
          <p14:tracePt t="68246" x="10071100" y="2806700"/>
          <p14:tracePt t="68284" x="10064750" y="2813050"/>
          <p14:tracePt t="68304" x="10058400" y="2819400"/>
          <p14:tracePt t="68323" x="10045700" y="2838450"/>
          <p14:tracePt t="68325" x="10045700" y="2844800"/>
          <p14:tracePt t="68364" x="10039350" y="2851150"/>
          <p14:tracePt t="68383" x="10033000" y="2857500"/>
          <p14:tracePt t="68479" x="10033000" y="2863850"/>
          <p14:tracePt t="68498" x="10026650" y="2870200"/>
          <p14:tracePt t="68500" x="10026650" y="2876550"/>
          <p14:tracePt t="68968" x="10020300" y="2882900"/>
          <p14:tracePt t="69272" x="10013950" y="2882900"/>
          <p14:tracePt t="69291" x="10013950" y="2889250"/>
          <p14:tracePt t="69315" x="10007600" y="2889250"/>
          <p14:tracePt t="69318" x="10007600" y="2895600"/>
          <p14:tracePt t="69337" x="10001250" y="2895600"/>
          <p14:tracePt t="69356" x="10001250" y="2901950"/>
          <p14:tracePt t="69406" x="9994900" y="2908300"/>
          <p14:tracePt t="69424" x="9982200" y="2914650"/>
          <p14:tracePt t="69445" x="9975850" y="2921000"/>
          <p14:tracePt t="69464" x="9963150" y="2933700"/>
          <p14:tracePt t="69483" x="9956800" y="2946400"/>
          <p14:tracePt t="69485" x="9956800" y="2952750"/>
          <p14:tracePt t="69506" x="9944100" y="2965450"/>
          <p14:tracePt t="69529" x="9937750" y="2971800"/>
          <p14:tracePt t="69549" x="9931400" y="2984500"/>
          <p14:tracePt t="69572" x="9931400" y="2990850"/>
          <p14:tracePt t="70495" x="9925050" y="2990850"/>
          <p14:tracePt t="70514" x="9925050" y="2997200"/>
          <p14:tracePt t="70537" x="9918700" y="3003550"/>
          <p14:tracePt t="71129" x="9912350" y="3003550"/>
          <p14:tracePt t="71465" x="9912350" y="3009900"/>
          <p14:tracePt t="71483" x="9906000" y="3016250"/>
          <p14:tracePt t="71485" x="9906000" y="3022600"/>
          <p14:tracePt t="71523" x="9899650" y="3022600"/>
          <p14:tracePt t="72020" x="9899650" y="3035300"/>
          <p14:tracePt t="72169" x="9893300" y="3041650"/>
          <p14:tracePt t="72171" x="9893300" y="3048000"/>
          <p14:tracePt t="72490" x="9893300" y="3054350"/>
          <p14:tracePt t="72542" x="9893300" y="3060700"/>
          <p14:tracePt t="72653" x="9893300" y="3067050"/>
          <p14:tracePt t="72673" x="9893300" y="3073400"/>
          <p14:tracePt t="72692" x="9893300" y="3079750"/>
          <p14:tracePt t="72840" x="9893300" y="3092450"/>
          <p14:tracePt t="72893" x="9893300" y="3098800"/>
          <p14:tracePt t="72977" x="9893300" y="3111500"/>
          <p14:tracePt t="72995" x="9893300" y="3117850"/>
          <p14:tracePt t="72997" x="9893300" y="3124200"/>
          <p14:tracePt t="73016" x="9899650" y="3130550"/>
          <p14:tracePt t="73038" x="9906000" y="3143250"/>
          <p14:tracePt t="73040" x="9906000" y="3149600"/>
          <p14:tracePt t="73059" x="9918700" y="3162300"/>
          <p14:tracePt t="73061" x="9925050" y="3168650"/>
          <p14:tracePt t="73082" x="9931400" y="3181350"/>
          <p14:tracePt t="73085" x="9944100" y="3187700"/>
          <p14:tracePt t="73105" x="9963150" y="3200400"/>
          <p14:tracePt t="73107" x="9982200" y="3219450"/>
          <p14:tracePt t="73128" x="10013950" y="3232150"/>
          <p14:tracePt t="73150" x="10064750" y="3257550"/>
          <p14:tracePt t="73172" x="10115550" y="3276600"/>
          <p14:tracePt t="73192" x="10166350" y="3289300"/>
          <p14:tracePt t="73212" x="10229850" y="3314700"/>
          <p14:tracePt t="73214" x="10261600" y="3327400"/>
          <p14:tracePt t="73233" x="10325100" y="3340100"/>
          <p14:tracePt t="73254" x="10388600" y="3359150"/>
          <p14:tracePt t="73273" x="10407650" y="3359150"/>
          <p14:tracePt t="73293" x="10414000" y="3352800"/>
          <p14:tracePt t="74851" x="10560050" y="3282950"/>
          <p14:tracePt t="74853" x="10699750" y="3206750"/>
          <p14:tracePt t="74872" x="11049000" y="3054350"/>
          <p14:tracePt t="74892" x="11779250" y="27495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38BB-5541-118B-E916-C0BE8ECE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168"/>
            <a:ext cx="10449826" cy="670712"/>
          </a:xfrm>
        </p:spPr>
        <p:txBody>
          <a:bodyPr/>
          <a:lstStyle/>
          <a:p>
            <a:r>
              <a:rPr lang="en-US" dirty="0" err="1"/>
              <a:t>MatFold</a:t>
            </a:r>
            <a:r>
              <a:rPr lang="en-US" dirty="0"/>
              <a:t> concept: give user fixed set of options for CV analysis that can be compared between any modeling approach and materials dataset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C6224F-3AE4-7878-6C1D-8C2A8C007E54}"/>
              </a:ext>
            </a:extLst>
          </p:cNvPr>
          <p:cNvGrpSpPr/>
          <p:nvPr/>
        </p:nvGrpSpPr>
        <p:grpSpPr>
          <a:xfrm>
            <a:off x="321473" y="1091922"/>
            <a:ext cx="5725670" cy="3340202"/>
            <a:chOff x="321473" y="1091922"/>
            <a:chExt cx="5725670" cy="33402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1BA90B-A152-FA3D-77C2-CC8090A4B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32" y="1287930"/>
              <a:ext cx="5327943" cy="31441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CB6E8F-4711-6CC7-1472-F60C5C59A084}"/>
                </a:ext>
              </a:extLst>
            </p:cNvPr>
            <p:cNvSpPr txBox="1"/>
            <p:nvPr/>
          </p:nvSpPr>
          <p:spPr>
            <a:xfrm>
              <a:off x="321473" y="1091922"/>
              <a:ext cx="5725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ptos" panose="020B0004020202020204" pitchFamily="34" charset="0"/>
                </a:rPr>
                <a:t>(1) Currently available CV options (more to be added)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58E4D1-66D5-13D4-85B3-6CCCD63D0899}"/>
              </a:ext>
            </a:extLst>
          </p:cNvPr>
          <p:cNvGrpSpPr/>
          <p:nvPr/>
        </p:nvGrpSpPr>
        <p:grpSpPr>
          <a:xfrm>
            <a:off x="6254998" y="1091922"/>
            <a:ext cx="5033028" cy="5723652"/>
            <a:chOff x="6254998" y="1091922"/>
            <a:chExt cx="5033028" cy="57236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F4DEB7-D914-AE8F-7B6A-AACBB71E7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4998" y="1349494"/>
              <a:ext cx="5033028" cy="54660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8AF15C-6BC3-245A-5A61-6400F8739A61}"/>
                </a:ext>
              </a:extLst>
            </p:cNvPr>
            <p:cNvSpPr txBox="1"/>
            <p:nvPr/>
          </p:nvSpPr>
          <p:spPr>
            <a:xfrm>
              <a:off x="6446945" y="1091922"/>
              <a:ext cx="4461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ptos" panose="020B0004020202020204" pitchFamily="34" charset="0"/>
                </a:rPr>
                <a:t>(2) Data &amp; CV summary for our exemplars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D213F8-0142-2185-EDB4-41A741E972C3}"/>
              </a:ext>
            </a:extLst>
          </p:cNvPr>
          <p:cNvGrpSpPr/>
          <p:nvPr/>
        </p:nvGrpSpPr>
        <p:grpSpPr>
          <a:xfrm>
            <a:off x="195550" y="1718548"/>
            <a:ext cx="11036463" cy="4997212"/>
            <a:chOff x="195550" y="1718548"/>
            <a:chExt cx="11036463" cy="49972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4D8C1A-CBF9-CCAD-4527-0F31E1A87D15}"/>
                </a:ext>
              </a:extLst>
            </p:cNvPr>
            <p:cNvSpPr/>
            <p:nvPr/>
          </p:nvSpPr>
          <p:spPr>
            <a:xfrm>
              <a:off x="6254998" y="6421120"/>
              <a:ext cx="4921002" cy="2946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2CFC42-C32B-A154-AFBE-9BBBE258F4E0}"/>
                </a:ext>
              </a:extLst>
            </p:cNvPr>
            <p:cNvSpPr/>
            <p:nvPr/>
          </p:nvSpPr>
          <p:spPr>
            <a:xfrm>
              <a:off x="6311011" y="1718548"/>
              <a:ext cx="4921002" cy="135993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F1B6FE-A2D6-72DE-9A95-2F29BDE8D9B3}"/>
                    </a:ext>
                  </a:extLst>
                </p:cNvPr>
                <p:cNvSpPr txBox="1"/>
                <p:nvPr/>
              </p:nvSpPr>
              <p:spPr>
                <a:xfrm>
                  <a:off x="195550" y="5451744"/>
                  <a:ext cx="5577925" cy="1200329"/>
                </a:xfrm>
                <a:prstGeom prst="rect">
                  <a:avLst/>
                </a:prstGeom>
                <a:solidFill>
                  <a:srgbClr val="FFFF00">
                    <a:alpha val="10000"/>
                  </a:srgb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:r>
                    <a:rPr lang="en-US" dirty="0">
                      <a:solidFill>
                        <a:schemeClr val="accent4"/>
                      </a:solidFill>
                    </a:rPr>
                    <a:t>Two very different scenarios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4"/>
                      </a:solidFill>
                    </a:rPr>
                    <a:t> small data, less diverse, deep learning (GNN)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dirty="0">
                      <a:solidFill>
                        <a:schemeClr val="accent4"/>
                      </a:solidFill>
                    </a:rPr>
                    <a:t> large data, more diverse, random forest (RF)</a:t>
                  </a:r>
                </a:p>
                <a:p>
                  <a:pPr marL="285750" indent="-285750">
                    <a:buFont typeface="Wingdings" pitchFamily="2" charset="2"/>
                    <a:buChar char="Ø"/>
                  </a:pPr>
                  <a:r>
                    <a:rPr lang="en-US" dirty="0">
                      <a:solidFill>
                        <a:schemeClr val="accent4"/>
                      </a:solidFill>
                    </a:rPr>
                    <a:t>Thousands of train/test splits for full CV analysis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F1B6FE-A2D6-72DE-9A95-2F29BDE8D9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550" y="5451744"/>
                  <a:ext cx="5577925" cy="1200329"/>
                </a:xfrm>
                <a:prstGeom prst="rect">
                  <a:avLst/>
                </a:prstGeom>
                <a:blipFill>
                  <a:blip r:embed="rId7"/>
                  <a:stretch>
                    <a:fillRect l="-452" t="-1031" b="-618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615D9C-9BAF-8B52-FB3A-1BD8840D3F0C}"/>
                </a:ext>
              </a:extLst>
            </p:cNvPr>
            <p:cNvSpPr/>
            <p:nvPr/>
          </p:nvSpPr>
          <p:spPr>
            <a:xfrm>
              <a:off x="6311011" y="3429000"/>
              <a:ext cx="4921002" cy="21844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089FD15-98ED-82CF-31E6-14D2F1380E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8062" y="2860027"/>
              <a:ext cx="1086936" cy="283196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3B8B266-C819-42FE-23BE-DC64E600C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8062" y="3538220"/>
              <a:ext cx="1086936" cy="21537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96925AD-36A4-7F9F-79BB-0D74B7A3F8CB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109589" y="6532880"/>
              <a:ext cx="1145409" cy="355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Audio 34">
            <a:extLst>
              <a:ext uri="{FF2B5EF4-FFF2-40B4-BE49-F238E27FC236}">
                <a16:creationId xmlns:a16="http://schemas.microsoft.com/office/drawing/2014/main" id="{9A0F8333-21BA-B324-3FD3-100DD01B6F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1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503">
        <p:fade/>
      </p:transition>
    </mc:Choice>
    <mc:Fallback xmlns="">
      <p:transition spd="med" advTm="100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" x="3327400" y="2165350"/>
          <p14:tracePt t="86" x="3225800" y="2146300"/>
          <p14:tracePt t="88" x="3175000" y="2133600"/>
          <p14:tracePt t="116" x="2990850" y="2089150"/>
          <p14:tracePt t="118" x="2927350" y="2082800"/>
          <p14:tracePt t="148" x="2800350" y="2063750"/>
          <p14:tracePt t="176" x="2749550" y="2057400"/>
          <p14:tracePt t="205" x="2736850" y="2057400"/>
          <p14:tracePt t="238" x="2692400" y="2051050"/>
          <p14:tracePt t="240" x="2667000" y="2051050"/>
          <p14:tracePt t="268" x="2520950" y="2025650"/>
          <p14:tracePt t="270" x="2463800" y="2012950"/>
          <p14:tracePt t="299" x="2254250" y="2000250"/>
          <p14:tracePt t="328" x="1955800" y="1962150"/>
          <p14:tracePt t="355" x="1803400" y="1936750"/>
          <p14:tracePt t="385" x="1758950" y="1930400"/>
          <p14:tracePt t="7566" x="1771650" y="1930400"/>
          <p14:tracePt t="7644" x="1771650" y="1936750"/>
          <p14:tracePt t="7653" x="1771650" y="1993900"/>
          <p14:tracePt t="7655" x="1771650" y="2006600"/>
          <p14:tracePt t="7684" x="1778000" y="2019300"/>
          <p14:tracePt t="7953" x="1778000" y="2025650"/>
          <p14:tracePt t="7989" x="1778000" y="2038350"/>
          <p14:tracePt t="7991" x="1778000" y="2044700"/>
          <p14:tracePt t="8023" x="1778000" y="2057400"/>
          <p14:tracePt t="8053" x="1778000" y="2063750"/>
          <p14:tracePt t="8110" x="1778000" y="2070100"/>
          <p14:tracePt t="8169" x="1784350" y="2063750"/>
          <p14:tracePt t="8198" x="1784350" y="2038350"/>
          <p14:tracePt t="8200" x="1784350" y="2032000"/>
          <p14:tracePt t="8229" x="1784350" y="2019300"/>
          <p14:tracePt t="8262" x="1784350" y="2006600"/>
          <p14:tracePt t="8265" x="1784350" y="2000250"/>
          <p14:tracePt t="8294" x="1771650" y="1981200"/>
          <p14:tracePt t="8324" x="1771650" y="1962150"/>
          <p14:tracePt t="8358" x="1765300" y="1943100"/>
          <p14:tracePt t="8360" x="1758950" y="1936750"/>
          <p14:tracePt t="8388" x="1746250" y="1911350"/>
          <p14:tracePt t="8390" x="1739900" y="1898650"/>
          <p14:tracePt t="8420" x="1727200" y="1879600"/>
          <p14:tracePt t="8422" x="1727200" y="1873250"/>
          <p14:tracePt t="8452" x="1714500" y="1860550"/>
          <p14:tracePt t="8454" x="1701800" y="1847850"/>
          <p14:tracePt t="8485" x="1695450" y="1835150"/>
          <p14:tracePt t="8520" x="1670050" y="1822450"/>
          <p14:tracePt t="8550" x="1651000" y="1809750"/>
          <p14:tracePt t="8552" x="1638300" y="1803400"/>
          <p14:tracePt t="8583" x="1619250" y="1784350"/>
          <p14:tracePt t="8618" x="1587500" y="1778000"/>
          <p14:tracePt t="8649" x="1549400" y="1765300"/>
          <p14:tracePt t="8680" x="1517650" y="1752600"/>
          <p14:tracePt t="8709" x="1485900" y="1746250"/>
          <p14:tracePt t="8711" x="1473200" y="1746250"/>
          <p14:tracePt t="8740" x="1428750" y="1746250"/>
          <p14:tracePt t="8769" x="1397000" y="1746250"/>
          <p14:tracePt t="8800" x="1377950" y="1746250"/>
          <p14:tracePt t="8829" x="1352550" y="1746250"/>
          <p14:tracePt t="8831" x="1346200" y="1746250"/>
          <p14:tracePt t="8860" x="1314450" y="1758950"/>
          <p14:tracePt t="8889" x="1257300" y="1784350"/>
          <p14:tracePt t="8919" x="1225550" y="1816100"/>
          <p14:tracePt t="8950" x="1212850" y="1854200"/>
          <p14:tracePt t="8952" x="1212850" y="1866900"/>
          <p14:tracePt t="8988" x="1212850" y="1924050"/>
          <p14:tracePt t="8991" x="1212850" y="1936750"/>
          <p14:tracePt t="9022" x="1219200" y="1955800"/>
          <p14:tracePt t="9024" x="1219200" y="1962150"/>
          <p14:tracePt t="9055" x="1257300" y="1987550"/>
          <p14:tracePt t="9094" x="1301750" y="2012950"/>
          <p14:tracePt t="9097" x="1320800" y="2025650"/>
          <p14:tracePt t="9129" x="1358900" y="2038350"/>
          <p14:tracePt t="9159" x="1409700" y="2051050"/>
          <p14:tracePt t="9190" x="1454150" y="2057400"/>
          <p14:tracePt t="9192" x="1473200" y="2057400"/>
          <p14:tracePt t="9223" x="1504950" y="2057400"/>
          <p14:tracePt t="9251" x="1536700" y="2051050"/>
          <p14:tracePt t="9281" x="1568450" y="2032000"/>
          <p14:tracePt t="9311" x="1581150" y="2025650"/>
          <p14:tracePt t="9341" x="1587500" y="2019300"/>
          <p14:tracePt t="9375" x="1600200" y="2006600"/>
          <p14:tracePt t="9404" x="1606550" y="2006600"/>
          <p14:tracePt t="9434" x="1606550" y="2000250"/>
          <p14:tracePt t="9462" x="1606550" y="1993900"/>
          <p14:tracePt t="9464" x="1612900" y="1993900"/>
          <p14:tracePt t="9493" x="1612900" y="1987550"/>
          <p14:tracePt t="9522" x="1612900" y="1981200"/>
          <p14:tracePt t="9552" x="1619250" y="1962150"/>
          <p14:tracePt t="9581" x="1619250" y="1943100"/>
          <p14:tracePt t="9637" x="1619250" y="1924050"/>
          <p14:tracePt t="9647" x="1625600" y="1911350"/>
          <p14:tracePt t="9650" x="1625600" y="1905000"/>
          <p14:tracePt t="9680" x="1625600" y="1892300"/>
          <p14:tracePt t="9711" x="1625600" y="1885950"/>
          <p14:tracePt t="9739" x="1619250" y="1879600"/>
          <p14:tracePt t="9769" x="1612900" y="1866900"/>
          <p14:tracePt t="9800" x="1612900" y="1860550"/>
          <p14:tracePt t="9802" x="1606550" y="1860550"/>
          <p14:tracePt t="9831" x="1593850" y="1854200"/>
          <p14:tracePt t="9833" x="1587500" y="1847850"/>
          <p14:tracePt t="9863" x="1581150" y="1841500"/>
          <p14:tracePt t="9866" x="1568450" y="1835150"/>
          <p14:tracePt t="9895" x="1555750" y="1828800"/>
          <p14:tracePt t="9924" x="1549400" y="1822450"/>
          <p14:tracePt t="9927" x="1543050" y="1822450"/>
          <p14:tracePt t="9957" x="1524000" y="1816100"/>
          <p14:tracePt t="9991" x="1498600" y="1816100"/>
          <p14:tracePt t="10021" x="1466850" y="1816100"/>
          <p14:tracePt t="10023" x="1460500" y="1816100"/>
          <p14:tracePt t="10053" x="1416050" y="1816100"/>
          <p14:tracePt t="10055" x="1409700" y="1816100"/>
          <p14:tracePt t="10084" x="1377950" y="1816100"/>
          <p14:tracePt t="10086" x="1371600" y="1816100"/>
          <p14:tracePt t="10117" x="1339850" y="1816100"/>
          <p14:tracePt t="10119" x="1333500" y="1816100"/>
          <p14:tracePt t="10148" x="1301750" y="1816100"/>
          <p14:tracePt t="10150" x="1289050" y="1816100"/>
          <p14:tracePt t="10180" x="1263650" y="1816100"/>
          <p14:tracePt t="10183" x="1250950" y="1816100"/>
          <p14:tracePt t="10212" x="1231900" y="1816100"/>
          <p14:tracePt t="10243" x="1206500" y="1828800"/>
          <p14:tracePt t="10273" x="1174750" y="1835150"/>
          <p14:tracePt t="10302" x="1168400" y="1841500"/>
          <p14:tracePt t="10304" x="1162050" y="1847850"/>
          <p14:tracePt t="10334" x="1143000" y="1866900"/>
          <p14:tracePt t="10336" x="1143000" y="1873250"/>
          <p14:tracePt t="10365" x="1130300" y="1892300"/>
          <p14:tracePt t="10394" x="1130300" y="1936750"/>
          <p14:tracePt t="10424" x="1136650" y="1962150"/>
          <p14:tracePt t="10453" x="1149350" y="1981200"/>
          <p14:tracePt t="10455" x="1155700" y="1987550"/>
          <p14:tracePt t="10485" x="1181100" y="2006600"/>
          <p14:tracePt t="10487" x="1187450" y="2006600"/>
          <p14:tracePt t="10517" x="1193800" y="2012950"/>
          <p14:tracePt t="10544" x="1200150" y="2012950"/>
          <p14:tracePt t="10573" x="1206500" y="2012950"/>
          <p14:tracePt t="10575" x="1206500" y="2006600"/>
          <p14:tracePt t="10605" x="1212850" y="2006600"/>
          <p14:tracePt t="10640" x="1238250" y="2006600"/>
          <p14:tracePt t="10670" x="1250950" y="2006600"/>
          <p14:tracePt t="10704" x="1263650" y="2000250"/>
          <p14:tracePt t="10733" x="1276350" y="2000250"/>
          <p14:tracePt t="10736" x="1289050" y="1993900"/>
          <p14:tracePt t="10764" x="1314450" y="1987550"/>
          <p14:tracePt t="10794" x="1327150" y="1987550"/>
          <p14:tracePt t="10849" x="1327150" y="1981200"/>
          <p14:tracePt t="10879" x="1352550" y="1974850"/>
          <p14:tracePt t="10908" x="1371600" y="1968500"/>
          <p14:tracePt t="10939" x="1390650" y="1955800"/>
          <p14:tracePt t="10969" x="1409700" y="1949450"/>
          <p14:tracePt t="10999" x="1416050" y="1943100"/>
          <p14:tracePt t="11054" x="1422400" y="1936750"/>
          <p14:tracePt t="11084" x="1428750" y="1930400"/>
          <p14:tracePt t="11087" x="1428750" y="1924050"/>
          <p14:tracePt t="11145" x="1441450" y="1911350"/>
          <p14:tracePt t="11174" x="1441450" y="1905000"/>
          <p14:tracePt t="11176" x="1447800" y="1898650"/>
          <p14:tracePt t="11205" x="1447800" y="1885950"/>
          <p14:tracePt t="11207" x="1454150" y="1879600"/>
          <p14:tracePt t="11237" x="1460500" y="1866900"/>
          <p14:tracePt t="11271" x="1466850" y="1854200"/>
          <p14:tracePt t="11329" x="1466850" y="1847850"/>
          <p14:tracePt t="11359" x="1466850" y="1841500"/>
          <p14:tracePt t="11586" x="1447800" y="1822450"/>
          <p14:tracePt t="11636" x="1441450" y="1816100"/>
          <p14:tracePt t="11698" x="1441450" y="1809750"/>
          <p14:tracePt t="11727" x="1422400" y="1803400"/>
          <p14:tracePt t="11756" x="1416050" y="1797050"/>
          <p14:tracePt t="11758" x="1409700" y="1797050"/>
          <p14:tracePt t="11788" x="1403350" y="1790700"/>
          <p14:tracePt t="11818" x="1390650" y="1790700"/>
          <p14:tracePt t="11850" x="1384300" y="1784350"/>
          <p14:tracePt t="11881" x="1365250" y="1784350"/>
          <p14:tracePt t="11912" x="1333500" y="1784350"/>
          <p14:tracePt t="11941" x="1320800" y="1790700"/>
          <p14:tracePt t="11943" x="1314450" y="1790700"/>
          <p14:tracePt t="11973" x="1301750" y="1797050"/>
          <p14:tracePt t="12009" x="1289050" y="1803400"/>
          <p14:tracePt t="12039" x="1276350" y="1809750"/>
          <p14:tracePt t="12068" x="1270000" y="1816100"/>
          <p14:tracePt t="12071" x="1263650" y="1822450"/>
          <p14:tracePt t="12102" x="1250950" y="1835150"/>
          <p14:tracePt t="12136" x="1244600" y="1854200"/>
          <p14:tracePt t="12167" x="1238250" y="1866900"/>
          <p14:tracePt t="12169" x="1238250" y="1873250"/>
          <p14:tracePt t="12199" x="1231900" y="1885950"/>
          <p14:tracePt t="12229" x="1231900" y="1892300"/>
          <p14:tracePt t="12231" x="1231900" y="1898650"/>
          <p14:tracePt t="12260" x="1231900" y="1905000"/>
          <p14:tracePt t="12289" x="1238250" y="1917700"/>
          <p14:tracePt t="12320" x="1250950" y="1930400"/>
          <p14:tracePt t="12351" x="1263650" y="1936750"/>
          <p14:tracePt t="12381" x="1270000" y="1943100"/>
          <p14:tracePt t="12383" x="1276350" y="1943100"/>
          <p14:tracePt t="12448" x="1282700" y="1943100"/>
          <p14:tracePt t="12532" x="1289050" y="1943100"/>
          <p14:tracePt t="12561" x="1295400" y="1943100"/>
          <p14:tracePt t="12645" x="1301750" y="1943100"/>
          <p14:tracePt t="12647" x="1314450" y="1943100"/>
          <p14:tracePt t="12677" x="1346200" y="1949450"/>
          <p14:tracePt t="12706" x="1352550" y="1949450"/>
          <p14:tracePt t="13010" x="1365250" y="1955800"/>
          <p14:tracePt t="13040" x="1365250" y="1962150"/>
          <p14:tracePt t="13071" x="1371600" y="1968500"/>
          <p14:tracePt t="13101" x="1384300" y="1987550"/>
          <p14:tracePt t="13103" x="1390650" y="1993900"/>
          <p14:tracePt t="13133" x="1416050" y="2019300"/>
          <p14:tracePt t="13136" x="1428750" y="2044700"/>
          <p14:tracePt t="13166" x="1447800" y="2082800"/>
          <p14:tracePt t="13169" x="1460500" y="2095500"/>
          <p14:tracePt t="13198" x="1479550" y="2139950"/>
          <p14:tracePt t="13200" x="1485900" y="2152650"/>
          <p14:tracePt t="13229" x="1511300" y="2197100"/>
          <p14:tracePt t="13232" x="1524000" y="2209800"/>
          <p14:tracePt t="13262" x="1536700" y="2235200"/>
          <p14:tracePt t="13264" x="1543050" y="2235200"/>
          <p14:tracePt t="13294" x="1543050" y="2241550"/>
          <p14:tracePt t="13297" x="1549400" y="2241550"/>
          <p14:tracePt t="13327" x="1555750" y="2247900"/>
          <p14:tracePt t="13357" x="1568450" y="2247900"/>
          <p14:tracePt t="13359" x="1574800" y="2254250"/>
          <p14:tracePt t="13390" x="1587500" y="2254250"/>
          <p14:tracePt t="13392" x="1587500" y="2260600"/>
          <p14:tracePt t="13421" x="1606550" y="2260600"/>
          <p14:tracePt t="13450" x="1612900" y="2266950"/>
          <p14:tracePt t="13481" x="1619250" y="2266950"/>
          <p14:tracePt t="13866" x="1625600" y="2266950"/>
          <p14:tracePt t="13897" x="1631950" y="2260600"/>
          <p14:tracePt t="13927" x="1638300" y="2254250"/>
          <p14:tracePt t="13957" x="1644650" y="2254250"/>
          <p14:tracePt t="13991" x="1651000" y="2241550"/>
          <p14:tracePt t="14021" x="1657350" y="2235200"/>
          <p14:tracePt t="14023" x="1657350" y="2222500"/>
          <p14:tracePt t="14053" x="1663700" y="2209800"/>
          <p14:tracePt t="14055" x="1663700" y="2203450"/>
          <p14:tracePt t="14085" x="1663700" y="2184400"/>
          <p14:tracePt t="14119" x="1663700" y="2171700"/>
          <p14:tracePt t="14150" x="1663700" y="2165350"/>
          <p14:tracePt t="14185" x="1663700" y="2152650"/>
          <p14:tracePt t="14216" x="1657350" y="2133600"/>
          <p14:tracePt t="14246" x="1638300" y="2108200"/>
          <p14:tracePt t="14248" x="1631950" y="2108200"/>
          <p14:tracePt t="14277" x="1619250" y="2089150"/>
          <p14:tracePt t="14280" x="1612900" y="2076450"/>
          <p14:tracePt t="14310" x="1600200" y="2070100"/>
          <p14:tracePt t="14340" x="1587500" y="2057400"/>
          <p14:tracePt t="14342" x="1581150" y="2057400"/>
          <p14:tracePt t="14372" x="1568450" y="2044700"/>
          <p14:tracePt t="14374" x="1562100" y="2044700"/>
          <p14:tracePt t="14404" x="1543050" y="2032000"/>
          <p14:tracePt t="14406" x="1536700" y="2032000"/>
          <p14:tracePt t="14437" x="1524000" y="2025650"/>
          <p14:tracePt t="14439" x="1517650" y="2019300"/>
          <p14:tracePt t="14470" x="1504950" y="2019300"/>
          <p14:tracePt t="14505" x="1492250" y="2019300"/>
          <p14:tracePt t="14535" x="1485900" y="2019300"/>
          <p14:tracePt t="14565" x="1479550" y="2019300"/>
          <p14:tracePt t="14594" x="1473200" y="2019300"/>
          <p14:tracePt t="14627" x="1466850" y="2019300"/>
          <p14:tracePt t="14658" x="1454150" y="2025650"/>
          <p14:tracePt t="14689" x="1447800" y="2025650"/>
          <p14:tracePt t="14972" x="1441450" y="2032000"/>
          <p14:tracePt t="15002" x="1435100" y="2032000"/>
          <p14:tracePt t="15033" x="1435100" y="2038350"/>
          <p14:tracePt t="15140" x="1428750" y="2038350"/>
          <p14:tracePt t="15169" x="1422400" y="2044700"/>
          <p14:tracePt t="15229" x="1416050" y="2044700"/>
          <p14:tracePt t="15259" x="1409700" y="2051050"/>
          <p14:tracePt t="15289" x="1403350" y="2057400"/>
          <p14:tracePt t="15320" x="1397000" y="2063750"/>
          <p14:tracePt t="15350" x="1390650" y="2070100"/>
          <p14:tracePt t="15352" x="1390650" y="2076450"/>
          <p14:tracePt t="15385" x="1384300" y="2082800"/>
          <p14:tracePt t="15416" x="1377950" y="2095500"/>
          <p14:tracePt t="15479" x="1377950" y="2108200"/>
          <p14:tracePt t="15510" x="1371600" y="2114550"/>
          <p14:tracePt t="15545" x="1371600" y="2120900"/>
          <p14:tracePt t="15574" x="1371600" y="2127250"/>
          <p14:tracePt t="15607" x="1365250" y="2127250"/>
          <p14:tracePt t="15639" x="1365250" y="2133600"/>
          <p14:tracePt t="15698" x="1365250" y="2139950"/>
          <p14:tracePt t="15727" x="1365250" y="2146300"/>
          <p14:tracePt t="15757" x="1365250" y="2152650"/>
          <p14:tracePt t="15759" x="1365250" y="2159000"/>
          <p14:tracePt t="15789" x="1371600" y="2165350"/>
          <p14:tracePt t="15791" x="1371600" y="2171700"/>
          <p14:tracePt t="15820" x="1377950" y="2178050"/>
          <p14:tracePt t="15851" x="1384300" y="2190750"/>
          <p14:tracePt t="15883" x="1390650" y="2203450"/>
          <p14:tracePt t="15914" x="1403350" y="2216150"/>
          <p14:tracePt t="15944" x="1416050" y="2222500"/>
          <p14:tracePt t="15975" x="1428750" y="2235200"/>
          <p14:tracePt t="16005" x="1435100" y="2241550"/>
          <p14:tracePt t="16007" x="1441450" y="2241550"/>
          <p14:tracePt t="16037" x="1454150" y="2247900"/>
          <p14:tracePt t="16039" x="1460500" y="2247900"/>
          <p14:tracePt t="16069" x="1473200" y="2254250"/>
          <p14:tracePt t="16129" x="1479550" y="2254250"/>
          <p14:tracePt t="16214" x="1492250" y="2260600"/>
          <p14:tracePt t="16250" x="1504950" y="2266950"/>
          <p14:tracePt t="16486" x="1517650" y="2266950"/>
          <p14:tracePt t="16520" x="1530350" y="2273300"/>
          <p14:tracePt t="16550" x="1536700" y="2273300"/>
          <p14:tracePt t="16789" x="1543050" y="2273300"/>
          <p14:tracePt t="16948" x="1549400" y="2273300"/>
          <p14:tracePt t="17104" x="1562100" y="2273300"/>
          <p14:tracePt t="17136" x="1593850" y="2273300"/>
          <p14:tracePt t="17167" x="1612900" y="2273300"/>
          <p14:tracePt t="17169" x="1619250" y="2273300"/>
          <p14:tracePt t="17199" x="1638300" y="2273300"/>
          <p14:tracePt t="17201" x="1644650" y="2273300"/>
          <p14:tracePt t="17231" x="1676400" y="2273300"/>
          <p14:tracePt t="17233" x="1689100" y="2273300"/>
          <p14:tracePt t="17264" x="1739900" y="2273300"/>
          <p14:tracePt t="17295" x="1847850" y="2273300"/>
          <p14:tracePt t="17325" x="1974850" y="2273300"/>
          <p14:tracePt t="17327" x="2012950" y="2273300"/>
          <p14:tracePt t="17357" x="2152650" y="2273300"/>
          <p14:tracePt t="17359" x="2203450" y="2273300"/>
          <p14:tracePt t="17390" x="2330450" y="2273300"/>
          <p14:tracePt t="17392" x="2368550" y="2273300"/>
          <p14:tracePt t="17422" x="2508250" y="2273300"/>
          <p14:tracePt t="17424" x="2565400" y="2273300"/>
          <p14:tracePt t="17454" x="2730500" y="2273300"/>
          <p14:tracePt t="17456" x="2781300" y="2273300"/>
          <p14:tracePt t="17487" x="3003550" y="2279650"/>
          <p14:tracePt t="17517" x="3143250" y="2292350"/>
          <p14:tracePt t="17520" x="3187700" y="2292350"/>
          <p14:tracePt t="17550" x="3289300" y="2292350"/>
          <p14:tracePt t="17552" x="3333750" y="2298700"/>
          <p14:tracePt t="17584" x="3479800" y="2298700"/>
          <p14:tracePt t="17617" x="3587750" y="2298700"/>
          <p14:tracePt t="17651" x="3625850" y="2298700"/>
          <p14:tracePt t="17708" x="3632200" y="2298700"/>
          <p14:tracePt t="17790" x="3632200" y="2292350"/>
          <p14:tracePt t="17847" x="3632200" y="2279650"/>
          <p14:tracePt t="17877" x="3632200" y="2260600"/>
          <p14:tracePt t="17880" x="3632200" y="2254250"/>
          <p14:tracePt t="17909" x="3625850" y="2241550"/>
          <p14:tracePt t="17911" x="3625850" y="2235200"/>
          <p14:tracePt t="17945" x="3625850" y="2228850"/>
          <p14:tracePt t="18349" x="3625850" y="2222500"/>
          <p14:tracePt t="19045" x="3619500" y="2228850"/>
          <p14:tracePt t="19230" x="3613150" y="2228850"/>
          <p14:tracePt t="19258" x="3606800" y="2228850"/>
          <p14:tracePt t="19319" x="3606800" y="2235200"/>
          <p14:tracePt t="19349" x="3600450" y="2235200"/>
          <p14:tracePt t="19412" x="3594100" y="2241550"/>
          <p14:tracePt t="19416" x="3600450" y="2241550"/>
          <p14:tracePt t="19445" x="3619500" y="2241550"/>
          <p14:tracePt t="19447" x="3632200" y="2241550"/>
          <p14:tracePt t="19477" x="3644900" y="2235200"/>
          <p14:tracePt t="19648" x="3644900" y="2241550"/>
          <p14:tracePt t="19731" x="3638550" y="2241550"/>
          <p14:tracePt t="19760" x="3632200" y="2247900"/>
          <p14:tracePt t="19791" x="3606800" y="2260600"/>
          <p14:tracePt t="19821" x="3587750" y="2273300"/>
          <p14:tracePt t="19823" x="3581400" y="2279650"/>
          <p14:tracePt t="19853" x="3568700" y="2292350"/>
          <p14:tracePt t="19856" x="3562350" y="2292350"/>
          <p14:tracePt t="19886" x="3549650" y="2305050"/>
          <p14:tracePt t="19888" x="3543300" y="2305050"/>
          <p14:tracePt t="19919" x="3505200" y="2317750"/>
          <p14:tracePt t="19950" x="3479800" y="2330450"/>
          <p14:tracePt t="19986" x="3454400" y="2349500"/>
          <p14:tracePt t="20018" x="3416300" y="2387600"/>
          <p14:tracePt t="20049" x="3390900" y="2406650"/>
          <p14:tracePt t="20081" x="3352800" y="2432050"/>
          <p14:tracePt t="20112" x="3333750" y="2457450"/>
          <p14:tracePt t="20145" x="3314700" y="2495550"/>
          <p14:tracePt t="20177" x="3302000" y="2533650"/>
          <p14:tracePt t="20209" x="3282950" y="2571750"/>
          <p14:tracePt t="20240" x="3276600" y="2590800"/>
          <p14:tracePt t="20270" x="3276600" y="2603500"/>
          <p14:tracePt t="20272" x="3270250" y="2603500"/>
          <p14:tracePt t="20303" x="3270250" y="2609850"/>
          <p14:tracePt t="20364" x="3270250" y="2616200"/>
          <p14:tracePt t="20395" x="3270250" y="2622550"/>
          <p14:tracePt t="20514" x="3270250" y="2628900"/>
          <p14:tracePt t="20544" x="3270250" y="2635250"/>
          <p14:tracePt t="20663" x="3270250" y="2641600"/>
          <p14:tracePt t="20693" x="3270250" y="2647950"/>
          <p14:tracePt t="20729" x="3276600" y="2660650"/>
          <p14:tracePt t="20760" x="3282950" y="2660650"/>
          <p14:tracePt t="20816" x="3295650" y="2660650"/>
          <p14:tracePt t="20848" x="3314700" y="2660650"/>
          <p14:tracePt t="20879" x="3327400" y="2660650"/>
          <p14:tracePt t="20939" x="3333750" y="2660650"/>
          <p14:tracePt t="21127" x="3340100" y="2654300"/>
          <p14:tracePt t="21185" x="3346450" y="2654300"/>
          <p14:tracePt t="21216" x="3365500" y="2654300"/>
          <p14:tracePt t="21249" x="3378200" y="2647950"/>
          <p14:tracePt t="21281" x="3416300" y="2641600"/>
          <p14:tracePt t="21313" x="3505200" y="2628900"/>
          <p14:tracePt t="21347" x="3663950" y="2622550"/>
          <p14:tracePt t="21377" x="3841750" y="2622550"/>
          <p14:tracePt t="21408" x="3987800" y="2609850"/>
          <p14:tracePt t="21440" x="4044950" y="2609850"/>
          <p14:tracePt t="23335" x="4038600" y="2616200"/>
          <p14:tracePt t="23367" x="4032250" y="2628900"/>
          <p14:tracePt t="23369" x="4025900" y="2628900"/>
          <p14:tracePt t="23400" x="4013200" y="2641600"/>
          <p14:tracePt t="23431" x="4006850" y="2654300"/>
          <p14:tracePt t="23433" x="3994150" y="2667000"/>
          <p14:tracePt t="23464" x="3968750" y="2698750"/>
          <p14:tracePt t="23497" x="3937000" y="2749550"/>
          <p14:tracePt t="23529" x="3917950" y="2806700"/>
          <p14:tracePt t="23561" x="3898900" y="2863850"/>
          <p14:tracePt t="23593" x="3879850" y="2921000"/>
          <p14:tracePt t="23626" x="3867150" y="2971800"/>
          <p14:tracePt t="23661" x="3860800" y="3016250"/>
          <p14:tracePt t="23664" x="3860800" y="3028950"/>
          <p14:tracePt t="23697" x="3860800" y="3054350"/>
          <p14:tracePt t="23728" x="3867150" y="3060700"/>
          <p14:tracePt t="24002" x="3860800" y="3060700"/>
          <p14:tracePt t="24033" x="3854450" y="3067050"/>
          <p14:tracePt t="24064" x="3822700" y="3092450"/>
          <p14:tracePt t="24097" x="3771900" y="3117850"/>
          <p14:tracePt t="24131" x="3733800" y="3143250"/>
          <p14:tracePt t="24164" x="3702050" y="3149600"/>
          <p14:tracePt t="24167" x="3689350" y="3155950"/>
          <p14:tracePt t="24198" x="3676650" y="3155950"/>
          <p14:tracePt t="24200" x="3670300" y="3155950"/>
          <p14:tracePt t="24231" x="3657600" y="3155950"/>
          <p14:tracePt t="24268" x="3651250" y="3155950"/>
          <p14:tracePt t="24299" x="3651250" y="3149600"/>
          <p14:tracePt t="24330" x="3644900" y="3136900"/>
          <p14:tracePt t="24361" x="3638550" y="3124200"/>
          <p14:tracePt t="24393" x="3632200" y="3111500"/>
          <p14:tracePt t="24425" x="3625850" y="3086100"/>
          <p14:tracePt t="24456" x="3619500" y="3079750"/>
          <p14:tracePt t="24488" x="3606800" y="3067050"/>
          <p14:tracePt t="24520" x="3587750" y="3054350"/>
          <p14:tracePt t="24553" x="3575050" y="3048000"/>
          <p14:tracePt t="24585" x="3562350" y="3041650"/>
          <p14:tracePt t="24620" x="3543300" y="3035300"/>
          <p14:tracePt t="24656" x="3524250" y="3028950"/>
          <p14:tracePt t="24688" x="3498850" y="3016250"/>
          <p14:tracePt t="24719" x="3479800" y="3009900"/>
          <p14:tracePt t="24750" x="3467100" y="3009900"/>
          <p14:tracePt t="24753" x="3460750" y="3009900"/>
          <p14:tracePt t="24785" x="3454400" y="3009900"/>
          <p14:tracePt t="24816" x="3448050" y="3009900"/>
          <p14:tracePt t="24850" x="3441700" y="3003550"/>
          <p14:tracePt t="24882" x="3435350" y="3003550"/>
          <p14:tracePt t="25208" x="3429000" y="3003550"/>
          <p14:tracePt t="25239" x="3403600" y="3003550"/>
          <p14:tracePt t="25271" x="3352800" y="3003550"/>
          <p14:tracePt t="25302" x="3270250" y="3009900"/>
          <p14:tracePt t="25304" x="3238500" y="3009900"/>
          <p14:tracePt t="25335" x="3111500" y="3022600"/>
          <p14:tracePt t="25368" x="2990850" y="3041650"/>
          <p14:tracePt t="25370" x="2940050" y="3041650"/>
          <p14:tracePt t="25402" x="2755900" y="3054350"/>
          <p14:tracePt t="25434" x="2578100" y="3054350"/>
          <p14:tracePt t="25466" x="2451100" y="3060700"/>
          <p14:tracePt t="25500" x="2400300" y="3060700"/>
          <p14:tracePt t="25502" x="2393950" y="3060700"/>
          <p14:tracePt t="25534" x="2381250" y="3060700"/>
          <p14:tracePt t="25536" x="2374900" y="3060700"/>
          <p14:tracePt t="25713" x="2413000" y="3060700"/>
          <p14:tracePt t="25743" x="2489200" y="3060700"/>
          <p14:tracePt t="25776" x="2584450" y="3060700"/>
          <p14:tracePt t="25808" x="2698750" y="3060700"/>
          <p14:tracePt t="25840" x="2857500" y="3060700"/>
          <p14:tracePt t="25873" x="3003550" y="3060700"/>
          <p14:tracePt t="25905" x="3105150" y="3060700"/>
          <p14:tracePt t="25936" x="3155950" y="3060700"/>
          <p14:tracePt t="25969" x="3194050" y="3060700"/>
          <p14:tracePt t="26001" x="3238500" y="3060700"/>
          <p14:tracePt t="26035" x="3321050" y="3060700"/>
          <p14:tracePt t="26066" x="3397250" y="3060700"/>
          <p14:tracePt t="26098" x="3435350" y="3060700"/>
          <p14:tracePt t="26129" x="3454400" y="3060700"/>
          <p14:tracePt t="26190" x="3460750" y="3060700"/>
          <p14:tracePt t="27380" x="3473450" y="3060700"/>
          <p14:tracePt t="27418" x="3479800" y="3060700"/>
          <p14:tracePt t="27640" x="3492500" y="3060700"/>
          <p14:tracePt t="27642" x="3505200" y="3067050"/>
          <p14:tracePt t="27673" x="3543300" y="3079750"/>
          <p14:tracePt t="27706" x="3562350" y="3086100"/>
          <p14:tracePt t="27769" x="3562350" y="3092450"/>
          <p14:tracePt t="28433" x="3556000" y="3086100"/>
          <p14:tracePt t="28875" x="3549650" y="3086100"/>
          <p14:tracePt t="28907" x="3543300" y="3086100"/>
          <p14:tracePt t="29079" x="3505200" y="3073400"/>
          <p14:tracePt t="29111" x="3454400" y="3067050"/>
          <p14:tracePt t="29144" x="3448050" y="3060700"/>
          <p14:tracePt t="29259" x="3441700" y="3060700"/>
          <p14:tracePt t="29290" x="3397250" y="3041650"/>
          <p14:tracePt t="29321" x="3371850" y="3028950"/>
          <p14:tracePt t="29353" x="3365500" y="3028950"/>
          <p14:tracePt t="29386" x="3359150" y="3028950"/>
          <p14:tracePt t="29419" x="3340100" y="3022600"/>
          <p14:tracePt t="29453" x="3327400" y="3016250"/>
          <p14:tracePt t="29456" x="3321050" y="3016250"/>
          <p14:tracePt t="29489" x="3314700" y="3016250"/>
          <p14:tracePt t="29521" x="3308350" y="3016250"/>
          <p14:tracePt t="29553" x="3302000" y="3016250"/>
          <p14:tracePt t="29587" x="3295650" y="3016250"/>
          <p14:tracePt t="29684" x="3289300" y="3016250"/>
          <p14:tracePt t="29721" x="3282950" y="3016250"/>
          <p14:tracePt t="29752" x="3276600" y="3016250"/>
          <p14:tracePt t="29785" x="3270250" y="3016250"/>
          <p14:tracePt t="29817" x="3257550" y="3016250"/>
          <p14:tracePt t="29850" x="3251200" y="3022600"/>
          <p14:tracePt t="29882" x="3244850" y="3022600"/>
          <p14:tracePt t="29914" x="3238500" y="3022600"/>
          <p14:tracePt t="29947" x="3232150" y="3028950"/>
          <p14:tracePt t="29981" x="3225800" y="3035300"/>
          <p14:tracePt t="29984" x="3219450" y="3035300"/>
          <p14:tracePt t="30016" x="3219450" y="3041650"/>
          <p14:tracePt t="30049" x="3213100" y="3041650"/>
          <p14:tracePt t="30081" x="3206750" y="3054350"/>
          <p14:tracePt t="30116" x="3206750" y="3060700"/>
          <p14:tracePt t="30178" x="3206750" y="3067050"/>
          <p14:tracePt t="30209" x="3206750" y="3079750"/>
          <p14:tracePt t="30241" x="3206750" y="3086100"/>
          <p14:tracePt t="30274" x="3213100" y="3098800"/>
          <p14:tracePt t="30306" x="3219450" y="3105150"/>
          <p14:tracePt t="30339" x="3225800" y="3111500"/>
          <p14:tracePt t="30371" x="3238500" y="3117850"/>
          <p14:tracePt t="30403" x="3251200" y="3124200"/>
          <p14:tracePt t="30435" x="3257550" y="3124200"/>
          <p14:tracePt t="30468" x="3263900" y="3130550"/>
          <p14:tracePt t="30501" x="3282950" y="3136900"/>
          <p14:tracePt t="30534" x="3295650" y="3136900"/>
          <p14:tracePt t="30570" x="3308350" y="3143250"/>
          <p14:tracePt t="30603" x="3327400" y="3143250"/>
          <p14:tracePt t="30638" x="3346450" y="3143250"/>
          <p14:tracePt t="30642" x="3352800" y="3143250"/>
          <p14:tracePt t="30674" x="3371850" y="3143250"/>
          <p14:tracePt t="30707" x="3384550" y="3143250"/>
          <p14:tracePt t="30739" x="3397250" y="3143250"/>
          <p14:tracePt t="30771" x="3416300" y="3143250"/>
          <p14:tracePt t="30803" x="3435350" y="3143250"/>
          <p14:tracePt t="30837" x="3460750" y="3143250"/>
          <p14:tracePt t="30874" x="3479800" y="3143250"/>
          <p14:tracePt t="30906" x="3486150" y="3136900"/>
          <p14:tracePt t="30939" x="3492500" y="3136900"/>
          <p14:tracePt t="30972" x="3498850" y="3130550"/>
          <p14:tracePt t="31004" x="3505200" y="3130550"/>
          <p14:tracePt t="31065" x="3511550" y="3124200"/>
          <p14:tracePt t="31097" x="3524250" y="3117850"/>
          <p14:tracePt t="31131" x="3530600" y="3111500"/>
          <p14:tracePt t="31164" x="3543300" y="3105150"/>
          <p14:tracePt t="31203" x="3549650" y="3098800"/>
          <p14:tracePt t="31235" x="3556000" y="3098800"/>
          <p14:tracePt t="31268" x="3556000" y="3086100"/>
          <p14:tracePt t="31271" x="3556000" y="3079750"/>
          <p14:tracePt t="31304" x="3562350" y="3073400"/>
          <p14:tracePt t="31337" x="3562350" y="3060700"/>
          <p14:tracePt t="31369" x="3562350" y="3048000"/>
          <p14:tracePt t="31403" x="3562350" y="3041650"/>
          <p14:tracePt t="31436" x="3556000" y="3028950"/>
          <p14:tracePt t="31439" x="3556000" y="3022600"/>
          <p14:tracePt t="31471" x="3543300" y="3009900"/>
          <p14:tracePt t="31504" x="3536950" y="3003550"/>
          <p14:tracePt t="31537" x="3524250" y="2990850"/>
          <p14:tracePt t="31571" x="3505200" y="2984500"/>
          <p14:tracePt t="31633" x="3498850" y="2984500"/>
          <p14:tracePt t="31635" x="3486150" y="2978150"/>
          <p14:tracePt t="31641" x="3479800" y="2978150"/>
          <p14:tracePt t="31674" x="3467100" y="2971800"/>
          <p14:tracePt t="31706" x="3454400" y="2971800"/>
          <p14:tracePt t="31738" x="3429000" y="2959100"/>
          <p14:tracePt t="31771" x="3403600" y="2959100"/>
          <p14:tracePt t="31805" x="3371850" y="2959100"/>
          <p14:tracePt t="31807" x="3365500" y="2959100"/>
          <p14:tracePt t="31840" x="3340100" y="2971800"/>
          <p14:tracePt t="31873" x="3314700" y="2978150"/>
          <p14:tracePt t="31906" x="3289300" y="2990850"/>
          <p14:tracePt t="31939" x="3276600" y="2997200"/>
          <p14:tracePt t="31970" x="3270250" y="3009900"/>
          <p14:tracePt t="32003" x="3257550" y="3022600"/>
          <p14:tracePt t="32036" x="3251200" y="3054350"/>
          <p14:tracePt t="32075" x="3251200" y="3067050"/>
          <p14:tracePt t="32107" x="3257550" y="3079750"/>
          <p14:tracePt t="32140" x="3263900" y="3092450"/>
          <p14:tracePt t="32178" x="3270250" y="3098800"/>
          <p14:tracePt t="32211" x="3282950" y="3111500"/>
          <p14:tracePt t="32244" x="3302000" y="3117850"/>
          <p14:tracePt t="32278" x="3314700" y="3117850"/>
          <p14:tracePt t="32282" x="3321050" y="3117850"/>
          <p14:tracePt t="32315" x="3327400" y="3117850"/>
          <p14:tracePt t="32350" x="3333750" y="3117850"/>
          <p14:tracePt t="32352" x="3340100" y="3117850"/>
          <p14:tracePt t="32385" x="3371850" y="3117850"/>
          <p14:tracePt t="32418" x="3384550" y="3124200"/>
          <p14:tracePt t="32956" x="3390900" y="3130550"/>
          <p14:tracePt t="33240" x="3397250" y="3124200"/>
          <p14:tracePt t="33327" x="3409950" y="3117850"/>
          <p14:tracePt t="33359" x="3416300" y="3111500"/>
          <p14:tracePt t="33397" x="3422650" y="3105150"/>
          <p14:tracePt t="33487" x="3429000" y="3105150"/>
          <p14:tracePt t="33519" x="3460750" y="3105150"/>
          <p14:tracePt t="33552" x="3479800" y="3098800"/>
          <p14:tracePt t="33585" x="3505200" y="3098800"/>
          <p14:tracePt t="33620" x="3543300" y="3086100"/>
          <p14:tracePt t="33654" x="3562350" y="3079750"/>
          <p14:tracePt t="33656" x="3638550" y="3060700"/>
          <p14:tracePt t="33689" x="3702050" y="3048000"/>
          <p14:tracePt t="33722" x="3746500" y="3048000"/>
          <p14:tracePt t="33755" x="3778250" y="3041650"/>
          <p14:tracePt t="33789" x="3797300" y="3035300"/>
          <p14:tracePt t="33827" x="3816350" y="3035300"/>
          <p14:tracePt t="33861" x="3848100" y="3028950"/>
          <p14:tracePt t="33900" x="3879850" y="3022600"/>
          <p14:tracePt t="33903" x="3892550" y="3022600"/>
          <p14:tracePt t="33935" x="3917950" y="3022600"/>
          <p14:tracePt t="33975" x="3962400" y="3022600"/>
          <p14:tracePt t="34008" x="3994150" y="3022600"/>
          <p14:tracePt t="34041" x="4019550" y="3022600"/>
          <p14:tracePt t="34073" x="4038600" y="3022600"/>
          <p14:tracePt t="34106" x="4057650" y="3022600"/>
          <p14:tracePt t="34140" x="4089400" y="3028950"/>
          <p14:tracePt t="34142" x="4102100" y="3028950"/>
          <p14:tracePt t="34174" x="4127500" y="3035300"/>
          <p14:tracePt t="34176" x="4140200" y="3041650"/>
          <p14:tracePt t="34209" x="4171950" y="3048000"/>
          <p14:tracePt t="34242" x="4184650" y="3054350"/>
          <p14:tracePt t="34276" x="4203700" y="3060700"/>
          <p14:tracePt t="34309" x="4229100" y="3067050"/>
          <p14:tracePt t="34312" x="4229100" y="3073400"/>
          <p14:tracePt t="34344" x="4273550" y="3098800"/>
          <p14:tracePt t="34377" x="4286250" y="3111500"/>
          <p14:tracePt t="34410" x="4298950" y="3130550"/>
          <p14:tracePt t="34444" x="4305300" y="3143250"/>
          <p14:tracePt t="34483" x="4330700" y="3175000"/>
          <p14:tracePt t="34517" x="4343400" y="3200400"/>
          <p14:tracePt t="34520" x="4349750" y="3200400"/>
          <p14:tracePt t="34553" x="4356100" y="3206750"/>
          <p14:tracePt t="34586" x="4362450" y="3213100"/>
          <p14:tracePt t="34621" x="4362450" y="3219450"/>
          <p14:tracePt t="34624" x="4368800" y="3219450"/>
          <p14:tracePt t="34715" x="4387850" y="3225800"/>
          <p14:tracePt t="34747" x="4394200" y="3238500"/>
          <p14:tracePt t="34780" x="4413250" y="3251200"/>
          <p14:tracePt t="34814" x="4419600" y="3257550"/>
          <p14:tracePt t="34853" x="4425950" y="3263900"/>
          <p14:tracePt t="34855" x="4432300" y="3263900"/>
          <p14:tracePt t="35031" x="4451350" y="3270250"/>
          <p14:tracePt t="35063" x="4470400" y="3270250"/>
          <p14:tracePt t="35233" x="4483100" y="3270250"/>
          <p14:tracePt t="35266" x="4495800" y="3270250"/>
          <p14:tracePt t="35300" x="4502150" y="3270250"/>
          <p14:tracePt t="35333" x="4508500" y="3270250"/>
          <p14:tracePt t="35373" x="4521200" y="3276600"/>
          <p14:tracePt t="35405" x="4527550" y="3276600"/>
          <p14:tracePt t="35471" x="4533900" y="3276600"/>
          <p14:tracePt t="35505" x="4540250" y="3276600"/>
          <p14:tracePt t="35538" x="4546600" y="3276600"/>
          <p14:tracePt t="36336" x="4495800" y="3276600"/>
          <p14:tracePt t="36369" x="4432300" y="3276600"/>
          <p14:tracePt t="36403" x="4394200" y="3289300"/>
          <p14:tracePt t="36437" x="4349750" y="3302000"/>
          <p14:tracePt t="36439" x="4318000" y="3308350"/>
          <p14:tracePt t="36473" x="4210050" y="3327400"/>
          <p14:tracePt t="36506" x="4102100" y="3346450"/>
          <p14:tracePt t="36540" x="4006850" y="3365500"/>
          <p14:tracePt t="36542" x="3994150" y="3365500"/>
          <p14:tracePt t="36575" x="3892550" y="3378200"/>
          <p14:tracePt t="36608" x="3778250" y="3397250"/>
          <p14:tracePt t="36646" x="3670300" y="3409950"/>
          <p14:tracePt t="36649" x="3638550" y="3416300"/>
          <p14:tracePt t="36683" x="3549650" y="3429000"/>
          <p14:tracePt t="36718" x="3505200" y="3441700"/>
          <p14:tracePt t="36720" x="3492500" y="3441700"/>
          <p14:tracePt t="36754" x="3467100" y="3448050"/>
          <p14:tracePt t="36787" x="3429000" y="3460750"/>
          <p14:tracePt t="36820" x="3422650" y="3467100"/>
          <p14:tracePt t="36855" x="3409950" y="3473450"/>
          <p14:tracePt t="36920" x="3409950" y="3479800"/>
          <p14:tracePt t="36953" x="3403600" y="3479800"/>
          <p14:tracePt t="36987" x="3403600" y="3486150"/>
          <p14:tracePt t="37020" x="3403600" y="3492500"/>
          <p14:tracePt t="37052" x="3409950" y="3492500"/>
          <p14:tracePt t="37145" x="3416300" y="3492500"/>
          <p14:tracePt t="37673" x="3422650" y="3492500"/>
          <p14:tracePt t="37924" x="3429000" y="3492500"/>
          <p14:tracePt t="38313" x="3435350" y="3498850"/>
          <p14:tracePt t="38346" x="3441700" y="3498850"/>
          <p14:tracePt t="38866" x="3454400" y="3492500"/>
          <p14:tracePt t="38899" x="3467100" y="3486150"/>
          <p14:tracePt t="38933" x="3479800" y="3486150"/>
          <p14:tracePt t="38973" x="3486150" y="3479800"/>
          <p14:tracePt t="39409" x="3492500" y="3479800"/>
          <p14:tracePt t="39473" x="3498850" y="3479800"/>
          <p14:tracePt t="39506" x="3498850" y="3486150"/>
          <p14:tracePt t="39539" x="3498850" y="3498850"/>
          <p14:tracePt t="39571" x="3505200" y="3498850"/>
          <p14:tracePt t="39667" x="3517900" y="3511550"/>
          <p14:tracePt t="39669" x="3524250" y="3511550"/>
          <p14:tracePt t="39671" x="3530600" y="3511550"/>
          <p14:tracePt t="39732" x="3549650" y="3517900"/>
          <p14:tracePt t="39823" x="3568700" y="3517900"/>
          <p14:tracePt t="39856" x="3632200" y="3524250"/>
          <p14:tracePt t="39890" x="3695700" y="3524250"/>
          <p14:tracePt t="39923" x="3746500" y="3524250"/>
          <p14:tracePt t="39957" x="3790950" y="3524250"/>
          <p14:tracePt t="39959" x="3803650" y="3524250"/>
          <p14:tracePt t="39992" x="3854450" y="3524250"/>
          <p14:tracePt t="40026" x="3924300" y="3524250"/>
          <p14:tracePt t="40061" x="4019550" y="3543300"/>
          <p14:tracePt t="40064" x="4051300" y="3549650"/>
          <p14:tracePt t="40099" x="4140200" y="3568700"/>
          <p14:tracePt t="40135" x="4216400" y="3594100"/>
          <p14:tracePt t="40137" x="4235450" y="3600450"/>
          <p14:tracePt t="40171" x="4298950" y="3638550"/>
          <p14:tracePt t="40206" x="4337050" y="3676650"/>
          <p14:tracePt t="40208" x="4349750" y="3683000"/>
          <p14:tracePt t="40243" x="4387850" y="3727450"/>
          <p14:tracePt t="40278" x="4425950" y="3784600"/>
          <p14:tracePt t="40282" x="4438650" y="3790950"/>
          <p14:tracePt t="40316" x="4483100" y="3835400"/>
          <p14:tracePt t="40318" x="4489450" y="3841750"/>
          <p14:tracePt t="40352" x="4508500" y="3860800"/>
          <p14:tracePt t="40355" x="4521200" y="3867150"/>
          <p14:tracePt t="40388" x="4552950" y="3905250"/>
          <p14:tracePt t="40391" x="4565650" y="3911600"/>
          <p14:tracePt t="40424" x="4610100" y="3937000"/>
          <p14:tracePt t="40458" x="4635500" y="3949700"/>
          <p14:tracePt t="40789" x="4641850" y="3949700"/>
          <p14:tracePt t="40791" x="4648200" y="3949700"/>
          <p14:tracePt t="40823" x="4667250" y="3949700"/>
          <p14:tracePt t="40857" x="4705350" y="3943350"/>
          <p14:tracePt t="40890" x="4743450" y="3937000"/>
          <p14:tracePt t="40924" x="4775200" y="3937000"/>
          <p14:tracePt t="40926" x="4781550" y="3937000"/>
          <p14:tracePt t="40959" x="4794250" y="3937000"/>
          <p14:tracePt t="40994" x="4813300" y="3937000"/>
          <p14:tracePt t="41032" x="4819650" y="3937000"/>
          <p14:tracePt t="41188" x="4914900" y="3930650"/>
          <p14:tracePt t="41190" x="4946650" y="3930650"/>
          <p14:tracePt t="41224" x="5016500" y="3930650"/>
          <p14:tracePt t="41349" x="5022850" y="3924300"/>
          <p14:tracePt t="41351" x="5022850" y="3917950"/>
          <p14:tracePt t="41384" x="5029200" y="3905250"/>
          <p14:tracePt t="41418" x="5029200" y="3886200"/>
          <p14:tracePt t="41452" x="5029200" y="3867150"/>
          <p14:tracePt t="41455" x="5029200" y="3860800"/>
          <p14:tracePt t="41489" x="5029200" y="3848100"/>
          <p14:tracePt t="41524" x="5022850" y="3841750"/>
          <p14:tracePt t="41558" x="5016500" y="3835400"/>
          <p14:tracePt t="41560" x="5016500" y="3829050"/>
          <p14:tracePt t="41594" x="5010150" y="3822700"/>
          <p14:tracePt t="41632" x="5003800" y="3822700"/>
          <p14:tracePt t="41675" x="4978400" y="3816350"/>
          <p14:tracePt t="41709" x="4953000" y="3810000"/>
          <p14:tracePt t="41712" x="4946650" y="3803650"/>
          <p14:tracePt t="41748" x="4933950" y="3803650"/>
          <p14:tracePt t="41751" x="4921250" y="3797300"/>
          <p14:tracePt t="41784" x="4902200" y="3797300"/>
          <p14:tracePt t="41825" x="4876800" y="3797300"/>
          <p14:tracePt t="41859" x="4864100" y="3803650"/>
          <p14:tracePt t="41893" x="4857750" y="3803650"/>
          <p14:tracePt t="41933" x="4845050" y="3803650"/>
          <p14:tracePt t="41971" x="4832350" y="3810000"/>
          <p14:tracePt t="42005" x="4819650" y="3810000"/>
          <p14:tracePt t="42007" x="4813300" y="3816350"/>
          <p14:tracePt t="42041" x="4806950" y="3822700"/>
          <p14:tracePt t="42075" x="4794250" y="3829050"/>
          <p14:tracePt t="42110" x="4775200" y="3848100"/>
          <p14:tracePt t="42179" x="4756150" y="3860800"/>
          <p14:tracePt t="42181" x="4749800" y="3873500"/>
          <p14:tracePt t="42219" x="4749800" y="3886200"/>
          <p14:tracePt t="42253" x="4749800" y="3898900"/>
          <p14:tracePt t="42291" x="4756150" y="3905250"/>
          <p14:tracePt t="42323" x="4762500" y="3917950"/>
          <p14:tracePt t="42359" x="4768850" y="3917950"/>
          <p14:tracePt t="42392" x="4768850" y="3924300"/>
          <p14:tracePt t="42425" x="4768850" y="3930650"/>
          <p14:tracePt t="45740" x="4933950" y="3784600"/>
          <p14:tracePt t="45743" x="5073650" y="3689350"/>
          <p14:tracePt t="45777" x="5670550" y="3479800"/>
          <p14:tracePt t="45811" x="6248400" y="3340100"/>
          <p14:tracePt t="45848" x="7016750" y="2768600"/>
          <p14:tracePt t="45883" x="7588250" y="2305050"/>
          <p14:tracePt t="45919" x="7816850" y="2095500"/>
          <p14:tracePt t="45955" x="7816850" y="2032000"/>
          <p14:tracePt t="45991" x="7829550" y="1962150"/>
          <p14:tracePt t="46027" x="7835900" y="1949450"/>
          <p14:tracePt t="46063" x="7842250" y="1943100"/>
          <p14:tracePt t="46159" x="7861300" y="1905000"/>
          <p14:tracePt t="46192" x="7880350" y="1885950"/>
          <p14:tracePt t="46227" x="7956550" y="1847850"/>
          <p14:tracePt t="46263" x="8083550" y="1797050"/>
          <p14:tracePt t="46266" x="8108950" y="1790700"/>
          <p14:tracePt t="46301" x="8166100" y="1778000"/>
          <p14:tracePt t="46342" x="8172450" y="1778000"/>
          <p14:tracePt t="46553" x="8172450" y="1733550"/>
          <p14:tracePt t="46587" x="8172450" y="1682750"/>
          <p14:tracePt t="46625" x="8178800" y="1631950"/>
          <p14:tracePt t="46630" x="8185150" y="1625600"/>
          <p14:tracePt t="46632" x="8185150" y="1619250"/>
          <p14:tracePt t="46697" x="8191500" y="1612900"/>
          <p14:tracePt t="46851" x="8191500" y="1606550"/>
          <p14:tracePt t="46918" x="8197850" y="1606550"/>
          <p14:tracePt t="46920" x="8197850" y="1631950"/>
          <p14:tracePt t="46954" x="8166100" y="1670050"/>
          <p14:tracePt t="47228" x="8166100" y="1657350"/>
          <p14:tracePt t="47231" x="8166100" y="1651000"/>
          <p14:tracePt t="47266" x="8153400" y="1644650"/>
          <p14:tracePt t="47302" x="8128000" y="1625600"/>
          <p14:tracePt t="47304" x="8121650" y="1619250"/>
          <p14:tracePt t="47339" x="8058150" y="1587500"/>
          <p14:tracePt t="47375" x="7931150" y="1524000"/>
          <p14:tracePt t="47411" x="7861300" y="1473200"/>
          <p14:tracePt t="47449" x="7829550" y="1441450"/>
          <p14:tracePt t="47485" x="7823200" y="1435100"/>
          <p14:tracePt t="47881" x="7829550" y="1435100"/>
          <p14:tracePt t="47915" x="7835900" y="1428750"/>
          <p14:tracePt t="48045" x="7874000" y="1428750"/>
          <p14:tracePt t="48047" x="7886700" y="1428750"/>
          <p14:tracePt t="48121" x="7899400" y="1428750"/>
          <p14:tracePt t="50166" x="7912100" y="1454150"/>
          <p14:tracePt t="50208" x="7918450" y="1460500"/>
          <p14:tracePt t="50604" x="7918450" y="1466850"/>
          <p14:tracePt t="50648" x="7918450" y="1473200"/>
          <p14:tracePt t="50743" x="7924800" y="1479550"/>
          <p14:tracePt t="50842" x="7950200" y="1511300"/>
          <p14:tracePt t="50875" x="8007350" y="1581150"/>
          <p14:tracePt t="52761" x="8020050" y="1593850"/>
          <p14:tracePt t="52798" x="8089900" y="1663700"/>
          <p14:tracePt t="52801" x="8108950" y="1682750"/>
          <p14:tracePt t="52835" x="8134350" y="1714500"/>
          <p14:tracePt t="52872" x="8140700" y="1739900"/>
          <p14:tracePt t="52907" x="8140700" y="1765300"/>
          <p14:tracePt t="52943" x="8140700" y="1771650"/>
          <p14:tracePt t="53010" x="8140700" y="1778000"/>
          <p14:tracePt t="53048" x="8134350" y="1784350"/>
          <p14:tracePt t="53330" x="8159750" y="1803400"/>
          <p14:tracePt t="53365" x="8235950" y="1873250"/>
          <p14:tracePt t="53367" x="8235950" y="1898650"/>
          <p14:tracePt t="53401" x="8235950" y="1911350"/>
          <p14:tracePt t="53689" x="8255000" y="1898650"/>
          <p14:tracePt t="53723" x="8261350" y="1892300"/>
          <p14:tracePt t="53758" x="8261350" y="1879600"/>
          <p14:tracePt t="53795" x="8267700" y="1873250"/>
          <p14:tracePt t="53832" x="8280400" y="1847850"/>
          <p14:tracePt t="53868" x="8286750" y="1835150"/>
          <p14:tracePt t="53911" x="8293100" y="1828800"/>
          <p14:tracePt t="53947" x="8299450" y="1809750"/>
          <p14:tracePt t="53984" x="8305800" y="1803400"/>
          <p14:tracePt t="54115" x="8312150" y="1797050"/>
          <p14:tracePt t="54242" x="8312150" y="1790700"/>
          <p14:tracePt t="54277" x="8318500" y="1778000"/>
          <p14:tracePt t="54281" x="8318500" y="1771650"/>
          <p14:tracePt t="54316" x="8324850" y="1765300"/>
          <p14:tracePt t="54880" x="8331200" y="1752600"/>
          <p14:tracePt t="54916" x="8331200" y="1739900"/>
          <p14:tracePt t="54958" x="8331200" y="1733550"/>
          <p14:tracePt t="55302" x="8343900" y="1708150"/>
          <p14:tracePt t="55304" x="8343900" y="1701800"/>
          <p14:tracePt t="58443" x="8324850" y="1720850"/>
          <p14:tracePt t="58482" x="8261350" y="1784350"/>
          <p14:tracePt t="58520" x="8115300" y="1898650"/>
          <p14:tracePt t="58557" x="8007350" y="2032000"/>
          <p14:tracePt t="58559" x="7988300" y="2057400"/>
          <p14:tracePt t="58596" x="7886700" y="2197100"/>
          <p14:tracePt t="58637" x="7747000" y="2336800"/>
          <p14:tracePt t="58641" x="7727950" y="2362200"/>
          <p14:tracePt t="58676" x="7645400" y="2438400"/>
          <p14:tracePt t="58678" x="7639050" y="2444750"/>
          <p14:tracePt t="58747" x="7639050" y="2451100"/>
          <p14:tracePt t="59031" x="7626350" y="2457450"/>
          <p14:tracePt t="59067" x="7518400" y="2508250"/>
          <p14:tracePt t="59104" x="7353300" y="2597150"/>
          <p14:tracePt t="59142" x="7264400" y="2628900"/>
          <p14:tracePt t="59144" x="7245350" y="2635250"/>
          <p14:tracePt t="59182" x="7219950" y="2647950"/>
          <p14:tracePt t="59184" x="7213600" y="2647950"/>
          <p14:tracePt t="59221" x="7207250" y="2647950"/>
          <p14:tracePt t="59258" x="7175500" y="2647950"/>
          <p14:tracePt t="59298" x="7073900" y="2660650"/>
          <p14:tracePt t="59336" x="7016750" y="2679700"/>
          <p14:tracePt t="59374" x="6997700" y="2692400"/>
          <p14:tracePt t="59376" x="6991350" y="2692400"/>
          <p14:tracePt t="59414" x="6985000" y="2698750"/>
          <p14:tracePt t="59417" x="6978650" y="2698750"/>
          <p14:tracePt t="59455" x="6959600" y="2711450"/>
          <p14:tracePt t="59496" x="6959600" y="2717800"/>
          <p14:tracePt t="59531" x="7042150" y="2686050"/>
          <p14:tracePt t="59568" x="7340600" y="2520950"/>
          <p14:tracePt t="59571" x="7429500" y="2463800"/>
          <p14:tracePt t="59609" x="7791450" y="2209800"/>
          <p14:tracePt t="59650" x="7912100" y="2063750"/>
          <p14:tracePt t="59655" x="7931150" y="2025650"/>
          <p14:tracePt t="59657" x="7937500" y="2012950"/>
          <p14:tracePt t="59694" x="7962900" y="1974850"/>
          <p14:tracePt t="59800" x="7962900" y="1949450"/>
          <p14:tracePt t="59836" x="7969250" y="1905000"/>
          <p14:tracePt t="59878" x="7975600" y="1866900"/>
          <p14:tracePt t="59881" x="7975600" y="1860550"/>
          <p14:tracePt t="59918" x="7981950" y="1822450"/>
          <p14:tracePt t="59921" x="7981950" y="1816100"/>
          <p14:tracePt t="60024" x="7937500" y="1866900"/>
          <p14:tracePt t="60059" x="7905750" y="1924050"/>
          <p14:tracePt t="60130" x="7899400" y="1930400"/>
          <p14:tracePt t="60603" x="7893050" y="1930400"/>
          <p14:tracePt t="60844" x="7880350" y="1936750"/>
          <p14:tracePt t="60847" x="7874000" y="1936750"/>
          <p14:tracePt t="60882" x="7867650" y="1943100"/>
          <p14:tracePt t="60920" x="7854950" y="1949450"/>
          <p14:tracePt t="60958" x="7842250" y="1955800"/>
          <p14:tracePt t="61000" x="7829550" y="1962150"/>
          <p14:tracePt t="61035" x="7816850" y="1968500"/>
          <p14:tracePt t="61072" x="7810500" y="1974850"/>
          <p14:tracePt t="61142" x="7804150" y="1974850"/>
          <p14:tracePt t="61370" x="7797800" y="1987550"/>
          <p14:tracePt t="61406" x="7734300" y="2019300"/>
          <p14:tracePt t="61408" x="7721600" y="2025650"/>
          <p14:tracePt t="61446" x="7651750" y="2063750"/>
          <p14:tracePt t="61449" x="7632700" y="2082800"/>
          <p14:tracePt t="61486" x="7575550" y="2159000"/>
          <p14:tracePt t="61488" x="7556500" y="2190750"/>
          <p14:tracePt t="61524" x="7473950" y="2292350"/>
          <p14:tracePt t="61561" x="7353300" y="2438400"/>
          <p14:tracePt t="61633" x="7200900" y="2616200"/>
          <p14:tracePt t="61636" x="6915150" y="2927350"/>
          <p14:tracePt t="61642" x="6838950" y="2984500"/>
          <p14:tracePt t="61678" x="6445250" y="3289300"/>
          <p14:tracePt t="61682" x="6343650" y="3352800"/>
          <p14:tracePt t="61720" x="5581650" y="3848100"/>
          <p14:tracePt t="61757" x="4991100" y="4241800"/>
          <p14:tracePt t="61760" x="4889500" y="4305300"/>
          <p14:tracePt t="61798" x="4540250" y="4540250"/>
          <p14:tracePt t="61800" x="4476750" y="4603750"/>
          <p14:tracePt t="61837" x="4222750" y="4794250"/>
          <p14:tracePt t="61839" x="4184650" y="4826000"/>
          <p14:tracePt t="61875" x="4032250" y="4921250"/>
          <p14:tracePt t="61913" x="3975100" y="4933950"/>
          <p14:tracePt t="61983" x="3987800" y="4895850"/>
          <p14:tracePt t="62019" x="4140200" y="4743450"/>
          <p14:tracePt t="62058" x="4438650" y="4432300"/>
          <p14:tracePt t="62095" x="4838700" y="4032250"/>
          <p14:tracePt t="62132" x="5334000" y="3638550"/>
          <p14:tracePt t="62135" x="5480050" y="3536950"/>
          <p14:tracePt t="62171" x="6102350" y="3200400"/>
          <p14:tracePt t="62208" x="6718300" y="2832100"/>
          <p14:tracePt t="62245" x="7016750" y="2590800"/>
          <p14:tracePt t="62248" x="7067550" y="2552700"/>
          <p14:tracePt t="62286" x="7239000" y="2425700"/>
          <p14:tracePt t="62288" x="7264400" y="2406650"/>
          <p14:tracePt t="62324" x="7346950" y="2343150"/>
          <p14:tracePt t="62361" x="7423150" y="2305050"/>
          <p14:tracePt t="62400" x="7467600" y="2279650"/>
          <p14:tracePt t="62437" x="7550150" y="2241550"/>
          <p14:tracePt t="62440" x="7581900" y="2228850"/>
          <p14:tracePt t="62476" x="7727950" y="2171700"/>
          <p14:tracePt t="62514" x="7956550" y="2070100"/>
          <p14:tracePt t="62552" x="8083550" y="1974850"/>
          <p14:tracePt t="62590" x="8096250" y="1936750"/>
          <p14:tracePt t="62592" x="8096250" y="1930400"/>
          <p14:tracePt t="62632" x="8096250" y="1898650"/>
          <p14:tracePt t="62635" x="8096250" y="1892300"/>
          <p14:tracePt t="62673" x="8102600" y="1847850"/>
          <p14:tracePt t="62709" x="8102600" y="1816100"/>
          <p14:tracePt t="62711" x="8102600" y="1803400"/>
          <p14:tracePt t="62749" x="8089900" y="1784350"/>
          <p14:tracePt t="62751" x="8089900" y="1778000"/>
          <p14:tracePt t="62787" x="8083550" y="1771650"/>
          <p14:tracePt t="62823" x="8070850" y="1771650"/>
          <p14:tracePt t="62859" x="8045450" y="1771650"/>
          <p14:tracePt t="62898" x="8039100" y="1778000"/>
          <p14:tracePt t="62935" x="8020050" y="1790700"/>
          <p14:tracePt t="62973" x="8007350" y="1797050"/>
          <p14:tracePt t="62976" x="8007350" y="1803400"/>
          <p14:tracePt t="63014" x="8001000" y="1816100"/>
          <p14:tracePt t="63017" x="8001000" y="1822450"/>
          <p14:tracePt t="63052" x="7994650" y="1841500"/>
          <p14:tracePt t="63055" x="7994650" y="1854200"/>
          <p14:tracePt t="63091" x="7994650" y="1860550"/>
          <p14:tracePt t="63131" x="8001000" y="1866900"/>
          <p14:tracePt t="63170" x="8020050" y="1866900"/>
          <p14:tracePt t="63209" x="8039100" y="1873250"/>
          <p14:tracePt t="63250" x="8045450" y="1879600"/>
          <p14:tracePt t="63289" x="8089900" y="1905000"/>
          <p14:tracePt t="63743" x="8102600" y="1911350"/>
          <p14:tracePt t="63812" x="8102600" y="1905000"/>
          <p14:tracePt t="63943" x="8077200" y="1930400"/>
          <p14:tracePt t="63977" x="8032750" y="1993900"/>
          <p14:tracePt t="64015" x="7994650" y="2108200"/>
          <p14:tracePt t="64018" x="7988300" y="2139950"/>
          <p14:tracePt t="64056" x="7956550" y="2317750"/>
          <p14:tracePt t="64094" x="7950200" y="2495550"/>
          <p14:tracePt t="64097" x="7950200" y="2540000"/>
          <p14:tracePt t="64136" x="7950200" y="2724150"/>
          <p14:tracePt t="64175" x="7956550" y="2832100"/>
          <p14:tracePt t="64178" x="7962900" y="2851150"/>
          <p14:tracePt t="64216" x="7981950" y="2921000"/>
          <p14:tracePt t="64218" x="7981950" y="2927350"/>
          <p14:tracePt t="64258" x="7994650" y="2965450"/>
          <p14:tracePt t="64298" x="7994650" y="2971800"/>
          <p14:tracePt t="64336" x="8007350" y="2971800"/>
          <p14:tracePt t="64374" x="8013700" y="2971800"/>
          <p14:tracePt t="64417" x="8026400" y="2971800"/>
          <p14:tracePt t="64455" x="8051800" y="2946400"/>
          <p14:tracePt t="64492" x="8096250" y="2889250"/>
          <p14:tracePt t="64495" x="8108950" y="2876550"/>
          <p14:tracePt t="64532" x="8147050" y="2819400"/>
          <p14:tracePt t="64535" x="8159750" y="2806700"/>
          <p14:tracePt t="64571" x="8166100" y="2787650"/>
          <p14:tracePt t="64609" x="8172450" y="2762250"/>
          <p14:tracePt t="64649" x="8178800" y="2743200"/>
          <p14:tracePt t="64656" x="8185150" y="2736850"/>
          <p14:tracePt t="64692" x="8185150" y="2724150"/>
          <p14:tracePt t="64731" x="8185150" y="2717800"/>
          <p14:tracePt t="64769" x="8185150" y="2705100"/>
          <p14:tracePt t="64808" x="8191500" y="2692400"/>
          <p14:tracePt t="64848" x="8197850" y="2667000"/>
          <p14:tracePt t="64850" x="8197850" y="2654300"/>
          <p14:tracePt t="64887" x="8204200" y="2622550"/>
          <p14:tracePt t="64889" x="8210550" y="2616200"/>
          <p14:tracePt t="64926" x="8210550" y="2590800"/>
          <p14:tracePt t="64928" x="8210550" y="2578100"/>
          <p14:tracePt t="64965" x="8210550" y="2552700"/>
          <p14:tracePt t="64968" x="8210550" y="2546350"/>
          <p14:tracePt t="65004" x="8216900" y="2533650"/>
          <p14:tracePt t="65048" x="8216900" y="2514600"/>
          <p14:tracePt t="65050" x="8216900" y="2508250"/>
          <p14:tracePt t="65087" x="8216900" y="2476500"/>
          <p14:tracePt t="65125" x="8216900" y="2438400"/>
          <p14:tracePt t="65127" x="8216900" y="2432050"/>
          <p14:tracePt t="65165" x="8216900" y="2419350"/>
          <p14:tracePt t="65168" x="8210550" y="2413000"/>
          <p14:tracePt t="65238" x="8197850" y="2413000"/>
          <p14:tracePt t="65240" x="8178800" y="2432050"/>
          <p14:tracePt t="65276" x="8147050" y="2527300"/>
          <p14:tracePt t="65279" x="8147050" y="2552700"/>
          <p14:tracePt t="65318" x="8096250" y="2724150"/>
          <p14:tracePt t="65321" x="8077200" y="2762250"/>
          <p14:tracePt t="65359" x="8020050" y="2927350"/>
          <p14:tracePt t="65361" x="8001000" y="2971800"/>
          <p14:tracePt t="65399" x="7969250" y="3105150"/>
          <p14:tracePt t="65401" x="7956550" y="3124200"/>
          <p14:tracePt t="65439" x="7950200" y="3270250"/>
          <p14:tracePt t="65476" x="7950200" y="3378200"/>
          <p14:tracePt t="65479" x="7950200" y="3397250"/>
          <p14:tracePt t="65516" x="7975600" y="3448050"/>
          <p14:tracePt t="65554" x="8001000" y="3479800"/>
          <p14:tracePt t="65592" x="8026400" y="3498850"/>
          <p14:tracePt t="65633" x="8045450" y="3517900"/>
          <p14:tracePt t="65640" x="8051800" y="3517900"/>
          <p14:tracePt t="65677" x="8051800" y="3524250"/>
          <p14:tracePt t="65715" x="8058150" y="3524250"/>
          <p14:tracePt t="65752" x="8064500" y="3524250"/>
          <p14:tracePt t="65792" x="8077200" y="3517900"/>
          <p14:tracePt t="65904" x="8083550" y="3511550"/>
          <p14:tracePt t="65945" x="8089900" y="3505200"/>
          <p14:tracePt t="65983" x="8096250" y="3498850"/>
          <p14:tracePt t="66026" x="8102600" y="3486150"/>
          <p14:tracePt t="66162" x="8089900" y="3473450"/>
          <p14:tracePt t="66200" x="8070850" y="3467100"/>
          <p14:tracePt t="66243" x="8058150" y="3467100"/>
          <p14:tracePt t="66282" x="8039100" y="3467100"/>
          <p14:tracePt t="66321" x="8032750" y="3467100"/>
          <p14:tracePt t="66359" x="8020050" y="3479800"/>
          <p14:tracePt t="66398" x="8013700" y="3486150"/>
          <p14:tracePt t="66442" x="8007350" y="3486150"/>
          <p14:tracePt t="66479" x="8007350" y="3492500"/>
          <p14:tracePt t="66519" x="8001000" y="3498850"/>
          <p14:tracePt t="66593" x="7994650" y="3511550"/>
          <p14:tracePt t="66636" x="7994650" y="3524250"/>
          <p14:tracePt t="66748" x="7994650" y="3530600"/>
          <p14:tracePt t="66750" x="7994650" y="3536950"/>
          <p14:tracePt t="66823" x="8001000" y="3549650"/>
          <p14:tracePt t="66861" x="8007350" y="3549650"/>
          <p14:tracePt t="66907" x="8013700" y="3556000"/>
          <p14:tracePt t="66942" x="8020050" y="3568700"/>
          <p14:tracePt t="66981" x="8026400" y="3568700"/>
          <p14:tracePt t="67057" x="8058150" y="3575050"/>
          <p14:tracePt t="67128" x="8064500" y="3575050"/>
          <p14:tracePt t="67165" x="8070850" y="3581400"/>
          <p14:tracePt t="67168" x="8077200" y="3581400"/>
          <p14:tracePt t="67205" x="8083550" y="3581400"/>
          <p14:tracePt t="67242" x="8089900" y="3581400"/>
          <p14:tracePt t="67281" x="8096250" y="3581400"/>
          <p14:tracePt t="67318" x="8096250" y="3575050"/>
          <p14:tracePt t="67355" x="8102600" y="3575050"/>
          <p14:tracePt t="67393" x="8102600" y="3568700"/>
          <p14:tracePt t="67434" x="8115300" y="3556000"/>
          <p14:tracePt t="67472" x="8115300" y="3549650"/>
          <p14:tracePt t="67514" x="8121650" y="3543300"/>
          <p14:tracePt t="67617" x="8121650" y="3530600"/>
          <p14:tracePt t="67658" x="8121650" y="3517900"/>
          <p14:tracePt t="67696" x="8121650" y="3505200"/>
          <p14:tracePt t="67732" x="8121650" y="3498850"/>
          <p14:tracePt t="67774" x="8108950" y="3486150"/>
          <p14:tracePt t="67776" x="8108950" y="3479800"/>
          <p14:tracePt t="67814" x="8096250" y="3473450"/>
          <p14:tracePt t="67817" x="8089900" y="3473450"/>
          <p14:tracePt t="67852" x="8083550" y="3473450"/>
          <p14:tracePt t="67890" x="8070850" y="3473450"/>
          <p14:tracePt t="67931" x="8058150" y="3473450"/>
          <p14:tracePt t="67969" x="8039100" y="3473450"/>
          <p14:tracePt t="68006" x="8032750" y="3479800"/>
          <p14:tracePt t="68049" x="8026400" y="3492500"/>
          <p14:tracePt t="68087" x="8020050" y="3498850"/>
          <p14:tracePt t="68090" x="8020050" y="3505200"/>
          <p14:tracePt t="68134" x="8020050" y="3517900"/>
          <p14:tracePt t="68137" x="8020050" y="3524250"/>
          <p14:tracePt t="68175" x="8020050" y="3530600"/>
          <p14:tracePt t="68217" x="8020050" y="3549650"/>
          <p14:tracePt t="68255" x="8020050" y="3556000"/>
          <p14:tracePt t="68293" x="8026400" y="3568700"/>
          <p14:tracePt t="68336" x="8032750" y="3575050"/>
          <p14:tracePt t="68373" x="8045450" y="3581400"/>
          <p14:tracePt t="68411" x="8058150" y="3587750"/>
          <p14:tracePt t="68449" x="8070850" y="3587750"/>
          <p14:tracePt t="68487" x="8102600" y="3587750"/>
          <p14:tracePt t="68526" x="8108950" y="3587750"/>
          <p14:tracePt t="68529" x="8115300" y="3587750"/>
          <p14:tracePt t="68566" x="8121650" y="3575050"/>
          <p14:tracePt t="68611" x="8134350" y="3556000"/>
          <p14:tracePt t="68678" x="8134350" y="3549650"/>
          <p14:tracePt t="68688" x="8134350" y="3543300"/>
          <p14:tracePt t="68793" x="8134350" y="3530600"/>
          <p14:tracePt t="68832" x="8128000" y="3524250"/>
          <p14:tracePt t="68871" x="8121650" y="3517900"/>
          <p14:tracePt t="69256" x="8115300" y="3517900"/>
          <p14:tracePt t="69258" x="8108950" y="3517900"/>
          <p14:tracePt t="69361" x="8102600" y="3517900"/>
          <p14:tracePt t="69429" x="8096250" y="3517900"/>
          <p14:tracePt t="69638" x="8096250" y="3524250"/>
          <p14:tracePt t="69682" x="8096250" y="3530600"/>
          <p14:tracePt t="69787" x="8096250" y="3536950"/>
          <p14:tracePt t="69824" x="8108950" y="3543300"/>
          <p14:tracePt t="69901" x="8115300" y="3543300"/>
          <p14:tracePt t="70234" x="8121650" y="3543300"/>
          <p14:tracePt t="70271" x="8134350" y="3536950"/>
          <p14:tracePt t="70309" x="8140700" y="3530600"/>
          <p14:tracePt t="70347" x="8147050" y="3530600"/>
          <p14:tracePt t="70659" x="8166100" y="3524250"/>
          <p14:tracePt t="70661" x="8172450" y="3524250"/>
          <p14:tracePt t="70664" x="8178800" y="3524250"/>
          <p14:tracePt t="70733" x="8185150" y="3524250"/>
          <p14:tracePt t="71123" x="8185150" y="3517900"/>
          <p14:tracePt t="71228" x="8178800" y="3524250"/>
          <p14:tracePt t="71399" x="8216900" y="3498850"/>
          <p14:tracePt t="71435" x="8286750" y="3454400"/>
          <p14:tracePt t="71472" x="8401050" y="3397250"/>
          <p14:tracePt t="71509" x="8451850" y="3359150"/>
          <p14:tracePt t="71625" x="8451850" y="3352800"/>
          <p14:tracePt t="71891" x="8489950" y="3289300"/>
          <p14:tracePt t="71929" x="8559800" y="3130550"/>
          <p14:tracePt t="71969" x="8642350" y="2952750"/>
          <p14:tracePt t="72009" x="8769350" y="2736850"/>
          <p14:tracePt t="72049" x="8940800" y="2476500"/>
          <p14:tracePt t="72087" x="9061450" y="2292350"/>
          <p14:tracePt t="72089" x="9086850" y="2247900"/>
          <p14:tracePt t="72127" x="9194800" y="2063750"/>
          <p14:tracePt t="72166" x="9290050" y="1911350"/>
          <p14:tracePt t="72168" x="9309100" y="1879600"/>
          <p14:tracePt t="72208" x="9423400" y="1765300"/>
          <p14:tracePt t="72245" x="9486900" y="1733550"/>
          <p14:tracePt t="72248" x="9512300" y="1714500"/>
          <p14:tracePt t="72286" x="9594850" y="1676400"/>
          <p14:tracePt t="72288" x="9626600" y="1676400"/>
          <p14:tracePt t="72326" x="9753600" y="1638300"/>
          <p14:tracePt t="72329" x="9772650" y="1631950"/>
          <p14:tracePt t="72367" x="9836150" y="1600200"/>
          <p14:tracePt t="72406" x="9848850" y="1593850"/>
          <p14:tracePt t="73166" x="9842500" y="1593850"/>
          <p14:tracePt t="73236" x="9842500" y="1600200"/>
          <p14:tracePt t="73307" x="9836150" y="1600200"/>
          <p14:tracePt t="73999" x="9817100" y="1631950"/>
          <p14:tracePt t="74037" x="9804400" y="1657350"/>
          <p14:tracePt t="74040" x="9798050" y="1670050"/>
          <p14:tracePt t="74077" x="9785350" y="1701800"/>
          <p14:tracePt t="74080" x="9779000" y="1708150"/>
          <p14:tracePt t="74118" x="9766300" y="1727200"/>
          <p14:tracePt t="74121" x="9766300" y="1739900"/>
          <p14:tracePt t="74167" x="9759950" y="1758950"/>
          <p14:tracePt t="74170" x="9753600" y="1771650"/>
          <p14:tracePt t="74208" x="9747250" y="1797050"/>
          <p14:tracePt t="74246" x="9740900" y="1828800"/>
          <p14:tracePt t="74248" x="9734550" y="1835150"/>
          <p14:tracePt t="74285" x="9728200" y="1885950"/>
          <p14:tracePt t="74288" x="9721850" y="1898650"/>
          <p14:tracePt t="74325" x="9721850" y="1949450"/>
          <p14:tracePt t="74329" x="9715500" y="1968500"/>
          <p14:tracePt t="74367" x="9709150" y="2051050"/>
          <p14:tracePt t="74407" x="9702800" y="2114550"/>
          <p14:tracePt t="74448" x="9702800" y="2159000"/>
          <p14:tracePt t="74451" x="9702800" y="2165350"/>
          <p14:tracePt t="74489" x="9702800" y="2203450"/>
          <p14:tracePt t="74529" x="9702800" y="2222500"/>
          <p14:tracePt t="74570" x="9702800" y="2235200"/>
          <p14:tracePt t="74610" x="9702800" y="2254250"/>
          <p14:tracePt t="74653" x="9702800" y="2273300"/>
          <p14:tracePt t="74657" x="9702800" y="2279650"/>
          <p14:tracePt t="74696" x="9702800" y="2298700"/>
          <p14:tracePt t="74735" x="9702800" y="2311400"/>
          <p14:tracePt t="74779" x="9702800" y="2324100"/>
          <p14:tracePt t="74818" x="9702800" y="2330450"/>
          <p14:tracePt t="75031" x="9721850" y="2336800"/>
          <p14:tracePt t="75069" x="9734550" y="2336800"/>
          <p14:tracePt t="75147" x="9740900" y="2336800"/>
          <p14:tracePt t="75149" x="9753600" y="2330450"/>
          <p14:tracePt t="75151" x="9766300" y="2324100"/>
          <p14:tracePt t="75189" x="9823450" y="2292350"/>
          <p14:tracePt t="75191" x="9842500" y="2279650"/>
          <p14:tracePt t="75229" x="9893300" y="2247900"/>
          <p14:tracePt t="75232" x="9906000" y="2235200"/>
          <p14:tracePt t="75271" x="10020300" y="2152650"/>
          <p14:tracePt t="75308" x="10077450" y="2120900"/>
          <p14:tracePt t="75311" x="10083800" y="2114550"/>
          <p14:tracePt t="75348" x="10090150" y="2114550"/>
          <p14:tracePt t="75589" x="10109200" y="2101850"/>
          <p14:tracePt t="75591" x="10115550" y="2101850"/>
          <p14:tracePt t="75632" x="10128250" y="2089150"/>
          <p14:tracePt t="75634" x="10134600" y="2082800"/>
          <p14:tracePt t="75671" x="10147300" y="2063750"/>
          <p14:tracePt t="75713" x="10160000" y="2012950"/>
          <p14:tracePt t="75752" x="10172700" y="1949450"/>
          <p14:tracePt t="75793" x="10166350" y="1898650"/>
          <p14:tracePt t="75833" x="10166350" y="1879600"/>
          <p14:tracePt t="75872" x="10160000" y="1873250"/>
          <p14:tracePt t="75911" x="10147300" y="1854200"/>
          <p14:tracePt t="75951" x="10134600" y="1841500"/>
          <p14:tracePt t="76227" x="10083800" y="1835150"/>
          <p14:tracePt t="76265" x="10039350" y="1822450"/>
          <p14:tracePt t="76409" x="10033000" y="1822450"/>
          <p14:tracePt t="76885" x="10001250" y="1822450"/>
          <p14:tracePt t="76927" x="9988550" y="1822450"/>
          <p14:tracePt t="77034" x="9982200" y="1822450"/>
          <p14:tracePt t="77072" x="9975850" y="1828800"/>
          <p14:tracePt t="77145" x="9969500" y="1828800"/>
          <p14:tracePt t="77148" x="9969500" y="1841500"/>
          <p14:tracePt t="77186" x="9963150" y="1854200"/>
          <p14:tracePt t="77226" x="9956800" y="1879600"/>
          <p14:tracePt t="77266" x="9950450" y="1930400"/>
          <p14:tracePt t="77305" x="9937750" y="1993900"/>
          <p14:tracePt t="77344" x="9918700" y="2101850"/>
          <p14:tracePt t="77384" x="9906000" y="2203450"/>
          <p14:tracePt t="77386" x="9899650" y="2228850"/>
          <p14:tracePt t="77425" x="9899650" y="2374900"/>
          <p14:tracePt t="77466" x="9912350" y="2578100"/>
          <p14:tracePt t="77506" x="9950450" y="2806700"/>
          <p14:tracePt t="77547" x="9969500" y="3016250"/>
          <p14:tracePt t="77623" x="10001250" y="3048000"/>
          <p14:tracePt t="77769" x="10001250" y="3035300"/>
          <p14:tracePt t="77850" x="9982200" y="3098800"/>
          <p14:tracePt t="77890" x="9944100" y="3187700"/>
          <p14:tracePt t="77930" x="9912350" y="3238500"/>
          <p14:tracePt t="77970" x="9880600" y="3263900"/>
          <p14:tracePt t="78013" x="9855200" y="3295650"/>
          <p14:tracePt t="78016" x="9848850" y="3302000"/>
          <p14:tracePt t="78061" x="9829800" y="3346450"/>
          <p14:tracePt t="78065" x="9823450" y="3359150"/>
          <p14:tracePt t="78108" x="9804400" y="3409950"/>
          <p14:tracePt t="78152" x="9798050" y="3435350"/>
          <p14:tracePt t="78228" x="9798050" y="3441700"/>
          <p14:tracePt t="78301" x="9798050" y="3448050"/>
          <p14:tracePt t="78304" x="9798050" y="3454400"/>
          <p14:tracePt t="78342" x="9798050" y="3467100"/>
          <p14:tracePt t="78381" x="9798050" y="3473450"/>
          <p14:tracePt t="78383" x="9798050" y="3479800"/>
          <p14:tracePt t="78420" x="9798050" y="3486150"/>
          <p14:tracePt t="78464" x="9798050" y="3505200"/>
          <p14:tracePt t="78501" x="9798050" y="3511550"/>
          <p14:tracePt t="78546" x="9798050" y="3524250"/>
          <p14:tracePt t="78622" x="9798050" y="3530600"/>
          <p14:tracePt t="79033" x="9785350" y="3517900"/>
          <p14:tracePt t="79340" x="9791700" y="3517900"/>
          <p14:tracePt t="79376" x="9785350" y="3517900"/>
          <p14:tracePt t="79448" x="9785350" y="3524250"/>
          <p14:tracePt t="79486" x="9779000" y="3530600"/>
          <p14:tracePt t="79768" x="9772650" y="3530600"/>
          <p14:tracePt t="79875" x="9772650" y="3536950"/>
          <p14:tracePt t="79948" x="9766300" y="3536950"/>
          <p14:tracePt t="80254" x="9766300" y="3543300"/>
          <p14:tracePt t="80291" x="9759950" y="3549650"/>
          <p14:tracePt t="80440" x="9766300" y="3549650"/>
          <p14:tracePt t="80477" x="9772650" y="3536950"/>
          <p14:tracePt t="80625" x="9785350" y="3524250"/>
          <p14:tracePt t="80664" x="9798050" y="3505200"/>
          <p14:tracePt t="80703" x="9810750" y="3498850"/>
          <p14:tracePt t="80842" x="9798050" y="3505200"/>
          <p14:tracePt t="80883" x="9766300" y="3511550"/>
          <p14:tracePt t="80922" x="9702800" y="3524250"/>
          <p14:tracePt t="80965" x="9556750" y="3524250"/>
          <p14:tracePt t="80967" x="9531350" y="3530600"/>
          <p14:tracePt t="81006" x="9442450" y="3575050"/>
          <p14:tracePt t="81008" x="9417050" y="3587750"/>
          <p14:tracePt t="81046" x="9353550" y="3632200"/>
          <p14:tracePt t="81049" x="9328150" y="3651250"/>
          <p14:tracePt t="81087" x="9118600" y="3816350"/>
          <p14:tracePt t="81126" x="8934450" y="3981450"/>
          <p14:tracePt t="81128" x="8877300" y="4051300"/>
          <p14:tracePt t="81168" x="8547100" y="4502150"/>
          <p14:tracePt t="81208" x="8216900" y="4927600"/>
          <p14:tracePt t="81249" x="8039100" y="5105400"/>
          <p14:tracePt t="81289" x="8032750" y="5111750"/>
          <p14:tracePt t="81497" x="8026400" y="5111750"/>
          <p14:tracePt t="81645" x="8032750" y="5118100"/>
          <p14:tracePt t="81726" x="8045450" y="5124450"/>
          <p14:tracePt t="81770" x="8077200" y="5156200"/>
          <p14:tracePt t="81808" x="8185150" y="5251450"/>
          <p14:tracePt t="81850" x="8324850" y="5422900"/>
          <p14:tracePt t="81891" x="8356600" y="5505450"/>
          <p14:tracePt t="82034" x="8394700" y="5499100"/>
          <p14:tracePt t="82073" x="8477250" y="5480050"/>
          <p14:tracePt t="82115" x="8540750" y="5461000"/>
          <p14:tracePt t="82157" x="8610600" y="5410200"/>
          <p14:tracePt t="82159" x="8616950" y="5403850"/>
          <p14:tracePt t="82201" x="8661400" y="5359400"/>
          <p14:tracePt t="82203" x="8674100" y="5346700"/>
          <p14:tracePt t="82243" x="8693150" y="5314950"/>
          <p14:tracePt t="82283" x="8699500" y="5264150"/>
          <p14:tracePt t="82323" x="8724900" y="5194300"/>
          <p14:tracePt t="82365" x="8743950" y="5168900"/>
          <p14:tracePt t="82409" x="8743950" y="5156200"/>
          <p14:tracePt t="82449" x="8750300" y="5143500"/>
          <p14:tracePt t="82489" x="8756650" y="5137150"/>
          <p14:tracePt t="82529" x="8756650" y="5124450"/>
          <p14:tracePt t="82570" x="8756650" y="5111750"/>
          <p14:tracePt t="82611" x="8756650" y="5099050"/>
          <p14:tracePt t="82683" x="8756650" y="5092700"/>
          <p14:tracePt t="82696" x="8737600" y="5092700"/>
          <p14:tracePt t="82735" x="8667750" y="5086350"/>
          <p14:tracePt t="82774" x="8604250" y="5086350"/>
          <p14:tracePt t="82776" x="8585200" y="5086350"/>
          <p14:tracePt t="82815" x="8521700" y="5080000"/>
          <p14:tracePt t="82818" x="8502650" y="5080000"/>
          <p14:tracePt t="82858" x="8382000" y="5124450"/>
          <p14:tracePt t="82898" x="8261350" y="5168900"/>
          <p14:tracePt t="82938" x="8153400" y="5251450"/>
          <p14:tracePt t="82977" x="8039100" y="5346700"/>
          <p14:tracePt t="83018" x="7937500" y="5448300"/>
          <p14:tracePt t="83059" x="7835900" y="5568950"/>
          <p14:tracePt t="83100" x="7747000" y="5683250"/>
          <p14:tracePt t="83103" x="7734300" y="5708650"/>
          <p14:tracePt t="83142" x="7677150" y="5803900"/>
          <p14:tracePt t="83144" x="7658100" y="5835650"/>
          <p14:tracePt t="83182" x="7620000" y="5930900"/>
          <p14:tracePt t="83185" x="7613650" y="5956300"/>
          <p14:tracePt t="83223" x="7600950" y="6038850"/>
          <p14:tracePt t="83225" x="7600950" y="6064250"/>
          <p14:tracePt t="83265" x="7569200" y="6191250"/>
          <p14:tracePt t="83306" x="7556500" y="6261100"/>
          <p14:tracePt t="83347" x="7550150" y="6267450"/>
          <p14:tracePt t="83635" x="7550150" y="6273800"/>
          <p14:tracePt t="83675" x="7543800" y="6273800"/>
          <p14:tracePt t="83715" x="7531100" y="6286500"/>
          <p14:tracePt t="83756" x="7499350" y="6292850"/>
          <p14:tracePt t="83759" x="7493000" y="6292850"/>
          <p14:tracePt t="83798" x="7486650" y="6292850"/>
          <p14:tracePt t="84045" x="7480300" y="6292850"/>
          <p14:tracePt t="84122" x="7473950" y="6292850"/>
          <p14:tracePt t="84231" x="7467600" y="6299200"/>
          <p14:tracePt t="84270" x="7461250" y="6305550"/>
          <p14:tracePt t="84314" x="7461250" y="6311900"/>
          <p14:tracePt t="84661" x="7454900" y="6311900"/>
          <p14:tracePt t="85112" x="7454900" y="6305550"/>
          <p14:tracePt t="85664" x="7461250" y="6311900"/>
          <p14:tracePt t="86503" x="7461250" y="6318250"/>
          <p14:tracePt t="86958" x="7461250" y="6324600"/>
          <p14:tracePt t="87138" x="7461250" y="6330950"/>
          <p14:tracePt t="87141" x="7461250" y="6337300"/>
          <p14:tracePt t="87221" x="7467600" y="6343650"/>
          <p14:tracePt t="87301" x="7467600" y="6350000"/>
          <p14:tracePt t="87344" x="7480300" y="6362700"/>
          <p14:tracePt t="87978" x="7480300" y="6375400"/>
          <p14:tracePt t="88057" x="7480300" y="6381750"/>
          <p14:tracePt t="88205" x="7467600" y="6369050"/>
          <p14:tracePt t="88487" x="7473950" y="6369050"/>
          <p14:tracePt t="88525" x="7480300" y="6369050"/>
          <p14:tracePt t="89127" x="7480300" y="6362700"/>
          <p14:tracePt t="89166" x="7467600" y="6350000"/>
          <p14:tracePt t="89169" x="7461250" y="6350000"/>
          <p14:tracePt t="89209" x="7448550" y="6318250"/>
          <p14:tracePt t="89249" x="7366000" y="6121400"/>
          <p14:tracePt t="89291" x="7226300" y="5778500"/>
          <p14:tracePt t="89332" x="7004050" y="5340350"/>
          <p14:tracePt t="89336" x="6946900" y="5251450"/>
          <p14:tracePt t="89375" x="6654800" y="4813300"/>
          <p14:tracePt t="89418" x="6381750" y="4464050"/>
          <p14:tracePt t="89460" x="6178550" y="4102100"/>
          <p14:tracePt t="89501" x="5969000" y="3714750"/>
          <p14:tracePt t="89504" x="5924550" y="3663950"/>
          <p14:tracePt t="89542" x="5772150" y="3454400"/>
          <p14:tracePt t="89545" x="5727700" y="3416300"/>
          <p14:tracePt t="89587" x="5518150" y="3238500"/>
          <p14:tracePt t="89629" x="5245100" y="3092450"/>
          <p14:tracePt t="89634" x="5200650" y="3067050"/>
          <p14:tracePt t="89673" x="4940300" y="2959100"/>
          <p14:tracePt t="89712" x="4616450" y="2825750"/>
          <p14:tracePt t="89753" x="4222750" y="2660650"/>
          <p14:tracePt t="89794" x="3867150" y="2571750"/>
          <p14:tracePt t="89836" x="3740150" y="2571750"/>
          <p14:tracePt t="89876" x="3740150" y="2578100"/>
          <p14:tracePt t="89918" x="3663950" y="2717800"/>
          <p14:tracePt t="89921" x="3644900" y="2749550"/>
          <p14:tracePt t="89961" x="3568700" y="2984500"/>
          <p14:tracePt t="90002" x="3562350" y="3263900"/>
          <p14:tracePt t="90043" x="3562350" y="3562350"/>
          <p14:tracePt t="90085" x="3581400" y="3854450"/>
          <p14:tracePt t="90088" x="3587750" y="3905250"/>
          <p14:tracePt t="90128" x="3657600" y="4089400"/>
          <p14:tracePt t="90171" x="3746500" y="4292600"/>
          <p14:tracePt t="90212" x="3835400" y="4387850"/>
          <p14:tracePt t="90215" x="3841750" y="4387850"/>
          <p14:tracePt t="90255" x="3924300" y="4432300"/>
          <p14:tracePt t="90295" x="4000500" y="4470400"/>
          <p14:tracePt t="90298" x="4013200" y="4489450"/>
          <p14:tracePt t="90338" x="4191000" y="4641850"/>
          <p14:tracePt t="90379" x="4425950" y="4845050"/>
          <p14:tracePt t="90420" x="4768850" y="5137150"/>
          <p14:tracePt t="90422" x="4851400" y="5200650"/>
          <p14:tracePt t="90462" x="5232400" y="5435600"/>
          <p14:tracePt t="90465" x="5321300" y="5473700"/>
          <p14:tracePt t="90505" x="5651500" y="5619750"/>
          <p14:tracePt t="90547" x="6038850" y="5715000"/>
          <p14:tracePt t="90588" x="6400800" y="5842000"/>
          <p14:tracePt t="90591" x="6451600" y="5861050"/>
          <p14:tracePt t="90636" x="6623050" y="5930900"/>
          <p14:tracePt t="90639" x="6648450" y="5943600"/>
          <p14:tracePt t="90677" x="6711950" y="5962650"/>
          <p14:tracePt t="90681" x="6718300" y="5962650"/>
          <p14:tracePt t="90721" x="6731000" y="5969000"/>
          <p14:tracePt t="90762" x="6775450" y="5962650"/>
          <p14:tracePt t="90803" x="6908800" y="5962650"/>
          <p14:tracePt t="90846" x="7054850" y="5962650"/>
          <p14:tracePt t="90849" x="7080250" y="5969000"/>
          <p14:tracePt t="90889" x="7143750" y="5981700"/>
          <p14:tracePt t="90931" x="7150100" y="5988050"/>
          <p14:tracePt t="91112" x="7143750" y="5969000"/>
          <p14:tracePt t="91152" x="7137400" y="5969000"/>
          <p14:tracePt t="91232" x="7099300" y="5981700"/>
          <p14:tracePt t="91273" x="7048500" y="6007100"/>
          <p14:tracePt t="91315" x="7042150" y="6013450"/>
          <p14:tracePt t="91354" x="7029450" y="6032500"/>
          <p14:tracePt t="91394" x="7023100" y="6057900"/>
          <p14:tracePt t="91436" x="7023100" y="6089650"/>
          <p14:tracePt t="91439" x="7023100" y="6102350"/>
          <p14:tracePt t="91479" x="7061200" y="6159500"/>
          <p14:tracePt t="91482" x="7067550" y="6165850"/>
          <p14:tracePt t="91521" x="7188200" y="6229350"/>
          <p14:tracePt t="91563" x="7366000" y="6273800"/>
          <p14:tracePt t="91640" x="7378700" y="6273800"/>
          <p14:tracePt t="91896" x="7397750" y="6273800"/>
          <p14:tracePt t="91936" x="7442200" y="6273800"/>
          <p14:tracePt t="91979" x="7505700" y="6273800"/>
          <p14:tracePt t="92020" x="7670800" y="6292850"/>
          <p14:tracePt t="92023" x="7702550" y="6292850"/>
          <p14:tracePt t="92065" x="7791450" y="6292850"/>
          <p14:tracePt t="92067" x="7810500" y="6292850"/>
          <p14:tracePt t="92107" x="7854950" y="6292850"/>
          <p14:tracePt t="92149" x="7918450" y="6292850"/>
          <p14:tracePt t="92152" x="7924800" y="6292850"/>
          <p14:tracePt t="92193" x="7943850" y="6299200"/>
          <p14:tracePt t="92235" x="7950200" y="6299200"/>
          <p14:tracePt t="92276" x="8020050" y="6324600"/>
          <p14:tracePt t="92326" x="8032750" y="6324600"/>
          <p14:tracePt t="92366" x="8045450" y="6337300"/>
          <p14:tracePt t="92412" x="8058150" y="6343650"/>
          <p14:tracePt t="92523" x="8064500" y="6343650"/>
          <p14:tracePt t="92564" x="8077200" y="6356350"/>
          <p14:tracePt t="92644" x="8089900" y="6362700"/>
          <p14:tracePt t="92725" x="8096250" y="6362700"/>
          <p14:tracePt t="92770" x="8102600" y="6362700"/>
          <p14:tracePt t="92850" x="8108950" y="6350000"/>
          <p14:tracePt t="92891" x="8115300" y="6350000"/>
          <p14:tracePt t="92932" x="8115300" y="6337300"/>
          <p14:tracePt t="92979" x="8115300" y="6330950"/>
          <p14:tracePt t="93019" x="8108950" y="6311900"/>
          <p14:tracePt t="93061" x="8102600" y="6299200"/>
          <p14:tracePt t="93211" x="8102600" y="6318250"/>
          <p14:tracePt t="93251" x="8147050" y="6369050"/>
          <p14:tracePt t="93294" x="8185150" y="6407150"/>
          <p14:tracePt t="93297" x="8197850" y="6413500"/>
          <p14:tracePt t="93337" x="8204200" y="6413500"/>
          <p14:tracePt t="93655" x="8210550" y="6426200"/>
          <p14:tracePt t="93666" x="8216900" y="6432550"/>
          <p14:tracePt t="93669" x="8223250" y="6432550"/>
          <p14:tracePt t="93779" x="8223250" y="6438900"/>
          <p14:tracePt t="94630" x="8223250" y="6445250"/>
          <p14:tracePt t="94634" x="8216900" y="6445250"/>
          <p14:tracePt t="95289" x="8216900" y="6438900"/>
          <p14:tracePt t="95328" x="8223250" y="6438900"/>
          <p14:tracePt t="95513" x="8216900" y="6426200"/>
          <p14:tracePt t="99043" x="8229600" y="6388100"/>
          <p14:tracePt t="99085" x="8305800" y="6350000"/>
          <p14:tracePt t="99087" x="8318500" y="6343650"/>
          <p14:tracePt t="99127" x="8496300" y="6000750"/>
          <p14:tracePt t="99169" x="9423400" y="4298950"/>
          <p14:tracePt t="99211" x="10255250" y="2374900"/>
          <p14:tracePt t="99253" x="10833100" y="1231900"/>
          <p14:tracePt t="99256" x="10890250" y="1143000"/>
          <p14:tracePt t="99298" x="11150600" y="920750"/>
          <p14:tracePt t="99340" x="11645900" y="889000"/>
          <p14:tracePt t="99343" x="11804650" y="8890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921153-2C44-ED53-8AD2-ED8663AE31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MatFold insights: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dirty="0"/>
                  <a:t> expected error depends significantly on split criteria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921153-2C44-ED53-8AD2-ED8663AE31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965" t="-13158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8C18931-EB1F-AE0A-2781-345C3358B10F}"/>
              </a:ext>
            </a:extLst>
          </p:cNvPr>
          <p:cNvGrpSpPr/>
          <p:nvPr/>
        </p:nvGrpSpPr>
        <p:grpSpPr>
          <a:xfrm>
            <a:off x="2799245" y="631277"/>
            <a:ext cx="8614490" cy="2150087"/>
            <a:chOff x="2799245" y="631277"/>
            <a:chExt cx="8614490" cy="21500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87771-2A82-A070-FD87-CE5B665B5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43" b="76823"/>
            <a:stretch/>
          </p:blipFill>
          <p:spPr>
            <a:xfrm>
              <a:off x="2799245" y="1168875"/>
              <a:ext cx="8594171" cy="1612489"/>
            </a:xfrm>
            <a:prstGeom prst="rect">
              <a:avLst/>
            </a:prstGeom>
          </p:spPr>
        </p:pic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B6795-E774-A071-447B-26E25449BA49}"/>
                </a:ext>
              </a:extLst>
            </p:cNvPr>
            <p:cNvSpPr/>
            <p:nvPr/>
          </p:nvSpPr>
          <p:spPr>
            <a:xfrm>
              <a:off x="3693979" y="813362"/>
              <a:ext cx="5997678" cy="28397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9DB560-EA7E-23B3-E3FE-860F7D6992C7}"/>
                </a:ext>
              </a:extLst>
            </p:cNvPr>
            <p:cNvSpPr txBox="1"/>
            <p:nvPr/>
          </p:nvSpPr>
          <p:spPr>
            <a:xfrm>
              <a:off x="9711977" y="631277"/>
              <a:ext cx="1701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Increasingly OOD test splits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40F28B-E430-283A-70DD-64233E45F4C3}"/>
              </a:ext>
            </a:extLst>
          </p:cNvPr>
          <p:cNvGrpSpPr/>
          <p:nvPr/>
        </p:nvGrpSpPr>
        <p:grpSpPr>
          <a:xfrm>
            <a:off x="85474" y="4639540"/>
            <a:ext cx="11644204" cy="2187418"/>
            <a:chOff x="85474" y="4639540"/>
            <a:chExt cx="11644204" cy="21874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1AF8D4-0E60-CAA2-B1DF-43455E74BC06}"/>
                </a:ext>
              </a:extLst>
            </p:cNvPr>
            <p:cNvSpPr txBox="1"/>
            <p:nvPr/>
          </p:nvSpPr>
          <p:spPr>
            <a:xfrm>
              <a:off x="7533803" y="4913804"/>
              <a:ext cx="181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~30% increase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6C50DE-9FB4-EC4E-FD9C-4C0517AAEF15}"/>
                </a:ext>
              </a:extLst>
            </p:cNvPr>
            <p:cNvSpPr txBox="1"/>
            <p:nvPr/>
          </p:nvSpPr>
          <p:spPr>
            <a:xfrm>
              <a:off x="10027920" y="4639540"/>
              <a:ext cx="1701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~2.5x increase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307DCD-D49F-2DF9-47CD-C2354EEAF061}"/>
                </a:ext>
              </a:extLst>
            </p:cNvPr>
            <p:cNvGrpSpPr/>
            <p:nvPr/>
          </p:nvGrpSpPr>
          <p:grpSpPr>
            <a:xfrm>
              <a:off x="85474" y="4681589"/>
              <a:ext cx="11307941" cy="2145369"/>
              <a:chOff x="85474" y="4681589"/>
              <a:chExt cx="11307941" cy="21453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0448E6-E41D-AE89-7D94-FC82D9C8B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943" t="49746" b="27077"/>
              <a:stretch/>
            </p:blipFill>
            <p:spPr>
              <a:xfrm>
                <a:off x="2799244" y="5214470"/>
                <a:ext cx="8594171" cy="1612488"/>
              </a:xfrm>
              <a:prstGeom prst="rect">
                <a:avLst/>
              </a:prstGeom>
            </p:spPr>
          </p:pic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A5A2399E-A13C-CF0B-ED1F-56D3E3F1668A}"/>
                  </a:ext>
                </a:extLst>
              </p:cNvPr>
              <p:cNvSpPr/>
              <p:nvPr/>
            </p:nvSpPr>
            <p:spPr>
              <a:xfrm>
                <a:off x="3693979" y="4930498"/>
                <a:ext cx="3854901" cy="2839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F4DF72E8-08DA-6931-711A-6C876CD11A03}"/>
                  </a:ext>
                </a:extLst>
              </p:cNvPr>
              <p:cNvSpPr/>
              <p:nvPr/>
            </p:nvSpPr>
            <p:spPr>
              <a:xfrm>
                <a:off x="3693979" y="4681589"/>
                <a:ext cx="6333941" cy="2839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B3A148-BB89-9D79-7F05-BEC7092B8CF7}"/>
                  </a:ext>
                </a:extLst>
              </p:cNvPr>
              <p:cNvSpPr txBox="1"/>
              <p:nvPr/>
            </p:nvSpPr>
            <p:spPr>
              <a:xfrm>
                <a:off x="85474" y="4723447"/>
                <a:ext cx="2561370" cy="1754326"/>
              </a:xfrm>
              <a:prstGeom prst="rect">
                <a:avLst/>
              </a:prstGeom>
              <a:solidFill>
                <a:srgbClr val="FFFD78">
                  <a:alpha val="10000"/>
                </a:srgb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400"/>
                  </a:spcAft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accent4"/>
                    </a:solidFill>
                    <a:latin typeface="Aptos" panose="020B0004020202020204" pitchFamily="34" charset="0"/>
                  </a:rPr>
                  <a:t>Very large expected performance gap during inference (i.e., materials screening) if all OOD test splits are not evaluated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EFA3D2-C2A0-00F0-FE2E-7046C465A699}"/>
              </a:ext>
            </a:extLst>
          </p:cNvPr>
          <p:cNvGrpSpPr/>
          <p:nvPr/>
        </p:nvGrpSpPr>
        <p:grpSpPr>
          <a:xfrm>
            <a:off x="209697" y="2131564"/>
            <a:ext cx="11183719" cy="2498268"/>
            <a:chOff x="209697" y="2131564"/>
            <a:chExt cx="11183719" cy="2498268"/>
          </a:xfrm>
        </p:grpSpPr>
        <p:sp>
          <p:nvSpPr>
            <p:cNvPr id="11" name="Bent-Up Arrow 10">
              <a:extLst>
                <a:ext uri="{FF2B5EF4-FFF2-40B4-BE49-F238E27FC236}">
                  <a16:creationId xmlns:a16="http://schemas.microsoft.com/office/drawing/2014/main" id="{BD4854EB-3EF0-CB1F-A5C9-EA5EDC6BB37F}"/>
                </a:ext>
              </a:extLst>
            </p:cNvPr>
            <p:cNvSpPr/>
            <p:nvPr/>
          </p:nvSpPr>
          <p:spPr>
            <a:xfrm rot="7931000">
              <a:off x="2299251" y="2388534"/>
              <a:ext cx="727617" cy="750383"/>
            </a:xfrm>
            <a:prstGeom prst="bent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41359E-3F09-42D1-3C98-78014255A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43" t="23177" b="50254"/>
            <a:stretch/>
          </p:blipFill>
          <p:spPr>
            <a:xfrm>
              <a:off x="2799245" y="2781364"/>
              <a:ext cx="8594171" cy="184846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1D4CAE-E028-8C3B-C035-D190F36E5DB8}"/>
                </a:ext>
              </a:extLst>
            </p:cNvPr>
            <p:cNvSpPr txBox="1"/>
            <p:nvPr/>
          </p:nvSpPr>
          <p:spPr>
            <a:xfrm>
              <a:off x="209697" y="2131564"/>
              <a:ext cx="1868654" cy="1200329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Wingdings" pitchFamily="2" charset="2"/>
                <a:buChar char="Ø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Overfitting mitigated by bootstrapped ensembles</a:t>
              </a:r>
            </a:p>
          </p:txBody>
        </p:sp>
      </p:grpSp>
      <p:pic>
        <p:nvPicPr>
          <p:cNvPr id="31" name="Audio 30">
            <a:extLst>
              <a:ext uri="{FF2B5EF4-FFF2-40B4-BE49-F238E27FC236}">
                <a16:creationId xmlns:a16="http://schemas.microsoft.com/office/drawing/2014/main" id="{0FD41CE1-ACAA-D039-EA61-23211F617E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6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140">
        <p:fade/>
      </p:transition>
    </mc:Choice>
    <mc:Fallback xmlns="">
      <p:transition spd="med" advTm="113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46" x="4343400" y="1162050"/>
          <p14:tracePt t="3954" x="4337050" y="1155700"/>
          <p14:tracePt t="3957" x="4330700" y="1149350"/>
          <p14:tracePt t="4010" x="4286250" y="1136650"/>
          <p14:tracePt t="4013" x="4273550" y="1136650"/>
          <p14:tracePt t="4068" x="4159250" y="1117600"/>
          <p14:tracePt t="4071" x="4140200" y="1111250"/>
          <p14:tracePt t="4127" x="4057650" y="1085850"/>
          <p14:tracePt t="4184" x="4006850" y="1079500"/>
          <p14:tracePt t="4241" x="3937000" y="1060450"/>
          <p14:tracePt t="4298" x="3898900" y="1035050"/>
          <p14:tracePt t="4302" x="3879850" y="1028700"/>
          <p14:tracePt t="4361" x="3822700" y="1003300"/>
          <p14:tracePt t="4364" x="3816350" y="1003300"/>
          <p14:tracePt t="4367" x="3803650" y="996950"/>
          <p14:tracePt t="4424" x="3752850" y="977900"/>
          <p14:tracePt t="4483" x="3714750" y="971550"/>
          <p14:tracePt t="4485" x="3708400" y="971550"/>
          <p14:tracePt t="4539" x="3651250" y="971550"/>
          <p14:tracePt t="4542" x="3644900" y="971550"/>
          <p14:tracePt t="4598" x="3632200" y="971550"/>
          <p14:tracePt t="4654" x="3600450" y="958850"/>
          <p14:tracePt t="4711" x="3556000" y="946150"/>
          <p14:tracePt t="4769" x="3479800" y="914400"/>
          <p14:tracePt t="4772" x="3473450" y="908050"/>
          <p14:tracePt t="4826" x="3390900" y="882650"/>
          <p14:tracePt t="4829" x="3384550" y="882650"/>
          <p14:tracePt t="4885" x="3333750" y="876300"/>
          <p14:tracePt t="4887" x="3321050" y="869950"/>
          <p14:tracePt t="4943" x="3194050" y="838200"/>
          <p14:tracePt t="5001" x="3105150" y="812800"/>
          <p14:tracePt t="5057" x="3009900" y="787400"/>
          <p14:tracePt t="5114" x="2927350" y="762000"/>
          <p14:tracePt t="5178" x="2876550" y="755650"/>
          <p14:tracePt t="5182" x="2863850" y="755650"/>
          <p14:tracePt t="5235" x="2781300" y="742950"/>
          <p14:tracePt t="5238" x="2774950" y="736600"/>
          <p14:tracePt t="5292" x="2743200" y="736600"/>
          <p14:tracePt t="5295" x="2736850" y="736600"/>
          <p14:tracePt t="5356" x="2679700" y="723900"/>
          <p14:tracePt t="5360" x="2667000" y="717550"/>
          <p14:tracePt t="5422" x="2622550" y="711200"/>
          <p14:tracePt t="5478" x="2565400" y="711200"/>
          <p14:tracePt t="5534" x="2514600" y="711200"/>
          <p14:tracePt t="5537" x="2508250" y="711200"/>
          <p14:tracePt t="5594" x="2482850" y="711200"/>
          <p14:tracePt t="5597" x="2476500" y="704850"/>
          <p14:tracePt t="5653" x="2457450" y="704850"/>
          <p14:tracePt t="5908" x="2438400" y="704850"/>
          <p14:tracePt t="5911" x="2432050" y="704850"/>
          <p14:tracePt t="5973" x="2425700" y="711200"/>
          <p14:tracePt t="6025" x="2419350" y="717550"/>
          <p14:tracePt t="6080" x="2419350" y="723900"/>
          <p14:tracePt t="6138" x="2413000" y="742950"/>
          <p14:tracePt t="6141" x="2413000" y="749300"/>
          <p14:tracePt t="6196" x="2406650" y="755650"/>
          <p14:tracePt t="6200" x="2406650" y="762000"/>
          <p14:tracePt t="6254" x="2406650" y="768350"/>
          <p14:tracePt t="6312" x="2406650" y="774700"/>
          <p14:tracePt t="6372" x="2406650" y="793750"/>
          <p14:tracePt t="6375" x="2406650" y="800100"/>
          <p14:tracePt t="6432" x="2406650" y="812800"/>
          <p14:tracePt t="6488" x="2413000" y="831850"/>
          <p14:tracePt t="6544" x="2419350" y="857250"/>
          <p14:tracePt t="6601" x="2438400" y="901700"/>
          <p14:tracePt t="6605" x="2444750" y="901700"/>
          <p14:tracePt t="6661" x="2457450" y="920750"/>
          <p14:tracePt t="6774" x="2540000" y="920750"/>
          <p14:tracePt t="6830" x="2705100" y="920750"/>
          <p14:tracePt t="6887" x="2901950" y="876300"/>
          <p14:tracePt t="6957" x="3073400" y="812800"/>
          <p14:tracePt t="7011" x="3130550" y="787400"/>
          <p14:tracePt t="7014" x="3136900" y="787400"/>
          <p14:tracePt t="7073" x="3175000" y="768350"/>
          <p14:tracePt t="7079" x="3181350" y="768350"/>
          <p14:tracePt t="7135" x="3200400" y="768350"/>
          <p14:tracePt t="7186" x="3213100" y="762000"/>
          <p14:tracePt t="7488" x="3251200" y="762000"/>
          <p14:tracePt t="7547" x="3295650" y="762000"/>
          <p14:tracePt t="7551" x="3302000" y="762000"/>
          <p14:tracePt t="7607" x="3390900" y="762000"/>
          <p14:tracePt t="7664" x="3422650" y="762000"/>
          <p14:tracePt t="7722" x="3435350" y="755650"/>
          <p14:tracePt t="7980" x="3486150" y="736600"/>
          <p14:tracePt t="7982" x="3498850" y="736600"/>
          <p14:tracePt t="8038" x="3562350" y="730250"/>
          <p14:tracePt t="8094" x="3568700" y="730250"/>
          <p14:tracePt t="8153" x="3575050" y="730250"/>
          <p14:tracePt t="8210" x="3594100" y="723900"/>
          <p14:tracePt t="8680" x="3600450" y="711200"/>
          <p14:tracePt t="16740" x="3625850" y="787400"/>
          <p14:tracePt t="16743" x="3625850" y="800100"/>
          <p14:tracePt t="16801" x="3549650" y="1047750"/>
          <p14:tracePt t="16857" x="3600450" y="1422400"/>
          <p14:tracePt t="16914" x="3657600" y="1714500"/>
          <p14:tracePt t="16971" x="3708400" y="1752600"/>
          <p14:tracePt t="17077" x="3714750" y="1752600"/>
          <p14:tracePt t="17134" x="3708400" y="1752600"/>
          <p14:tracePt t="17242" x="3721100" y="1739900"/>
          <p14:tracePt t="17352" x="3727450" y="1739900"/>
          <p14:tracePt t="17355" x="3740150" y="1727200"/>
          <p14:tracePt t="17359" x="3752850" y="1727200"/>
          <p14:tracePt t="17419" x="3778250" y="1714500"/>
          <p14:tracePt t="17477" x="3803650" y="1695450"/>
          <p14:tracePt t="17480" x="3810000" y="1689100"/>
          <p14:tracePt t="17537" x="3860800" y="1651000"/>
          <p14:tracePt t="17596" x="3892550" y="1612900"/>
          <p14:tracePt t="17600" x="3905250" y="1606550"/>
          <p14:tracePt t="17658" x="3924300" y="1562100"/>
          <p14:tracePt t="17661" x="3924300" y="1555750"/>
          <p14:tracePt t="17719" x="3930650" y="1524000"/>
          <p14:tracePt t="17779" x="3898900" y="1492250"/>
          <p14:tracePt t="17783" x="3886200" y="1485900"/>
          <p14:tracePt t="17841" x="3759200" y="1428750"/>
          <p14:tracePt t="17955" x="3752850" y="1422400"/>
          <p14:tracePt t="18165" x="3740150" y="1422400"/>
          <p14:tracePt t="18221" x="3727450" y="1435100"/>
          <p14:tracePt t="18331" x="3721100" y="1447800"/>
          <p14:tracePt t="18960" x="3727450" y="1447800"/>
          <p14:tracePt t="19021" x="3727450" y="1441450"/>
          <p14:tracePt t="19495" x="3727450" y="1447800"/>
          <p14:tracePt t="19816" x="3733800" y="1447800"/>
          <p14:tracePt t="19873" x="3746500" y="1447800"/>
          <p14:tracePt t="19983" x="3746500" y="1441450"/>
          <p14:tracePt t="20569" x="3740150" y="1409700"/>
          <p14:tracePt t="20627" x="3727450" y="1403350"/>
          <p14:tracePt t="20737" x="3714750" y="1403350"/>
          <p14:tracePt t="20846" x="3708400" y="1403350"/>
          <p14:tracePt t="20904" x="3683000" y="1403350"/>
          <p14:tracePt t="20962" x="3619500" y="1390650"/>
          <p14:tracePt t="21029" x="3549650" y="1384300"/>
          <p14:tracePt t="21088" x="3479800" y="1384300"/>
          <p14:tracePt t="21147" x="3397250" y="1384300"/>
          <p14:tracePt t="21206" x="3289300" y="1428750"/>
          <p14:tracePt t="21269" x="3162300" y="1524000"/>
          <p14:tracePt t="21329" x="3079750" y="1657350"/>
          <p14:tracePt t="21389" x="3067050" y="1670050"/>
          <p14:tracePt t="21392" x="3009900" y="1778000"/>
          <p14:tracePt t="21452" x="2959100" y="1911350"/>
          <p14:tracePt t="21455" x="2952750" y="1930400"/>
          <p14:tracePt t="21513" x="2921000" y="2082800"/>
          <p14:tracePt t="21571" x="2908300" y="2222500"/>
          <p14:tracePt t="21574" x="2901950" y="2241550"/>
          <p14:tracePt t="21633" x="2882900" y="2349500"/>
          <p14:tracePt t="21637" x="2876550" y="2362200"/>
          <p14:tracePt t="21694" x="2857500" y="2463800"/>
          <p14:tracePt t="21753" x="2857500" y="2540000"/>
          <p14:tracePt t="21812" x="2857500" y="2571750"/>
          <p14:tracePt t="21816" x="2857500" y="2578100"/>
          <p14:tracePt t="21876" x="2857500" y="2603500"/>
          <p14:tracePt t="21939" x="2870200" y="2641600"/>
          <p14:tracePt t="22005" x="2901950" y="2698750"/>
          <p14:tracePt t="22008" x="2901950" y="2705100"/>
          <p14:tracePt t="22068" x="2921000" y="2749550"/>
          <p14:tracePt t="22137" x="3009900" y="2806700"/>
          <p14:tracePt t="22195" x="3067050" y="2844800"/>
          <p14:tracePt t="22200" x="3079750" y="2851150"/>
          <p14:tracePt t="22260" x="3117850" y="2870200"/>
          <p14:tracePt t="22319" x="3149600" y="2876550"/>
          <p14:tracePt t="22324" x="3162300" y="2876550"/>
          <p14:tracePt t="22327" x="3175000" y="2876550"/>
          <p14:tracePt t="22385" x="3282950" y="2901950"/>
          <p14:tracePt t="22444" x="3390900" y="2933700"/>
          <p14:tracePt t="22448" x="3403600" y="2940050"/>
          <p14:tracePt t="22507" x="3549650" y="2978150"/>
          <p14:tracePt t="22510" x="3568700" y="2984500"/>
          <p14:tracePt t="22570" x="3683000" y="2984500"/>
          <p14:tracePt t="22573" x="3708400" y="2984500"/>
          <p14:tracePt t="22631" x="3778250" y="2984500"/>
          <p14:tracePt t="22689" x="3810000" y="2978150"/>
          <p14:tracePt t="22810" x="3822700" y="2971800"/>
          <p14:tracePt t="22813" x="3860800" y="2971800"/>
          <p14:tracePt t="22815" x="3873500" y="2965450"/>
          <p14:tracePt t="22875" x="3911600" y="2946400"/>
          <p14:tracePt t="22878" x="3917950" y="2946400"/>
          <p14:tracePt t="22937" x="3924300" y="2933700"/>
          <p14:tracePt t="22995" x="3937000" y="2921000"/>
          <p14:tracePt t="23000" x="3937000" y="2914650"/>
          <p14:tracePt t="23060" x="3949700" y="2908300"/>
          <p14:tracePt t="23063" x="3956050" y="2901950"/>
          <p14:tracePt t="23121" x="3968750" y="2895600"/>
          <p14:tracePt t="23179" x="3981450" y="2889250"/>
          <p14:tracePt t="23245" x="4000500" y="2863850"/>
          <p14:tracePt t="23304" x="4025900" y="2832100"/>
          <p14:tracePt t="23312" x="4025900" y="2825750"/>
          <p14:tracePt t="23372" x="4044950" y="2806700"/>
          <p14:tracePt t="23437" x="4083050" y="2730500"/>
          <p14:tracePt t="23500" x="4133850" y="2616200"/>
          <p14:tracePt t="23503" x="4140200" y="2597150"/>
          <p14:tracePt t="23562" x="4152900" y="2559050"/>
          <p14:tracePt t="23566" x="4152900" y="2546350"/>
          <p14:tracePt t="23624" x="4184650" y="2463800"/>
          <p14:tracePt t="23684" x="4197350" y="2425700"/>
          <p14:tracePt t="23687" x="4203700" y="2425700"/>
          <p14:tracePt t="23745" x="4216400" y="2393950"/>
          <p14:tracePt t="23804" x="4241800" y="2330450"/>
          <p14:tracePt t="23807" x="4241800" y="2324100"/>
          <p14:tracePt t="23867" x="4254500" y="2279650"/>
          <p14:tracePt t="23871" x="4254500" y="2273300"/>
          <p14:tracePt t="23926" x="4267200" y="2247900"/>
          <p14:tracePt t="23984" x="4267200" y="2241550"/>
          <p14:tracePt t="24302" x="4267200" y="2235200"/>
          <p14:tracePt t="24639" x="4254500" y="2235200"/>
          <p14:tracePt t="24698" x="4254500" y="2222500"/>
          <p14:tracePt t="24756" x="4248150" y="2216150"/>
          <p14:tracePt t="24816" x="4248150" y="2209800"/>
          <p14:tracePt t="24875" x="4248150" y="2190750"/>
          <p14:tracePt t="24878" x="4248150" y="2184400"/>
          <p14:tracePt t="24938" x="4267200" y="2139950"/>
          <p14:tracePt t="24941" x="4267200" y="2133600"/>
          <p14:tracePt t="24998" x="4292600" y="2101850"/>
          <p14:tracePt t="25058" x="4292600" y="2095500"/>
          <p14:tracePt t="25169" x="4254500" y="2000250"/>
          <p14:tracePt t="25226" x="4241800" y="1898650"/>
          <p14:tracePt t="25230" x="4235450" y="1885950"/>
          <p14:tracePt t="25288" x="4222750" y="1854200"/>
          <p14:tracePt t="25347" x="4216400" y="1841500"/>
          <p14:tracePt t="25415" x="4210050" y="1835150"/>
          <p14:tracePt t="25418" x="4152900" y="1809750"/>
          <p14:tracePt t="25420" x="4152900" y="1803400"/>
          <p14:tracePt t="25477" x="4102100" y="1758950"/>
          <p14:tracePt t="25542" x="4076700" y="1746250"/>
          <p14:tracePt t="25601" x="4102100" y="1733550"/>
          <p14:tracePt t="25667" x="4127500" y="1720850"/>
          <p14:tracePt t="25671" x="4133850" y="1720850"/>
          <p14:tracePt t="25729" x="4152900" y="1708150"/>
          <p14:tracePt t="25788" x="4191000" y="1695450"/>
          <p14:tracePt t="25848" x="4216400" y="1682750"/>
          <p14:tracePt t="25961" x="4241800" y="1670050"/>
          <p14:tracePt t="26075" x="4267200" y="1670050"/>
          <p14:tracePt t="26078" x="4273550" y="1670050"/>
          <p14:tracePt t="26137" x="4286250" y="1670050"/>
          <p14:tracePt t="26680" x="4279900" y="1670050"/>
          <p14:tracePt t="26896" x="4273550" y="1670050"/>
          <p14:tracePt t="26954" x="4254500" y="1670050"/>
          <p14:tracePt t="27076" x="4248150" y="1670050"/>
          <p14:tracePt t="28359" x="4235450" y="1670050"/>
          <p14:tracePt t="29222" x="4324350" y="1676400"/>
          <p14:tracePt t="29283" x="4483100" y="1682750"/>
          <p14:tracePt t="29287" x="4527550" y="1682750"/>
          <p14:tracePt t="29350" x="4883150" y="1689100"/>
          <p14:tracePt t="29353" x="5022850" y="1695450"/>
          <p14:tracePt t="29412" x="5505450" y="1695450"/>
          <p14:tracePt t="29416" x="5588000" y="1695450"/>
          <p14:tracePt t="29477" x="6375400" y="1809750"/>
          <p14:tracePt t="29480" x="6496050" y="1828800"/>
          <p14:tracePt t="29538" x="6788150" y="1949450"/>
          <p14:tracePt t="29864" x="6794500" y="1955800"/>
          <p14:tracePt t="29924" x="7143750" y="1962150"/>
          <p14:tracePt t="29927" x="7207250" y="1962150"/>
          <p14:tracePt t="29986" x="7727950" y="1962150"/>
          <p14:tracePt t="29989" x="7842250" y="1962150"/>
          <p14:tracePt t="30049" x="8997950" y="2051050"/>
          <p14:tracePt t="30108" x="9493250" y="2070100"/>
          <p14:tracePt t="30111" x="9531350" y="2070100"/>
          <p14:tracePt t="30171" x="9785350" y="2051050"/>
          <p14:tracePt t="30174" x="9836150" y="2044700"/>
          <p14:tracePt t="30234" x="10140950" y="1968500"/>
          <p14:tracePt t="30237" x="10185400" y="1962150"/>
          <p14:tracePt t="30295" x="10515600" y="1911350"/>
          <p14:tracePt t="30358" x="10712450" y="1866900"/>
          <p14:tracePt t="30363" x="10725150" y="1854200"/>
          <p14:tracePt t="30367" x="10731500" y="1854200"/>
          <p14:tracePt t="30425" x="10750550" y="1828800"/>
          <p14:tracePt t="30486" x="10756900" y="1822450"/>
          <p14:tracePt t="30543" x="10756900" y="1816100"/>
          <p14:tracePt t="30710" x="10756900" y="1778000"/>
          <p14:tracePt t="30831" x="10763250" y="1765300"/>
          <p14:tracePt t="31050" x="10699750" y="1720850"/>
          <p14:tracePt t="31053" x="10693400" y="1720850"/>
          <p14:tracePt t="31171" x="10636250" y="1708150"/>
          <p14:tracePt t="31236" x="10566400" y="1701800"/>
          <p14:tracePt t="31239" x="10560050" y="1701800"/>
          <p14:tracePt t="31353" x="10528300" y="1701800"/>
          <p14:tracePt t="31356" x="10496550" y="1701800"/>
          <p14:tracePt t="31360" x="10490200" y="1701800"/>
          <p14:tracePt t="31365" x="10483850" y="1701800"/>
          <p14:tracePt t="31424" x="10433050" y="1727200"/>
          <p14:tracePt t="31485" x="10394950" y="1752600"/>
          <p14:tracePt t="31543" x="10375900" y="1778000"/>
          <p14:tracePt t="31604" x="10344150" y="1816100"/>
          <p14:tracePt t="31670" x="10318750" y="1847850"/>
          <p14:tracePt t="31729" x="10312400" y="1866900"/>
          <p14:tracePt t="31790" x="10299700" y="1911350"/>
          <p14:tracePt t="31851" x="10280650" y="1949450"/>
          <p14:tracePt t="31923" x="10274300" y="1968500"/>
          <p14:tracePt t="31926" x="10274300" y="1974850"/>
          <p14:tracePt t="31984" x="10261600" y="1993900"/>
          <p14:tracePt t="32043" x="10261600" y="2051050"/>
          <p14:tracePt t="32048" x="10255250" y="2070100"/>
          <p14:tracePt t="32109" x="10248900" y="2178050"/>
          <p14:tracePt t="32171" x="10229850" y="2260600"/>
          <p14:tracePt t="32174" x="10223500" y="2273300"/>
          <p14:tracePt t="32234" x="10223500" y="2324100"/>
          <p14:tracePt t="32237" x="10223500" y="2330450"/>
          <p14:tracePt t="32296" x="10223500" y="2387600"/>
          <p14:tracePt t="32358" x="10229850" y="2432050"/>
          <p14:tracePt t="32367" x="10236200" y="2432050"/>
          <p14:tracePt t="32427" x="10255250" y="2457450"/>
          <p14:tracePt t="32494" x="10293350" y="2476500"/>
          <p14:tracePt t="32555" x="10337800" y="2489200"/>
          <p14:tracePt t="32559" x="10344150" y="2495550"/>
          <p14:tracePt t="32618" x="10382250" y="2508250"/>
          <p14:tracePt t="32622" x="10388600" y="2508250"/>
          <p14:tracePt t="32681" x="10433050" y="2520950"/>
          <p14:tracePt t="32685" x="10439400" y="2520950"/>
          <p14:tracePt t="32745" x="10490200" y="2527300"/>
          <p14:tracePt t="32805" x="10553700" y="2533650"/>
          <p14:tracePt t="32866" x="10604500" y="2533650"/>
          <p14:tracePt t="32869" x="10610850" y="2533650"/>
          <p14:tracePt t="32928" x="10642600" y="2527300"/>
          <p14:tracePt t="32989" x="10687050" y="2520950"/>
          <p14:tracePt t="33054" x="10718800" y="2514600"/>
          <p14:tracePt t="33171" x="10712450" y="2520950"/>
          <p14:tracePt t="33555" x="10718800" y="2520950"/>
          <p14:tracePt t="33619" x="10731500" y="2508250"/>
          <p14:tracePt t="33622" x="10737850" y="2508250"/>
          <p14:tracePt t="33681" x="10750550" y="2495550"/>
          <p14:tracePt t="33748" x="10775950" y="2476500"/>
          <p14:tracePt t="33751" x="10782300" y="2470150"/>
          <p14:tracePt t="33811" x="10795000" y="2463800"/>
          <p14:tracePt t="33979" x="10814050" y="2463800"/>
          <p14:tracePt t="34092" x="10826750" y="2457450"/>
          <p14:tracePt t="34161" x="10833100" y="2451100"/>
          <p14:tracePt t="34378" x="10839450" y="2444750"/>
          <p14:tracePt t="34382" x="10845800" y="2438400"/>
          <p14:tracePt t="34443" x="10852150" y="2419350"/>
          <p14:tracePt t="34503" x="10858500" y="2406650"/>
          <p14:tracePt t="34562" x="10871200" y="2381250"/>
          <p14:tracePt t="34622" x="10871200" y="2374900"/>
          <p14:tracePt t="34848" x="10877550" y="2355850"/>
          <p14:tracePt t="35069" x="10877550" y="2349500"/>
          <p14:tracePt t="35130" x="10890250" y="2324100"/>
          <p14:tracePt t="35189" x="10890250" y="2305050"/>
          <p14:tracePt t="36012" x="10890250" y="2298700"/>
          <p14:tracePt t="36127" x="10896600" y="2298700"/>
          <p14:tracePt t="43539" x="10801350" y="2222500"/>
          <p14:tracePt t="43542" x="10775950" y="2222500"/>
          <p14:tracePt t="43604" x="10280650" y="2241550"/>
          <p14:tracePt t="43607" x="10160000" y="2241550"/>
          <p14:tracePt t="43668" x="9074150" y="2260600"/>
          <p14:tracePt t="43671" x="8909050" y="2273300"/>
          <p14:tracePt t="43731" x="8096250" y="2330450"/>
          <p14:tracePt t="43735" x="8001000" y="2336800"/>
          <p14:tracePt t="43796" x="7562850" y="2438400"/>
          <p14:tracePt t="43800" x="7556500" y="2438400"/>
          <p14:tracePt t="43859" x="7550150" y="2444750"/>
          <p14:tracePt t="44143" x="7524750" y="2444750"/>
          <p14:tracePt t="44206" x="7327900" y="2432050"/>
          <p14:tracePt t="44269" x="7080250" y="2362200"/>
          <p14:tracePt t="44272" x="7042150" y="2349500"/>
          <p14:tracePt t="44338" x="6629400" y="2286000"/>
          <p14:tracePt t="44341" x="6565900" y="2273300"/>
          <p14:tracePt t="44343" x="6502400" y="2260600"/>
          <p14:tracePt t="44405" x="6191250" y="2197100"/>
          <p14:tracePt t="44408" x="6153150" y="2184400"/>
          <p14:tracePt t="44471" x="5981700" y="2114550"/>
          <p14:tracePt t="44529" x="5778500" y="2076450"/>
          <p14:tracePt t="44589" x="5441950" y="2076450"/>
          <p14:tracePt t="44592" x="5410200" y="2076450"/>
          <p14:tracePt t="44653" x="5207000" y="2076450"/>
          <p14:tracePt t="44656" x="5175250" y="2082800"/>
          <p14:tracePt t="44717" x="4959350" y="2146300"/>
          <p14:tracePt t="44778" x="4826000" y="2209800"/>
          <p14:tracePt t="44783" x="4819650" y="2216150"/>
          <p14:tracePt t="44902" x="4768850" y="2260600"/>
          <p14:tracePt t="45185" x="4762500" y="2266950"/>
          <p14:tracePt t="45246" x="4559300" y="2216150"/>
          <p14:tracePt t="45312" x="4279900" y="2139950"/>
          <p14:tracePt t="45376" x="4260850" y="2139950"/>
          <p14:tracePt t="45379" x="4076700" y="2139950"/>
          <p14:tracePt t="45501" x="4057650" y="2178050"/>
          <p14:tracePt t="45737" x="4038600" y="2209800"/>
          <p14:tracePt t="45800" x="4000500" y="2292350"/>
          <p14:tracePt t="45864" x="3962400" y="2349500"/>
          <p14:tracePt t="45926" x="3949700" y="2368550"/>
          <p14:tracePt t="45988" x="3943350" y="2374900"/>
          <p14:tracePt t="45991" x="3937000" y="2374900"/>
          <p14:tracePt t="46057" x="3924300" y="2400300"/>
          <p14:tracePt t="46119" x="3911600" y="2419350"/>
          <p14:tracePt t="46181" x="3905250" y="2425700"/>
          <p14:tracePt t="46184" x="3898900" y="2432050"/>
          <p14:tracePt t="46245" x="3867150" y="2438400"/>
          <p14:tracePt t="46250" x="3860800" y="2438400"/>
          <p14:tracePt t="46253" x="3841750" y="2438400"/>
          <p14:tracePt t="46317" x="3740150" y="2444750"/>
          <p14:tracePt t="46322" x="3721100" y="2451100"/>
          <p14:tracePt t="46325" x="3708400" y="2451100"/>
          <p14:tracePt t="46386" x="3632200" y="2451100"/>
          <p14:tracePt t="46389" x="3625850" y="2451100"/>
          <p14:tracePt t="46450" x="3613150" y="2451100"/>
          <p14:tracePt t="46453" x="3613150" y="2457450"/>
          <p14:tracePt t="46514" x="3606800" y="2457450"/>
          <p14:tracePt t="46630" x="3619500" y="2457450"/>
          <p14:tracePt t="46691" x="3708400" y="2457450"/>
          <p14:tracePt t="46694" x="3721100" y="2457450"/>
          <p14:tracePt t="46755" x="3759200" y="2451100"/>
          <p14:tracePt t="46758" x="3765550" y="2438400"/>
          <p14:tracePt t="46819" x="3822700" y="2419350"/>
          <p14:tracePt t="46823" x="3822700" y="2413000"/>
          <p14:tracePt t="46883" x="3867150" y="2387600"/>
          <p14:tracePt t="46887" x="3873500" y="2387600"/>
          <p14:tracePt t="46948" x="3886200" y="2368550"/>
          <p14:tracePt t="46952" x="3886200" y="2355850"/>
          <p14:tracePt t="47013" x="3898900" y="2324100"/>
          <p14:tracePt t="47016" x="3905250" y="2317750"/>
          <p14:tracePt t="47083" x="3911600" y="2292350"/>
          <p14:tracePt t="47086" x="3911600" y="2286000"/>
          <p14:tracePt t="47148" x="3911600" y="2241550"/>
          <p14:tracePt t="47152" x="3911600" y="2228850"/>
          <p14:tracePt t="47214" x="3873500" y="2152650"/>
          <p14:tracePt t="47277" x="3867150" y="2120900"/>
          <p14:tracePt t="47341" x="3854450" y="2108200"/>
          <p14:tracePt t="47346" x="3854450" y="2101850"/>
          <p14:tracePt t="47407" x="3803650" y="2051050"/>
          <p14:tracePt t="47470" x="3765550" y="2006600"/>
          <p14:tracePt t="47534" x="3746500" y="2000250"/>
          <p14:tracePt t="47602" x="3727450" y="1993900"/>
          <p14:tracePt t="47662" x="3721100" y="1993900"/>
          <p14:tracePt t="47835" x="3708400" y="1987550"/>
          <p14:tracePt t="47838" x="3708400" y="1981200"/>
          <p14:tracePt t="47954" x="3714750" y="1968500"/>
          <p14:tracePt t="47957" x="3721100" y="1968500"/>
          <p14:tracePt t="48018" x="3727450" y="1962150"/>
          <p14:tracePt t="48080" x="3752850" y="1962150"/>
          <p14:tracePt t="48142" x="3784600" y="1955800"/>
          <p14:tracePt t="48205" x="3835400" y="1974850"/>
          <p14:tracePt t="48208" x="3835400" y="1981200"/>
          <p14:tracePt t="48270" x="3892550" y="2044700"/>
          <p14:tracePt t="48340" x="3981450" y="2197100"/>
          <p14:tracePt t="48345" x="3994150" y="2216150"/>
          <p14:tracePt t="48407" x="4025900" y="2381250"/>
          <p14:tracePt t="48469" x="4025900" y="2451100"/>
          <p14:tracePt t="48529" x="4019550" y="2457450"/>
          <p14:tracePt t="48590" x="4006850" y="2470150"/>
          <p14:tracePt t="48651" x="4000500" y="2470150"/>
          <p14:tracePt t="49170" x="4006850" y="2470150"/>
          <p14:tracePt t="49518" x="4006850" y="2463800"/>
          <p14:tracePt t="49521" x="4000500" y="2451100"/>
          <p14:tracePt t="49583" x="4000500" y="2444750"/>
          <p14:tracePt t="49751" x="3975100" y="2438400"/>
          <p14:tracePt t="49812" x="3968750" y="2432050"/>
          <p14:tracePt t="50098" x="3962400" y="2444750"/>
          <p14:tracePt t="50169" x="3962400" y="2451100"/>
          <p14:tracePt t="50392" x="3968750" y="2451100"/>
          <p14:tracePt t="50403" x="3962400" y="2457450"/>
          <p14:tracePt t="50472" x="3898900" y="2489200"/>
          <p14:tracePt t="50538" x="3644900" y="2622550"/>
          <p14:tracePt t="50542" x="3606800" y="2641600"/>
          <p14:tracePt t="50606" x="3263900" y="2838450"/>
          <p14:tracePt t="50669" x="3143250" y="2889250"/>
          <p14:tracePt t="50849" x="3136900" y="2889250"/>
          <p14:tracePt t="50852" x="3136900" y="2882900"/>
          <p14:tracePt t="50921" x="3175000" y="2857500"/>
          <p14:tracePt t="50986" x="3200400" y="2857500"/>
          <p14:tracePt t="51104" x="3206750" y="2863850"/>
          <p14:tracePt t="51167" x="3225800" y="2870200"/>
          <p14:tracePt t="51236" x="3232150" y="2870200"/>
          <p14:tracePt t="51298" x="3244850" y="2870200"/>
          <p14:tracePt t="51301" x="3263900" y="2870200"/>
          <p14:tracePt t="51309" x="3282950" y="2882900"/>
          <p14:tracePt t="51371" x="3460750" y="2914650"/>
          <p14:tracePt t="51374" x="3479800" y="2921000"/>
          <p14:tracePt t="51436" x="3575050" y="2927350"/>
          <p14:tracePt t="51439" x="3581400" y="2927350"/>
          <p14:tracePt t="51501" x="3625850" y="2927350"/>
          <p14:tracePt t="51563" x="3644900" y="2921000"/>
          <p14:tracePt t="51567" x="3651250" y="2914650"/>
          <p14:tracePt t="51629" x="3708400" y="2882900"/>
          <p14:tracePt t="51633" x="3714750" y="2882900"/>
          <p14:tracePt t="51696" x="3759200" y="2844800"/>
          <p14:tracePt t="51758" x="3822700" y="2800350"/>
          <p14:tracePt t="51821" x="3911600" y="2724150"/>
          <p14:tracePt t="51824" x="3924300" y="2705100"/>
          <p14:tracePt t="51888" x="3994150" y="2590800"/>
          <p14:tracePt t="51955" x="4006850" y="2546350"/>
          <p14:tracePt t="51958" x="4013200" y="2533650"/>
          <p14:tracePt t="52021" x="4025900" y="2489200"/>
          <p14:tracePt t="52090" x="4038600" y="2470150"/>
          <p14:tracePt t="52151" x="4038600" y="2463800"/>
          <p14:tracePt t="52493" x="4038600" y="2444750"/>
          <p14:tracePt t="52562" x="4013200" y="2406650"/>
          <p14:tracePt t="52625" x="3994150" y="2393950"/>
          <p14:tracePt t="52686" x="3975100" y="2381250"/>
          <p14:tracePt t="52750" x="3968750" y="2368550"/>
          <p14:tracePt t="52817" x="3962400" y="2362200"/>
          <p14:tracePt t="53051" x="3949700" y="2368550"/>
          <p14:tracePt t="53118" x="3943350" y="2387600"/>
          <p14:tracePt t="53236" x="3937000" y="2425700"/>
          <p14:tracePt t="53422" x="3930650" y="2425700"/>
          <p14:tracePt t="53991" x="3898900" y="2419350"/>
          <p14:tracePt t="54059" x="3892550" y="2419350"/>
          <p14:tracePt t="54120" x="3879850" y="2419350"/>
          <p14:tracePt t="54182" x="3873500" y="2419350"/>
          <p14:tracePt t="54244" x="3860800" y="2419350"/>
          <p14:tracePt t="54373" x="3848100" y="2419350"/>
          <p14:tracePt t="54375" x="3841750" y="2419350"/>
          <p14:tracePt t="54437" x="3816350" y="2425700"/>
          <p14:tracePt t="54558" x="3803650" y="2425700"/>
          <p14:tracePt t="54561" x="3797300" y="2432050"/>
          <p14:tracePt t="54624" x="3784600" y="2432050"/>
          <p14:tracePt t="54914" x="3778250" y="2444750"/>
          <p14:tracePt t="54983" x="3778250" y="2451100"/>
          <p14:tracePt t="55389" x="3771900" y="2451100"/>
          <p14:tracePt t="55391" x="3765550" y="2451100"/>
          <p14:tracePt t="55454" x="3746500" y="2451100"/>
          <p14:tracePt t="55521" x="3721100" y="2451100"/>
          <p14:tracePt t="55594" x="3683000" y="2451100"/>
          <p14:tracePt t="55661" x="3651250" y="2457450"/>
          <p14:tracePt t="55725" x="3632200" y="2463800"/>
          <p14:tracePt t="55794" x="3613150" y="2476500"/>
          <p14:tracePt t="55866" x="3606800" y="2482850"/>
          <p14:tracePt t="55994" x="3594100" y="2489200"/>
          <p14:tracePt t="55997" x="3587750" y="2495550"/>
          <p14:tracePt t="56059" x="3581400" y="2495550"/>
          <p14:tracePt t="56120" x="3575050" y="2501900"/>
          <p14:tracePt t="56183" x="3575050" y="2514600"/>
          <p14:tracePt t="56420" x="3568700" y="2527300"/>
          <p14:tracePt t="56424" x="3568700" y="2540000"/>
          <p14:tracePt t="56486" x="3568700" y="2597150"/>
          <p14:tracePt t="56550" x="3556000" y="2717800"/>
          <p14:tracePt t="56554" x="3556000" y="2749550"/>
          <p14:tracePt t="56557" x="3556000" y="2768600"/>
          <p14:tracePt t="56620" x="3556000" y="2895600"/>
          <p14:tracePt t="56623" x="3556000" y="2908300"/>
          <p14:tracePt t="56686" x="3556000" y="2959100"/>
          <p14:tracePt t="56750" x="3556000" y="3003550"/>
          <p14:tracePt t="56754" x="3549650" y="3016250"/>
          <p14:tracePt t="56757" x="3543300" y="3028950"/>
          <p14:tracePt t="56818" x="3543300" y="3035300"/>
          <p14:tracePt t="57170" x="3556000" y="3041650"/>
          <p14:tracePt t="57233" x="3556000" y="3060700"/>
          <p14:tracePt t="57296" x="3549650" y="3073400"/>
          <p14:tracePt t="57415" x="3549650" y="3086100"/>
          <p14:tracePt t="57492" x="3556000" y="3092450"/>
          <p14:tracePt t="57496" x="3562350" y="3098800"/>
          <p14:tracePt t="57559" x="3644900" y="3117850"/>
          <p14:tracePt t="57623" x="3803650" y="3136900"/>
          <p14:tracePt t="57686" x="3810000" y="3136900"/>
          <p14:tracePt t="57748" x="3816350" y="3143250"/>
          <p14:tracePt t="57819" x="3860800" y="3187700"/>
          <p14:tracePt t="57822" x="3873500" y="3200400"/>
          <p14:tracePt t="57886" x="3994150" y="3308350"/>
          <p14:tracePt t="58006" x="4025900" y="3340100"/>
          <p14:tracePt t="58345" x="4032250" y="3340100"/>
          <p14:tracePt t="58347" x="4038600" y="3340100"/>
          <p14:tracePt t="58437" x="4044950" y="3346450"/>
          <p14:tracePt t="58440" x="4038600" y="3359150"/>
          <p14:tracePt t="58500" x="4038600" y="3384550"/>
          <p14:tracePt t="58566" x="4076700" y="3422650"/>
          <p14:tracePt t="58690" x="4070350" y="3416300"/>
          <p14:tracePt t="58694" x="4064000" y="3416300"/>
          <p14:tracePt t="58756" x="4064000" y="3403600"/>
          <p14:tracePt t="58759" x="4064000" y="3397250"/>
          <p14:tracePt t="58825" x="4064000" y="3378200"/>
          <p14:tracePt t="58890" x="4051300" y="3365500"/>
          <p14:tracePt t="58893" x="4044950" y="3359150"/>
          <p14:tracePt t="58956" x="3943350" y="3327400"/>
          <p14:tracePt t="58959" x="3937000" y="3321050"/>
          <p14:tracePt t="59023" x="3879850" y="3289300"/>
          <p14:tracePt t="59086" x="3873500" y="3282950"/>
          <p14:tracePt t="59267" x="3867150" y="3340100"/>
          <p14:tracePt t="59270" x="3867150" y="3346450"/>
          <p14:tracePt t="59402" x="3898900" y="3041650"/>
          <p14:tracePt t="59405" x="3898900" y="2984500"/>
          <p14:tracePt t="59467" x="3898900" y="2622550"/>
          <p14:tracePt t="59471" x="3905250" y="2571750"/>
          <p14:tracePt t="59534" x="3924300" y="2400300"/>
          <p14:tracePt t="59538" x="3924300" y="2393950"/>
          <p14:tracePt t="59606" x="3930650" y="2374900"/>
          <p14:tracePt t="59669" x="3962400" y="2355850"/>
          <p14:tracePt t="59734" x="3987800" y="2305050"/>
          <p14:tracePt t="59737" x="3987800" y="2292350"/>
          <p14:tracePt t="59857" x="3994150" y="2279650"/>
          <p14:tracePt t="59920" x="4000500" y="2266950"/>
          <p14:tracePt t="59982" x="4013200" y="2203450"/>
          <p14:tracePt t="59984" x="4013200" y="2190750"/>
          <p14:tracePt t="60044" x="4013200" y="2178050"/>
          <p14:tracePt t="60108" x="3975100" y="2178050"/>
          <p14:tracePt t="60112" x="3968750" y="2178050"/>
          <p14:tracePt t="60178" x="3924300" y="2178050"/>
          <p14:tracePt t="60240" x="3917950" y="2203450"/>
          <p14:tracePt t="60304" x="3943350" y="2292350"/>
          <p14:tracePt t="60371" x="3911600" y="2336800"/>
          <p14:tracePt t="60376" x="3905250" y="2343150"/>
          <p14:tracePt t="60440" x="3835400" y="2381250"/>
          <p14:tracePt t="60505" x="3778250" y="2400300"/>
          <p14:tracePt t="60569" x="3587750" y="2406650"/>
          <p14:tracePt t="60633" x="3517900" y="2425700"/>
          <p14:tracePt t="60695" x="3511550" y="2425700"/>
          <p14:tracePt t="60875" x="3543300" y="2324100"/>
          <p14:tracePt t="60878" x="3549650" y="2298700"/>
          <p14:tracePt t="60944" x="3613150" y="2076450"/>
          <p14:tracePt t="61008" x="3638550" y="1993900"/>
          <p14:tracePt t="61134" x="3651250" y="1987550"/>
          <p14:tracePt t="61202" x="3657600" y="1987550"/>
          <p14:tracePt t="61324" x="3670300" y="1981200"/>
          <p14:tracePt t="61454" x="3683000" y="1981200"/>
          <p14:tracePt t="61457" x="3689350" y="1974850"/>
          <p14:tracePt t="61521" x="3714750" y="1955800"/>
          <p14:tracePt t="61640" x="3708400" y="1955800"/>
          <p14:tracePt t="61705" x="3676650" y="1968500"/>
          <p14:tracePt t="61709" x="3670300" y="1974850"/>
          <p14:tracePt t="61772" x="3644900" y="2000250"/>
          <p14:tracePt t="61775" x="3638550" y="2006600"/>
          <p14:tracePt t="61840" x="3619500" y="2082800"/>
          <p14:tracePt t="61910" x="3568700" y="2222500"/>
          <p14:tracePt t="61973" x="3536950" y="2406650"/>
          <p14:tracePt t="62038" x="3536950" y="2495550"/>
          <p14:tracePt t="62102" x="3543300" y="2495550"/>
          <p14:tracePt t="62222" x="3606800" y="2489200"/>
          <p14:tracePt t="62288" x="3663950" y="2463800"/>
          <p14:tracePt t="62354" x="3759200" y="2438400"/>
          <p14:tracePt t="62359" x="3765550" y="2438400"/>
          <p14:tracePt t="62423" x="3810000" y="2425700"/>
          <p14:tracePt t="62488" x="3829050" y="2419350"/>
          <p14:tracePt t="62609" x="3854450" y="2406650"/>
          <p14:tracePt t="62672" x="3879850" y="2381250"/>
          <p14:tracePt t="62735" x="3886200" y="2368550"/>
          <p14:tracePt t="62804" x="3886200" y="2343150"/>
          <p14:tracePt t="62872" x="3879850" y="2286000"/>
          <p14:tracePt t="62936" x="3854450" y="2209800"/>
          <p14:tracePt t="63000" x="3810000" y="2114550"/>
          <p14:tracePt t="63066" x="3790950" y="2057400"/>
          <p14:tracePt t="63070" x="3784600" y="2044700"/>
          <p14:tracePt t="63133" x="3765550" y="2032000"/>
          <p14:tracePt t="63136" x="3759200" y="2025650"/>
          <p14:tracePt t="63200" x="3702050" y="1987550"/>
          <p14:tracePt t="63263" x="3695700" y="1987550"/>
          <p14:tracePt t="63329" x="3695700" y="2012950"/>
          <p14:tracePt t="63396" x="3695700" y="2019300"/>
          <p14:tracePt t="63400" x="3790950" y="2165350"/>
          <p14:tracePt t="63468" x="3867150" y="2374900"/>
          <p14:tracePt t="63471" x="3879850" y="2393950"/>
          <p14:tracePt t="63534" x="3962400" y="2457450"/>
          <p14:tracePt t="63600" x="3994150" y="2457450"/>
          <p14:tracePt t="63666" x="4057650" y="2463800"/>
          <p14:tracePt t="63788" x="3854450" y="2438400"/>
          <p14:tracePt t="63792" x="3822700" y="2432050"/>
          <p14:tracePt t="63855" x="3759200" y="2444750"/>
          <p14:tracePt t="63916" x="3708400" y="2463800"/>
          <p14:tracePt t="63919" x="3702050" y="2470150"/>
          <p14:tracePt t="63981" x="3676650" y="2482850"/>
          <p14:tracePt t="64102" x="3746500" y="2482850"/>
          <p14:tracePt t="64167" x="4102100" y="2540000"/>
          <p14:tracePt t="64231" x="4133850" y="2552700"/>
          <p14:tracePt t="64471" x="4400550" y="2552700"/>
          <p14:tracePt t="64538" x="5054600" y="2571750"/>
          <p14:tracePt t="64542" x="5162550" y="2584450"/>
          <p14:tracePt t="64605" x="6153150" y="2736850"/>
          <p14:tracePt t="64608" x="6273800" y="2749550"/>
          <p14:tracePt t="64673" x="7016750" y="2863850"/>
          <p14:tracePt t="64737" x="7029450" y="2857500"/>
          <p14:tracePt t="64914" x="7029450" y="2844800"/>
          <p14:tracePt t="64917" x="7042150" y="2838450"/>
          <p14:tracePt t="64983" x="7289800" y="2819400"/>
          <p14:tracePt t="64986" x="7340600" y="2806700"/>
          <p14:tracePt t="64989" x="7404100" y="2787650"/>
          <p14:tracePt t="65056" x="7791450" y="2698750"/>
          <p14:tracePt t="65062" x="7842250" y="2692400"/>
          <p14:tracePt t="65137" x="8356600" y="2679700"/>
          <p14:tracePt t="65212" x="8699500" y="2647950"/>
          <p14:tracePt t="65216" x="8743950" y="2647950"/>
          <p14:tracePt t="65283" x="9067800" y="2635250"/>
          <p14:tracePt t="65286" x="9093200" y="2628900"/>
          <p14:tracePt t="65354" x="9201150" y="2609850"/>
          <p14:tracePt t="65357" x="9232900" y="2603500"/>
          <p14:tracePt t="65422" x="9398000" y="2584450"/>
          <p14:tracePt t="65486" x="9683750" y="2540000"/>
          <p14:tracePt t="65550" x="9969500" y="2489200"/>
          <p14:tracePt t="65553" x="10007600" y="2476500"/>
          <p14:tracePt t="65617" x="10312400" y="2400300"/>
          <p14:tracePt t="65683" x="10401300" y="2368550"/>
          <p14:tracePt t="65753" x="10445750" y="2343150"/>
          <p14:tracePt t="65817" x="10458450" y="2317750"/>
          <p14:tracePt t="65821" x="10464800" y="2317750"/>
          <p14:tracePt t="65944" x="10464800" y="2311400"/>
          <p14:tracePt t="66014" x="10521950" y="2222500"/>
          <p14:tracePt t="66079" x="10553700" y="2178050"/>
          <p14:tracePt t="66143" x="10566400" y="2152650"/>
          <p14:tracePt t="66201" x="10572750" y="2139950"/>
          <p14:tracePt t="66331" x="10515600" y="2165350"/>
          <p14:tracePt t="66625" x="10521950" y="2165350"/>
          <p14:tracePt t="66688" x="10521950" y="2159000"/>
          <p14:tracePt t="66752" x="10585450" y="2120900"/>
          <p14:tracePt t="66817" x="10598150" y="2114550"/>
          <p14:tracePt t="66883" x="10648950" y="2063750"/>
          <p14:tracePt t="66959" x="10687050" y="2000250"/>
          <p14:tracePt t="67024" x="10712450" y="1962150"/>
          <p14:tracePt t="67094" x="10725150" y="1924050"/>
          <p14:tracePt t="67100" x="10725150" y="1917700"/>
          <p14:tracePt t="67103" x="10731500" y="1917700"/>
          <p14:tracePt t="67169" x="10750550" y="1873250"/>
          <p14:tracePt t="67233" x="10756900" y="1841500"/>
          <p14:tracePt t="67294" x="10763250" y="1803400"/>
          <p14:tracePt t="67354" x="10763250" y="1784350"/>
          <p14:tracePt t="67359" x="10763250" y="1778000"/>
          <p14:tracePt t="67418" x="10756900" y="1758950"/>
          <p14:tracePt t="67487" x="10725150" y="1752600"/>
          <p14:tracePt t="67550" x="10674350" y="1746250"/>
          <p14:tracePt t="67614" x="10547350" y="1752600"/>
          <p14:tracePt t="67683" x="10401300" y="1797050"/>
          <p14:tracePt t="67686" x="10382250" y="1803400"/>
          <p14:tracePt t="67810" x="10293350" y="1866900"/>
          <p14:tracePt t="67813" x="10223500" y="1974850"/>
          <p14:tracePt t="67816" x="10217150" y="1987550"/>
          <p14:tracePt t="67881" x="10172700" y="2146300"/>
          <p14:tracePt t="67945" x="10160000" y="2266950"/>
          <p14:tracePt t="68013" x="10166350" y="2324100"/>
          <p14:tracePt t="68017" x="10172700" y="2330450"/>
          <p14:tracePt t="68081" x="10185400" y="2343150"/>
          <p14:tracePt t="68085" x="10185400" y="2349500"/>
          <p14:tracePt t="68148" x="10210800" y="2349500"/>
          <p14:tracePt t="68151" x="10223500" y="2355850"/>
          <p14:tracePt t="68216" x="10293350" y="2368550"/>
          <p14:tracePt t="68283" x="10337800" y="2368550"/>
          <p14:tracePt t="68286" x="10344150" y="2368550"/>
          <p14:tracePt t="68356" x="10382250" y="2362200"/>
          <p14:tracePt t="68359" x="10388600" y="2355850"/>
          <p14:tracePt t="68424" x="10433050" y="2343150"/>
          <p14:tracePt t="68489" x="10477500" y="2311400"/>
          <p14:tracePt t="68554" x="10541000" y="2254250"/>
          <p14:tracePt t="68557" x="10547350" y="2241550"/>
          <p14:tracePt t="68621" x="10598150" y="2197100"/>
          <p14:tracePt t="68624" x="10610850" y="2184400"/>
          <p14:tracePt t="68691" x="10655300" y="2139950"/>
          <p14:tracePt t="68695" x="10655300" y="2133600"/>
          <p14:tracePt t="68817" x="10661650" y="2120900"/>
          <p14:tracePt t="68881" x="10661650" y="2095500"/>
          <p14:tracePt t="68948" x="10674350" y="2044700"/>
          <p14:tracePt t="68951" x="10674350" y="2038350"/>
          <p14:tracePt t="69016" x="10674350" y="2025650"/>
          <p14:tracePt t="69137" x="10674350" y="2006600"/>
          <p14:tracePt t="69201" x="10661650" y="1962150"/>
          <p14:tracePt t="69266" x="10642600" y="1936750"/>
          <p14:tracePt t="69342" x="10629900" y="1930400"/>
          <p14:tracePt t="69414" x="10585450" y="1949450"/>
          <p14:tracePt t="69484" x="10534650" y="2082800"/>
          <p14:tracePt t="69486" x="10528300" y="2101850"/>
          <p14:tracePt t="69551" x="10528300" y="2286000"/>
          <p14:tracePt t="69616" x="10534650" y="2336800"/>
          <p14:tracePt t="69683" x="10547350" y="2355850"/>
          <p14:tracePt t="69686" x="10547350" y="2362200"/>
          <p14:tracePt t="69750" x="10566400" y="2413000"/>
          <p14:tracePt t="69827" x="10579100" y="2432050"/>
          <p14:tracePt t="69832" x="10585450" y="2432050"/>
          <p14:tracePt t="69897" x="10598150" y="2413000"/>
          <p14:tracePt t="69901" x="10604500" y="2406650"/>
          <p14:tracePt t="69967" x="10617200" y="2362200"/>
          <p14:tracePt t="69971" x="10617200" y="2355850"/>
          <p14:tracePt t="69974" x="10617200" y="2349500"/>
          <p14:tracePt t="70038" x="10610850" y="2305050"/>
          <p14:tracePt t="70103" x="10585450" y="2286000"/>
          <p14:tracePt t="70168" x="10547350" y="2286000"/>
          <p14:tracePt t="70234" x="10515600" y="2305050"/>
          <p14:tracePt t="70304" x="10496550" y="2400300"/>
          <p14:tracePt t="70418" x="10566400" y="2482850"/>
          <p14:tracePt t="70430" x="10623550" y="2489200"/>
          <p14:tracePt t="70434" x="10636250" y="2489200"/>
          <p14:tracePt t="70497" x="10680700" y="2425700"/>
          <p14:tracePt t="70501" x="10693400" y="2413000"/>
          <p14:tracePt t="70570" x="10687050" y="2343150"/>
          <p14:tracePt t="70573" x="10687050" y="2336800"/>
          <p14:tracePt t="70637" x="10668000" y="2330450"/>
          <p14:tracePt t="70704" x="10623550" y="2317750"/>
          <p14:tracePt t="70769" x="10598150" y="2324100"/>
          <p14:tracePt t="70834" x="10566400" y="2349500"/>
          <p14:tracePt t="70837" x="10560050" y="2355850"/>
          <p14:tracePt t="70902" x="10553700" y="2393950"/>
          <p14:tracePt t="71026" x="10560050" y="2425700"/>
          <p14:tracePt t="71030" x="10617200" y="2438400"/>
          <p14:tracePt t="71098" x="10636250" y="2438400"/>
          <p14:tracePt t="71174" x="10648950" y="2400300"/>
          <p14:tracePt t="71241" x="10648950" y="2317750"/>
          <p14:tracePt t="71305" x="10623550" y="2279650"/>
          <p14:tracePt t="71375" x="10610850" y="2273300"/>
          <p14:tracePt t="71441" x="10591800" y="2273300"/>
          <p14:tracePt t="71506" x="10560050" y="2273300"/>
          <p14:tracePt t="71576" x="10528300" y="2298700"/>
          <p14:tracePt t="71641" x="10509250" y="2362200"/>
          <p14:tracePt t="71708" x="10528300" y="2444750"/>
          <p14:tracePt t="71711" x="10541000" y="2457450"/>
          <p14:tracePt t="71774" x="10572750" y="2476500"/>
          <p14:tracePt t="71843" x="10636250" y="2470150"/>
          <p14:tracePt t="71847" x="10642600" y="2463800"/>
          <p14:tracePt t="71912" x="10655300" y="2451100"/>
          <p14:tracePt t="71977" x="10674350" y="2393950"/>
          <p14:tracePt t="72042" x="10668000" y="2311400"/>
          <p14:tracePt t="72047" x="10661650" y="2298700"/>
          <p14:tracePt t="72114" x="10617200" y="2266950"/>
          <p14:tracePt t="72117" x="10610850" y="2266950"/>
          <p14:tracePt t="72182" x="10598150" y="2260600"/>
          <p14:tracePt t="72246" x="10572750" y="2266950"/>
          <p14:tracePt t="72316" x="10553700" y="2298700"/>
          <p14:tracePt t="72321" x="10553700" y="2305050"/>
          <p14:tracePt t="72386" x="10560050" y="2374900"/>
          <p14:tracePt t="72389" x="10572750" y="2381250"/>
          <p14:tracePt t="72455" x="10610850" y="2400300"/>
          <p14:tracePt t="72520" x="10623550" y="2400300"/>
          <p14:tracePt t="72584" x="10629900" y="2400300"/>
          <p14:tracePt t="72646" x="10636250" y="2400300"/>
          <p14:tracePt t="72717" x="10636250" y="2387600"/>
          <p14:tracePt t="72720" x="10636250" y="2374900"/>
          <p14:tracePt t="72785" x="10642600" y="2317750"/>
          <p14:tracePt t="73025" x="10623550" y="2324100"/>
          <p14:tracePt t="73090" x="10598150" y="2336800"/>
          <p14:tracePt t="73153" x="10598150" y="2343150"/>
          <p14:tracePt t="73217" x="10591800" y="2355850"/>
          <p14:tracePt t="73283" x="10585450" y="2368550"/>
          <p14:tracePt t="73358" x="10579100" y="2381250"/>
          <p14:tracePt t="76120" x="10515600" y="2381250"/>
          <p14:tracePt t="76185" x="10115550" y="2381250"/>
          <p14:tracePt t="76250" x="9880600" y="2476500"/>
          <p14:tracePt t="76254" x="9842500" y="2495550"/>
          <p14:tracePt t="76321" x="9639300" y="2565400"/>
          <p14:tracePt t="76389" x="9607550" y="2578100"/>
          <p14:tracePt t="76392" x="9398000" y="2667000"/>
          <p14:tracePt t="76459" x="9201150" y="2774950"/>
          <p14:tracePt t="76462" x="9175750" y="2787650"/>
          <p14:tracePt t="76528" x="8978900" y="2876550"/>
          <p14:tracePt t="76593" x="8953500" y="2882900"/>
          <p14:tracePt t="76955" x="8921750" y="2914650"/>
          <p14:tracePt t="76958" x="8890000" y="2952750"/>
          <p14:tracePt t="77023" x="8401050" y="3270250"/>
          <p14:tracePt t="77090" x="7759700" y="3619500"/>
          <p14:tracePt t="77093" x="7677150" y="3657600"/>
          <p14:tracePt t="77160" x="7124700" y="3867150"/>
          <p14:tracePt t="77226" x="7010400" y="3911600"/>
          <p14:tracePt t="77411" x="7010400" y="3917950"/>
          <p14:tracePt t="77423" x="7023100" y="3917950"/>
          <p14:tracePt t="77426" x="7023100" y="3911600"/>
          <p14:tracePt t="77429" x="7029450" y="3911600"/>
          <p14:tracePt t="77492" x="7035800" y="3898900"/>
          <p14:tracePt t="77557" x="7042150" y="3892550"/>
          <p14:tracePt t="77622" x="7054850" y="3892550"/>
          <p14:tracePt t="77687" x="7067550" y="3892550"/>
          <p14:tracePt t="77988" x="6965950" y="3937000"/>
          <p14:tracePt t="77991" x="6927850" y="3949700"/>
          <p14:tracePt t="78058" x="6724650" y="4032250"/>
          <p14:tracePt t="78061" x="6699250" y="4044950"/>
          <p14:tracePt t="78127" x="6305550" y="4267200"/>
          <p14:tracePt t="78197" x="5715000" y="4578350"/>
          <p14:tracePt t="78200" x="5645150" y="4616450"/>
          <p14:tracePt t="78266" x="5219700" y="4679950"/>
          <p14:tracePt t="78270" x="5181600" y="4679950"/>
          <p14:tracePt t="78337" x="4914900" y="4667250"/>
          <p14:tracePt t="78340" x="4864100" y="4667250"/>
          <p14:tracePt t="78343" x="4819650" y="4667250"/>
          <p14:tracePt t="78410" x="4362450" y="4679950"/>
          <p14:tracePt t="78414" x="4305300" y="4679950"/>
          <p14:tracePt t="78480" x="3790950" y="4673600"/>
          <p14:tracePt t="78548" x="3378200" y="4692650"/>
          <p14:tracePt t="78552" x="3340100" y="4718050"/>
          <p14:tracePt t="78617" x="3073400" y="4743450"/>
          <p14:tracePt t="78621" x="3041650" y="4756150"/>
          <p14:tracePt t="78685" x="2965450" y="4762500"/>
          <p14:tracePt t="78811" x="2997200" y="4800600"/>
          <p14:tracePt t="79063" x="2997200" y="4787900"/>
          <p14:tracePt t="79130" x="3003550" y="4794250"/>
          <p14:tracePt t="79195" x="3003550" y="4806950"/>
          <p14:tracePt t="79327" x="2997200" y="4806950"/>
          <p14:tracePt t="79399" x="2990850" y="4813300"/>
          <p14:tracePt t="79403" x="2984500" y="4813300"/>
          <p14:tracePt t="79406" x="2978150" y="4813300"/>
          <p14:tracePt t="79472" x="2959100" y="4826000"/>
          <p14:tracePt t="79538" x="2921000" y="4845050"/>
          <p14:tracePt t="79541" x="2914650" y="4845050"/>
          <p14:tracePt t="79611" x="2876550" y="4857750"/>
          <p14:tracePt t="79615" x="2870200" y="4864100"/>
          <p14:tracePt t="79681" x="2851150" y="4876800"/>
          <p14:tracePt t="79983" x="2851150" y="4883150"/>
          <p14:tracePt t="80051" x="2838450" y="4902200"/>
          <p14:tracePt t="80125" x="2806700" y="4921250"/>
          <p14:tracePt t="80382" x="2800350" y="4927600"/>
          <p14:tracePt t="80385" x="2794000" y="4933950"/>
          <p14:tracePt t="80451" x="2787650" y="4946650"/>
          <p14:tracePt t="80583" x="2781300" y="4953000"/>
          <p14:tracePt t="80642" x="2781300" y="4965700"/>
          <p14:tracePt t="80716" x="2781300" y="4978400"/>
          <p14:tracePt t="80719" x="2787650" y="4984750"/>
          <p14:tracePt t="80844" x="2794000" y="4984750"/>
          <p14:tracePt t="80847" x="2806700" y="4984750"/>
          <p14:tracePt t="80971" x="2813050" y="4991100"/>
          <p14:tracePt t="81103" x="2813050" y="4997450"/>
          <p14:tracePt t="81170" x="2832100" y="5016500"/>
          <p14:tracePt t="81242" x="2851150" y="5035550"/>
          <p14:tracePt t="81317" x="2901950" y="5054600"/>
          <p14:tracePt t="81326" x="2908300" y="5054600"/>
          <p14:tracePt t="81395" x="2959100" y="5086350"/>
          <p14:tracePt t="81399" x="2965450" y="5099050"/>
          <p14:tracePt t="81466" x="2997200" y="5124450"/>
          <p14:tracePt t="81530" x="2997200" y="5130800"/>
          <p14:tracePt t="81832" x="3003550" y="5130800"/>
          <p14:tracePt t="82324" x="3003550" y="5137150"/>
          <p14:tracePt t="82330" x="2997200" y="5137150"/>
          <p14:tracePt t="82401" x="2990850" y="5143500"/>
          <p14:tracePt t="82466" x="2965450" y="5149850"/>
          <p14:tracePt t="82590" x="2965450" y="5137150"/>
          <p14:tracePt t="82661" x="2946400" y="5124450"/>
          <p14:tracePt t="82665" x="2940050" y="5124450"/>
          <p14:tracePt t="82732" x="2717800" y="5124450"/>
          <p14:tracePt t="82736" x="2679700" y="5124450"/>
          <p14:tracePt t="82801" x="2451100" y="5168900"/>
          <p14:tracePt t="82868" x="2266950" y="5245100"/>
          <p14:tracePt t="82871" x="2254250" y="5251450"/>
          <p14:tracePt t="82937" x="2235200" y="5283200"/>
          <p14:tracePt t="83004" x="2222500" y="5334000"/>
          <p14:tracePt t="83007" x="2222500" y="5340350"/>
          <p14:tracePt t="83074" x="2228850" y="5353050"/>
          <p14:tracePt t="83199" x="2260600" y="5365750"/>
          <p14:tracePt t="83266" x="2286000" y="5384800"/>
          <p14:tracePt t="83332" x="2292350" y="5384800"/>
          <p14:tracePt t="83338" x="2305050" y="5391150"/>
          <p14:tracePt t="83473" x="2311400" y="5391150"/>
          <p14:tracePt t="83666" x="2311400" y="5384800"/>
          <p14:tracePt t="84150" x="2311400" y="5378450"/>
          <p14:tracePt t="84216" x="2311400" y="5365750"/>
          <p14:tracePt t="84536" x="2311400" y="5359400"/>
          <p14:tracePt t="84601" x="2305050" y="5359400"/>
          <p14:tracePt t="84668" x="2298700" y="5359400"/>
          <p14:tracePt t="84854" x="2292350" y="5359400"/>
          <p14:tracePt t="85275" x="2292350" y="5384800"/>
          <p14:tracePt t="85278" x="2298700" y="5397500"/>
          <p14:tracePt t="85349" x="2273300" y="5467350"/>
          <p14:tracePt t="85352" x="2266950" y="5492750"/>
          <p14:tracePt t="85418" x="2247900" y="5537200"/>
          <p14:tracePt t="85666" x="2241550" y="5543550"/>
          <p14:tracePt t="85733" x="2209800" y="5562600"/>
          <p14:tracePt t="85793" x="2209800" y="5581650"/>
          <p14:tracePt t="85858" x="2279650" y="5619750"/>
          <p14:tracePt t="85861" x="2305050" y="5626100"/>
          <p14:tracePt t="85928" x="2470150" y="5695950"/>
          <p14:tracePt t="85996" x="2552700" y="5695950"/>
          <p14:tracePt t="86000" x="2578100" y="5702300"/>
          <p14:tracePt t="86066" x="2622550" y="5715000"/>
          <p14:tracePt t="86313" x="2635250" y="5721350"/>
          <p14:tracePt t="86384" x="2641600" y="5727700"/>
          <p14:tracePt t="86696" x="2647950" y="5727700"/>
          <p14:tracePt t="86943" x="2654300" y="5727700"/>
          <p14:tracePt t="87069" x="2787650" y="5727700"/>
          <p14:tracePt t="87135" x="2889250" y="5715000"/>
          <p14:tracePt t="87202" x="3060700" y="5689600"/>
          <p14:tracePt t="87205" x="3073400" y="5689600"/>
          <p14:tracePt t="87272" x="3149600" y="5657850"/>
          <p14:tracePt t="87349" x="3168650" y="5645150"/>
          <p14:tracePt t="87354" x="3175000" y="5645150"/>
          <p14:tracePt t="87357" x="3181350" y="5645150"/>
          <p14:tracePt t="87423" x="3206750" y="5645150"/>
          <p14:tracePt t="87489" x="3251200" y="5683250"/>
          <p14:tracePt t="87795" x="3257550" y="5695950"/>
          <p14:tracePt t="87799" x="3263900" y="5695950"/>
          <p14:tracePt t="87923" x="3263900" y="5702300"/>
          <p14:tracePt t="88117" x="3270250" y="5708650"/>
          <p14:tracePt t="88182" x="3282950" y="5715000"/>
          <p14:tracePt t="88316" x="3289300" y="5721350"/>
          <p14:tracePt t="88393" x="3295650" y="5721350"/>
          <p14:tracePt t="88396" x="3302000" y="5721350"/>
          <p14:tracePt t="88706" x="3302000" y="5727700"/>
          <p14:tracePt t="88960" x="3352800" y="5727700"/>
          <p14:tracePt t="89027" x="3486150" y="5740400"/>
          <p14:tracePt t="89032" x="3492500" y="5746750"/>
          <p14:tracePt t="89099" x="3651250" y="5842000"/>
          <p14:tracePt t="89102" x="3676650" y="5861050"/>
          <p14:tracePt t="89170" x="3835400" y="5981700"/>
          <p14:tracePt t="89173" x="3860800" y="5988050"/>
          <p14:tracePt t="89239" x="4013200" y="6057900"/>
          <p14:tracePt t="89367" x="4076700" y="6076950"/>
          <p14:tracePt t="89370" x="4083050" y="6076950"/>
          <p14:tracePt t="89506" x="4108450" y="6076950"/>
          <p14:tracePt t="89577" x="4121150" y="6070600"/>
          <p14:tracePt t="89643" x="4121150" y="6064250"/>
          <p14:tracePt t="89770" x="4121150" y="6038850"/>
          <p14:tracePt t="89774" x="4121150" y="6032500"/>
          <p14:tracePt t="89839" x="4108450" y="6026150"/>
          <p14:tracePt t="89908" x="4089400" y="6007100"/>
          <p14:tracePt t="89974" x="4070350" y="6000750"/>
          <p14:tracePt t="90042" x="4051300" y="5994400"/>
          <p14:tracePt t="90046" x="4044950" y="5981700"/>
          <p14:tracePt t="90115" x="4025900" y="5975350"/>
          <p14:tracePt t="90183" x="3987800" y="5956300"/>
          <p14:tracePt t="90186" x="3975100" y="5956300"/>
          <p14:tracePt t="90189" x="3968750" y="5956300"/>
          <p14:tracePt t="90254" x="3905250" y="5943600"/>
          <p14:tracePt t="90325" x="3860800" y="5943600"/>
          <p14:tracePt t="90332" x="3854450" y="5943600"/>
          <p14:tracePt t="90405" x="3803650" y="5956300"/>
          <p14:tracePt t="90478" x="3765550" y="5975350"/>
          <p14:tracePt t="90551" x="3746500" y="6007100"/>
          <p14:tracePt t="90554" x="3746500" y="6013450"/>
          <p14:tracePt t="90557" x="3746500" y="6019800"/>
          <p14:tracePt t="90624" x="3733800" y="6083300"/>
          <p14:tracePt t="90691" x="3746500" y="6127750"/>
          <p14:tracePt t="90695" x="3746500" y="6134100"/>
          <p14:tracePt t="90762" x="3765550" y="6184900"/>
          <p14:tracePt t="90766" x="3771900" y="6184900"/>
          <p14:tracePt t="90833" x="3810000" y="6216650"/>
          <p14:tracePt t="90899" x="3841750" y="6242050"/>
          <p14:tracePt t="91207" x="3854450" y="6235700"/>
          <p14:tracePt t="91275" x="3873500" y="6235700"/>
          <p14:tracePt t="91280" x="3879850" y="6235700"/>
          <p14:tracePt t="91351" x="3956050" y="6235700"/>
          <p14:tracePt t="91355" x="4000500" y="6235700"/>
          <p14:tracePt t="91358" x="4025900" y="6235700"/>
          <p14:tracePt t="91424" x="4400550" y="6178550"/>
          <p14:tracePt t="91491" x="4819650" y="6121400"/>
          <p14:tracePt t="91496" x="4857750" y="6115050"/>
          <p14:tracePt t="91565" x="5080000" y="6083300"/>
          <p14:tracePt t="91568" x="5111750" y="6083300"/>
          <p14:tracePt t="91642" x="5480050" y="6083300"/>
          <p14:tracePt t="91645" x="5518150" y="6083300"/>
          <p14:tracePt t="91711" x="5810250" y="6032500"/>
          <p14:tracePt t="91778" x="6127750" y="5988050"/>
          <p14:tracePt t="91848" x="6394450" y="6013450"/>
          <p14:tracePt t="92162" x="6432550" y="6057900"/>
          <p14:tracePt t="92165" x="6451600" y="6064250"/>
          <p14:tracePt t="92232" x="6584950" y="6070600"/>
          <p14:tracePt t="92300" x="6667500" y="6070600"/>
          <p14:tracePt t="92303" x="6686550" y="6070600"/>
          <p14:tracePt t="92374" x="6889750" y="6070600"/>
          <p14:tracePt t="92377" x="6921500" y="6064250"/>
          <p14:tracePt t="92447" x="7054850" y="6051550"/>
          <p14:tracePt t="92450" x="7080250" y="6051550"/>
          <p14:tracePt t="92453" x="7105650" y="6051550"/>
          <p14:tracePt t="92520" x="7353300" y="6032500"/>
          <p14:tracePt t="92587" x="7531100" y="6000750"/>
          <p14:tracePt t="92591" x="7556500" y="6000750"/>
          <p14:tracePt t="92665" x="7670800" y="5981700"/>
          <p14:tracePt t="92669" x="7683500" y="5981700"/>
          <p14:tracePt t="92859" x="7753350" y="5943600"/>
          <p14:tracePt t="92862" x="7759700" y="5937250"/>
          <p14:tracePt t="92930" x="7816850" y="5905500"/>
          <p14:tracePt t="92934" x="7823200" y="5899150"/>
          <p14:tracePt t="93002" x="7848600" y="5892800"/>
          <p14:tracePt t="93005" x="7848600" y="5886450"/>
          <p14:tracePt t="93072" x="7854950" y="5880100"/>
          <p14:tracePt t="93140" x="7867650" y="5873750"/>
          <p14:tracePt t="93214" x="7880350" y="5867400"/>
          <p14:tracePt t="93409" x="7912100" y="5848350"/>
          <p14:tracePt t="93413" x="7918450" y="5848350"/>
          <p14:tracePt t="93417" x="7924800" y="5848350"/>
          <p14:tracePt t="93484" x="7943850" y="5835650"/>
          <p14:tracePt t="93739" x="7950200" y="5835650"/>
          <p14:tracePt t="93813" x="7950200" y="5797550"/>
          <p14:tracePt t="93817" x="7950200" y="5791200"/>
          <p14:tracePt t="93883" x="7918450" y="5734050"/>
          <p14:tracePt t="93887" x="7918450" y="5721350"/>
          <p14:tracePt t="93954" x="7893050" y="5715000"/>
          <p14:tracePt t="94031" x="7861300" y="5715000"/>
          <p14:tracePt t="94099" x="7835900" y="5702300"/>
          <p14:tracePt t="94174" x="7810500" y="5695950"/>
          <p14:tracePt t="94240" x="7797800" y="5695950"/>
          <p14:tracePt t="94309" x="7772400" y="5708650"/>
          <p14:tracePt t="94381" x="7747000" y="5721350"/>
          <p14:tracePt t="94390" x="7740650" y="5727700"/>
          <p14:tracePt t="94457" x="7689850" y="5784850"/>
          <p14:tracePt t="94524" x="7664450" y="5822950"/>
          <p14:tracePt t="94527" x="7658100" y="5835650"/>
          <p14:tracePt t="94595" x="7607300" y="5930900"/>
          <p14:tracePt t="94599" x="7594600" y="5949950"/>
          <p14:tracePt t="94666" x="7562850" y="6070600"/>
          <p14:tracePt t="94670" x="7562850" y="6089650"/>
          <p14:tracePt t="94738" x="7550150" y="6223000"/>
          <p14:tracePt t="94741" x="7550150" y="6235700"/>
          <p14:tracePt t="94809" x="7556500" y="6356350"/>
          <p14:tracePt t="94815" x="7556500" y="6369050"/>
          <p14:tracePt t="94883" x="7575550" y="6464300"/>
          <p14:tracePt t="94886" x="7575550" y="6477000"/>
          <p14:tracePt t="94955" x="7613650" y="6584950"/>
          <p14:tracePt t="94958" x="7620000" y="6604000"/>
          <p14:tracePt t="95026" x="7658100" y="6680200"/>
          <p14:tracePt t="95031" x="7664450" y="6680200"/>
          <p14:tracePt t="95100" x="7689850" y="6686550"/>
          <p14:tracePt t="95103" x="7696200" y="6686550"/>
          <p14:tracePt t="95170" x="7829550" y="6705600"/>
          <p14:tracePt t="95174" x="7842250" y="6711950"/>
          <p14:tracePt t="95244" x="7924800" y="6737350"/>
          <p14:tracePt t="95248" x="7931150" y="6737350"/>
          <p14:tracePt t="95316" x="7962900" y="6743700"/>
          <p14:tracePt t="95386" x="7969250" y="6743700"/>
          <p14:tracePt t="95514" x="7975600" y="6731000"/>
          <p14:tracePt t="95517" x="7981950" y="6731000"/>
          <p14:tracePt t="95584" x="7988300" y="6731000"/>
          <p14:tracePt t="95832" x="8013700" y="6711950"/>
          <p14:tracePt t="95900" x="8051800" y="6673850"/>
          <p14:tracePt t="95904" x="8058150" y="6673850"/>
          <p14:tracePt t="95971" x="8083550" y="6610350"/>
          <p14:tracePt t="95975" x="8089900" y="6597650"/>
          <p14:tracePt t="96047" x="8108950" y="6438900"/>
          <p14:tracePt t="96109" x="8108950" y="6330950"/>
          <p14:tracePt t="96178" x="8121650" y="6229350"/>
          <p14:tracePt t="96244" x="8121650" y="6172200"/>
          <p14:tracePt t="96318" x="8115300" y="6076950"/>
          <p14:tracePt t="96390" x="8096250" y="6026150"/>
          <p14:tracePt t="96393" x="8083550" y="6007100"/>
          <p14:tracePt t="96461" x="8020050" y="5880100"/>
          <p14:tracePt t="96465" x="8007350" y="5854700"/>
          <p14:tracePt t="96468" x="7994650" y="5835650"/>
          <p14:tracePt t="96535" x="7874000" y="5645150"/>
          <p14:tracePt t="96603" x="7696200" y="5365750"/>
          <p14:tracePt t="96606" x="7689850" y="5346700"/>
          <p14:tracePt t="96673" x="7594600" y="5264150"/>
          <p14:tracePt t="96677" x="7556500" y="5251450"/>
          <p14:tracePt t="96745" x="7359650" y="5175250"/>
          <p14:tracePt t="96815" x="7188200" y="5111750"/>
          <p14:tracePt t="96882" x="6889750" y="5054600"/>
          <p14:tracePt t="96886" x="6832600" y="5054600"/>
          <p14:tracePt t="96955" x="6330950" y="5054600"/>
          <p14:tracePt t="96958" x="6267450" y="5054600"/>
          <p14:tracePt t="97025" x="5822950" y="5130800"/>
          <p14:tracePt t="97030" x="5772150" y="5143500"/>
          <p14:tracePt t="97099" x="5461000" y="5162550"/>
          <p14:tracePt t="97102" x="5441950" y="5168900"/>
          <p14:tracePt t="97171" x="5340350" y="5181600"/>
          <p14:tracePt t="97174" x="5334000" y="5181600"/>
          <p14:tracePt t="97242" x="5321300" y="5187950"/>
          <p14:tracePt t="97373" x="5334000" y="5181600"/>
          <p14:tracePt t="97378" x="5359400" y="5175250"/>
          <p14:tracePt t="97447" x="5530850" y="5124450"/>
          <p14:tracePt t="97518" x="6026150" y="5124450"/>
          <p14:tracePt t="97521" x="6108700" y="5124450"/>
          <p14:tracePt t="97587" x="6635750" y="5124450"/>
          <p14:tracePt t="97590" x="6680200" y="5124450"/>
          <p14:tracePt t="97659" x="6953250" y="5124450"/>
          <p14:tracePt t="97664" x="6965950" y="5124450"/>
          <p14:tracePt t="97732" x="7105650" y="5137150"/>
          <p14:tracePt t="97735" x="7150100" y="5143500"/>
          <p14:tracePt t="97803" x="7410450" y="5168900"/>
          <p14:tracePt t="97806" x="7416800" y="5168900"/>
          <p14:tracePt t="97873" x="7423150" y="5168900"/>
          <p14:tracePt t="98011" x="7486650" y="5181600"/>
          <p14:tracePt t="98084" x="7505700" y="5187950"/>
          <p14:tracePt t="98392" x="7512050" y="5194300"/>
          <p14:tracePt t="98775" x="7645400" y="5181600"/>
          <p14:tracePt t="98844" x="7747000" y="5149850"/>
          <p14:tracePt t="99401" x="7759700" y="5143500"/>
          <p14:tracePt t="99538" x="7778750" y="5143500"/>
          <p14:tracePt t="99855" x="7785100" y="5143500"/>
          <p14:tracePt t="99923" x="7797800" y="5175250"/>
          <p14:tracePt t="100238" x="7823200" y="5187950"/>
          <p14:tracePt t="100307" x="7854950" y="5181600"/>
          <p14:tracePt t="100688" x="7886700" y="5156200"/>
          <p14:tracePt t="100758" x="7912100" y="5130800"/>
          <p14:tracePt t="100834" x="7918450" y="5124450"/>
          <p14:tracePt t="100900" x="8020050" y="5111750"/>
          <p14:tracePt t="100904" x="8051800" y="5111750"/>
          <p14:tracePt t="100972" x="8375650" y="5111750"/>
          <p14:tracePt t="100975" x="8413750" y="5111750"/>
          <p14:tracePt t="101043" x="8801100" y="5118100"/>
          <p14:tracePt t="101047" x="8845550" y="5124450"/>
          <p14:tracePt t="101117" x="9302750" y="5226050"/>
          <p14:tracePt t="101120" x="9353550" y="5251450"/>
          <p14:tracePt t="101190" x="9531350" y="5384800"/>
          <p14:tracePt t="101445" x="9537700" y="5384800"/>
          <p14:tracePt t="101448" x="9563100" y="5384800"/>
          <p14:tracePt t="101516" x="9740900" y="5435600"/>
          <p14:tracePt t="101519" x="9772650" y="5435600"/>
          <p14:tracePt t="101588" x="10020300" y="5480050"/>
          <p14:tracePt t="101591" x="10045700" y="5480050"/>
          <p14:tracePt t="101660" x="10210800" y="5524500"/>
          <p14:tracePt t="101736" x="10274300" y="5556250"/>
          <p14:tracePt t="101805" x="10388600" y="5607050"/>
          <p14:tracePt t="101881" x="10433050" y="5619750"/>
          <p14:tracePt t="101950" x="10509250" y="5638800"/>
          <p14:tracePt t="102024" x="10566400" y="5676900"/>
          <p14:tracePt t="102595" x="10572750" y="5670550"/>
          <p14:tracePt t="102670" x="10579100" y="5664200"/>
          <p14:tracePt t="102736" x="10579100" y="5676900"/>
          <p14:tracePt t="102867" x="10585450" y="5676900"/>
          <p14:tracePt t="103309" x="10585450" y="5683250"/>
          <p14:tracePt t="103383" x="10617200" y="5708650"/>
          <p14:tracePt t="103386" x="10629900" y="5715000"/>
          <p14:tracePt t="103645" x="10629900" y="5721350"/>
          <p14:tracePt t="103715" x="10661650" y="5734050"/>
          <p14:tracePt t="103719" x="10668000" y="5734050"/>
          <p14:tracePt t="106037" x="10648950" y="5740400"/>
          <p14:tracePt t="106107" x="10541000" y="5727700"/>
          <p14:tracePt t="106111" x="10528300" y="5727700"/>
          <p14:tracePt t="106181" x="10515600" y="5721350"/>
          <p14:tracePt t="106184" x="10509250" y="5721350"/>
          <p14:tracePt t="106252" x="10414000" y="5721350"/>
          <p14:tracePt t="106255" x="10394950" y="5721350"/>
          <p14:tracePt t="106328" x="10090150" y="5670550"/>
          <p14:tracePt t="106396" x="10058400" y="5664200"/>
          <p14:tracePt t="106399" x="9474200" y="5588000"/>
          <p14:tracePt t="106466" x="8693150" y="5492750"/>
          <p14:tracePt t="106470" x="8616950" y="5480050"/>
          <p14:tracePt t="106539" x="7791450" y="5454650"/>
          <p14:tracePt t="106542" x="7683500" y="5454650"/>
          <p14:tracePt t="106611" x="7169150" y="5454650"/>
          <p14:tracePt t="106615" x="7112000" y="5454650"/>
          <p14:tracePt t="106684" x="6667500" y="5454650"/>
          <p14:tracePt t="106687" x="6610350" y="5454650"/>
          <p14:tracePt t="106755" x="6197600" y="5454650"/>
          <p14:tracePt t="106759" x="6140450" y="5454650"/>
          <p14:tracePt t="106827" x="5867400" y="5435600"/>
          <p14:tracePt t="107083" x="5873750" y="5435600"/>
          <p14:tracePt t="107153" x="5632450" y="5372100"/>
          <p14:tracePt t="107221" x="5181600" y="5308600"/>
          <p14:tracePt t="107224" x="5105400" y="5302250"/>
          <p14:tracePt t="107293" x="4546600" y="5219700"/>
          <p14:tracePt t="107298" x="4483100" y="5213350"/>
          <p14:tracePt t="107304" x="4419600" y="5200650"/>
          <p14:tracePt t="107374" x="4356100" y="5194300"/>
          <p14:tracePt t="107377" x="3917950" y="5168900"/>
          <p14:tracePt t="107507" x="3841750" y="5168900"/>
          <p14:tracePt t="107700" x="3797300" y="5111750"/>
          <p14:tracePt t="107703" x="3797300" y="5105400"/>
          <p14:tracePt t="107772" x="3829050" y="5022850"/>
          <p14:tracePt t="107775" x="3841750" y="4997450"/>
          <p14:tracePt t="107844" x="4083050" y="4870450"/>
          <p14:tracePt t="107848" x="4121150" y="4864100"/>
          <p14:tracePt t="107917" x="4406900" y="4800600"/>
          <p14:tracePt t="107921" x="4445000" y="4800600"/>
          <p14:tracePt t="107988" x="4673600" y="4800600"/>
          <p14:tracePt t="107991" x="4699000" y="4800600"/>
          <p14:tracePt t="108060" x="4762500" y="4800600"/>
          <p14:tracePt t="108761" x="4864100" y="4800600"/>
          <p14:tracePt t="108832" x="5162550" y="4832350"/>
          <p14:tracePt t="108902" x="5518150" y="4845050"/>
          <p14:tracePt t="108971" x="5740400" y="4845050"/>
          <p14:tracePt t="109045" x="5746750" y="4845050"/>
          <p14:tracePt t="109365" x="5765800" y="4845050"/>
          <p14:tracePt t="109436" x="5784850" y="4838700"/>
          <p14:tracePt t="109439" x="5791200" y="4838700"/>
          <p14:tracePt t="109510" x="5892800" y="4838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9106-68EA-9599-6E12-923732D3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293"/>
            <a:ext cx="7736840" cy="595664"/>
          </a:xfrm>
        </p:spPr>
        <p:txBody>
          <a:bodyPr/>
          <a:lstStyle/>
          <a:p>
            <a:r>
              <a:rPr lang="en-US" sz="2400" dirty="0"/>
              <a:t>Mat Fold insights: (1) Validity of bootstrapped uncertainty metric and (2) expected value of continued data collection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C636D6D-8327-45E0-6A1F-5E9272150EC3}"/>
              </a:ext>
            </a:extLst>
          </p:cNvPr>
          <p:cNvGrpSpPr/>
          <p:nvPr/>
        </p:nvGrpSpPr>
        <p:grpSpPr>
          <a:xfrm>
            <a:off x="716280" y="1242802"/>
            <a:ext cx="4505960" cy="4681360"/>
            <a:chOff x="716280" y="1242802"/>
            <a:chExt cx="4505960" cy="46813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91068CF-64BE-0F32-288B-AA43680A6105}"/>
                </a:ext>
              </a:extLst>
            </p:cNvPr>
            <p:cNvGrpSpPr/>
            <p:nvPr/>
          </p:nvGrpSpPr>
          <p:grpSpPr>
            <a:xfrm>
              <a:off x="716280" y="1242802"/>
              <a:ext cx="4505960" cy="4681360"/>
              <a:chOff x="716280" y="1242802"/>
              <a:chExt cx="4505960" cy="468136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3FDD2C2-269C-1444-2B05-D018D5A0BA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843" t="72923" r="77496"/>
              <a:stretch/>
            </p:blipFill>
            <p:spPr>
              <a:xfrm>
                <a:off x="716280" y="2024766"/>
                <a:ext cx="3603522" cy="3899396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351BAB-F67D-4EE8-0A7E-5877F1DCB69B}"/>
                  </a:ext>
                </a:extLst>
              </p:cNvPr>
              <p:cNvSpPr txBox="1"/>
              <p:nvPr/>
            </p:nvSpPr>
            <p:spPr>
              <a:xfrm>
                <a:off x="716280" y="1242802"/>
                <a:ext cx="45059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Aptos" panose="020B0004020202020204" pitchFamily="34" charset="0"/>
                  </a:rPr>
                  <a:t>(1) Absolute prediction error vs. standard deviation of inner fold model ensembles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2E768C-7956-0743-8EC7-37EDD3F5A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402" t="95864" r="47133"/>
            <a:stretch/>
          </p:blipFill>
          <p:spPr>
            <a:xfrm>
              <a:off x="1650344" y="5328498"/>
              <a:ext cx="2467896" cy="59566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FA2F8-E62C-BD84-54E8-FB7E06D651AD}"/>
                  </a:ext>
                </a:extLst>
              </p:cNvPr>
              <p:cNvSpPr txBox="1"/>
              <p:nvPr/>
            </p:nvSpPr>
            <p:spPr>
              <a:xfrm>
                <a:off x="838200" y="5954089"/>
                <a:ext cx="3931920" cy="646331"/>
              </a:xfrm>
              <a:prstGeom prst="rect">
                <a:avLst/>
              </a:prstGeom>
              <a:solidFill>
                <a:srgbClr val="FFFD78">
                  <a:alpha val="10000"/>
                </a:srgbClr>
              </a:soli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400"/>
                  </a:spcAft>
                  <a:buFont typeface="Wingdings" pitchFamily="2" charset="2"/>
                  <a:buChar char="Ø"/>
                </a:pPr>
                <a:r>
                  <a:rPr lang="en-US" i="1" dirty="0">
                    <a:solidFill>
                      <a:schemeClr val="accent4"/>
                    </a:solidFill>
                    <a:latin typeface="Aptos" panose="020B0004020202020204" pitchFamily="34" charset="0"/>
                  </a:rPr>
                  <a:t>Expectation</a:t>
                </a:r>
                <a:r>
                  <a:rPr lang="en-US" dirty="0">
                    <a:solidFill>
                      <a:schemeClr val="accent4"/>
                    </a:solidFill>
                    <a:latin typeface="Aptos" panose="020B0004020202020204" pitchFamily="34" charset="0"/>
                  </a:rPr>
                  <a:t> of the residual is well correlated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  <a:latin typeface="Aptos" panose="020B00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⟨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  <a:latin typeface="Aptos" panose="020B0004020202020204" pitchFamily="34" charset="0"/>
                  </a:rPr>
                  <a:t>residual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⟩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rgbClr val="FF0000"/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7FA2F8-E62C-BD84-54E8-FB7E06D65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54089"/>
                <a:ext cx="3931920" cy="646331"/>
              </a:xfrm>
              <a:prstGeom prst="rect">
                <a:avLst/>
              </a:prstGeom>
              <a:blipFill>
                <a:blip r:embed="rId6"/>
                <a:stretch>
                  <a:fillRect l="-962" t="-22642" b="-90566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2F223DB5-154D-8443-D3BA-F5818871E9B3}"/>
              </a:ext>
            </a:extLst>
          </p:cNvPr>
          <p:cNvGrpSpPr/>
          <p:nvPr/>
        </p:nvGrpSpPr>
        <p:grpSpPr>
          <a:xfrm>
            <a:off x="2418080" y="2137100"/>
            <a:ext cx="3769360" cy="923330"/>
            <a:chOff x="2418080" y="2137100"/>
            <a:chExt cx="3769360" cy="9233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69CAA8-C257-D756-8FF3-9F00367F7C0F}"/>
                </a:ext>
              </a:extLst>
            </p:cNvPr>
            <p:cNvSpPr txBox="1"/>
            <p:nvPr/>
          </p:nvSpPr>
          <p:spPr>
            <a:xfrm>
              <a:off x="4248682" y="2137100"/>
              <a:ext cx="1938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Residual (individual abs. prediction error)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7357D94-787A-131F-D69A-F6AB04D73CBA}"/>
                </a:ext>
              </a:extLst>
            </p:cNvPr>
            <p:cNvCxnSpPr/>
            <p:nvPr/>
          </p:nvCxnSpPr>
          <p:spPr>
            <a:xfrm flipH="1">
              <a:off x="2418080" y="2316480"/>
              <a:ext cx="1830602" cy="38608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A1A55C-9F12-80FA-1203-42192DB2716B}"/>
              </a:ext>
            </a:extLst>
          </p:cNvPr>
          <p:cNvGrpSpPr/>
          <p:nvPr/>
        </p:nvGrpSpPr>
        <p:grpSpPr>
          <a:xfrm>
            <a:off x="3880089" y="3308398"/>
            <a:ext cx="1668308" cy="1031895"/>
            <a:chOff x="3880089" y="3308398"/>
            <a:chExt cx="1668308" cy="103189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77259D0-8554-C785-56BA-4BBA2DAC2598}"/>
                </a:ext>
              </a:extLst>
            </p:cNvPr>
            <p:cNvGrpSpPr/>
            <p:nvPr/>
          </p:nvGrpSpPr>
          <p:grpSpPr>
            <a:xfrm>
              <a:off x="3880089" y="3308398"/>
              <a:ext cx="1668308" cy="307777"/>
              <a:chOff x="3880089" y="3308398"/>
              <a:chExt cx="1668308" cy="3077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AE45204-7384-60E3-2DA9-9E357570BCEC}"/>
                      </a:ext>
                    </a:extLst>
                  </p:cNvPr>
                  <p:cNvSpPr txBox="1"/>
                  <p:nvPr/>
                </p:nvSpPr>
                <p:spPr>
                  <a:xfrm>
                    <a:off x="4248682" y="3308398"/>
                    <a:ext cx="129971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</m:oMath>
                    </a14:m>
                    <a:r>
                      <a:rPr lang="en-US" sz="20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rPr>
                      <a:t>residual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a14:m>
                    <a:endParaRPr lang="en-US" sz="2000" dirty="0">
                      <a:solidFill>
                        <a:srgbClr val="FF0000"/>
                      </a:solidFill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AE45204-7384-60E3-2DA9-9E357570BC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8682" y="3308398"/>
                    <a:ext cx="1299715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738" t="-164000" r="-10680" b="-24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FE35B14-3948-80B6-3BDB-7CA60D3D24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0089" y="3483592"/>
                <a:ext cx="244132" cy="13258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C09E052-8D2F-FB0F-CB4D-9628EF858390}"/>
                </a:ext>
              </a:extLst>
            </p:cNvPr>
            <p:cNvGrpSpPr/>
            <p:nvPr/>
          </p:nvGrpSpPr>
          <p:grpSpPr>
            <a:xfrm>
              <a:off x="4024588" y="3881150"/>
              <a:ext cx="1016382" cy="459143"/>
              <a:chOff x="4024588" y="3881150"/>
              <a:chExt cx="1016382" cy="4591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B7558E8-4B73-2A70-64F9-330F39756ACE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872" y="4032516"/>
                    <a:ext cx="689098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B7558E8-4B73-2A70-64F9-330F39756A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1872" y="4032516"/>
                    <a:ext cx="689098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091" r="-5455" b="-2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4482701-43E3-E3E7-0E6F-A15D4FF4D1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4588" y="3881150"/>
                <a:ext cx="309128" cy="322261"/>
              </a:xfrm>
              <a:prstGeom prst="straightConnector1">
                <a:avLst/>
              </a:prstGeom>
              <a:ln w="3810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C44A99-5FFA-8B88-7940-8778ECBA00EE}"/>
              </a:ext>
            </a:extLst>
          </p:cNvPr>
          <p:cNvGrpSpPr/>
          <p:nvPr/>
        </p:nvGrpSpPr>
        <p:grpSpPr>
          <a:xfrm>
            <a:off x="6359125" y="1242801"/>
            <a:ext cx="5100533" cy="3941477"/>
            <a:chOff x="6359125" y="1242801"/>
            <a:chExt cx="5100533" cy="39414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7C771F-854B-ECFA-AC54-96FE11B23CE7}"/>
                </a:ext>
              </a:extLst>
            </p:cNvPr>
            <p:cNvSpPr txBox="1"/>
            <p:nvPr/>
          </p:nvSpPr>
          <p:spPr>
            <a:xfrm>
              <a:off x="6969762" y="1242801"/>
              <a:ext cx="3764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ptos" panose="020B0004020202020204" pitchFamily="34" charset="0"/>
                </a:rPr>
                <a:t>(2) Evolution of expected MAE with increasing dataset size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A295B9-C231-9FDA-681C-F53466821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9858"/>
            <a:stretch/>
          </p:blipFill>
          <p:spPr>
            <a:xfrm>
              <a:off x="6359125" y="2277949"/>
              <a:ext cx="5100533" cy="290632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6423BA0-96D2-5F9C-3EEA-E88CE0DBEFD2}"/>
              </a:ext>
            </a:extLst>
          </p:cNvPr>
          <p:cNvSpPr txBox="1"/>
          <p:nvPr/>
        </p:nvSpPr>
        <p:spPr>
          <a:xfrm>
            <a:off x="5646422" y="5355328"/>
            <a:ext cx="6410960" cy="933589"/>
          </a:xfrm>
          <a:prstGeom prst="rect">
            <a:avLst/>
          </a:prstGeom>
          <a:solidFill>
            <a:srgbClr val="FFFD78">
              <a:alpha val="10000"/>
            </a:srgb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Expected error gap between splitting criteria shrinks w/more data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“Random” plateau portends an accuracy limit of the approach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Ø"/>
            </a:pPr>
            <a:r>
              <a:rPr lang="en-US" sz="1600" dirty="0">
                <a:solidFill>
                  <a:schemeClr val="accent4"/>
                </a:solidFill>
                <a:latin typeface="Aptos" panose="020B0004020202020204" pitchFamily="34" charset="0"/>
              </a:rPr>
              <a:t>“Elements” plateau portends a generalizability limit of the approach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0E48899-ABDD-DA0D-FEF0-43F86A32DC28}"/>
              </a:ext>
            </a:extLst>
          </p:cNvPr>
          <p:cNvGrpSpPr/>
          <p:nvPr/>
        </p:nvGrpSpPr>
        <p:grpSpPr>
          <a:xfrm>
            <a:off x="7147943" y="1898874"/>
            <a:ext cx="4847178" cy="2550966"/>
            <a:chOff x="7147943" y="1898874"/>
            <a:chExt cx="4847178" cy="2550966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1E70255C-026C-992B-1C6C-8EEB9BF97C09}"/>
                </a:ext>
              </a:extLst>
            </p:cNvPr>
            <p:cNvSpPr/>
            <p:nvPr/>
          </p:nvSpPr>
          <p:spPr>
            <a:xfrm rot="16200000">
              <a:off x="6687056" y="3160532"/>
              <a:ext cx="1506812" cy="23715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D2E9CA9F-7CF4-F5CA-2DA7-AA7A6A961C1F}"/>
                </a:ext>
              </a:extLst>
            </p:cNvPr>
            <p:cNvSpPr/>
            <p:nvPr/>
          </p:nvSpPr>
          <p:spPr>
            <a:xfrm rot="16200000">
              <a:off x="10795099" y="4126045"/>
              <a:ext cx="407560" cy="240029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D9DD1A-F748-06D0-0DB8-483848DEE289}"/>
                </a:ext>
              </a:extLst>
            </p:cNvPr>
            <p:cNvSpPr txBox="1"/>
            <p:nvPr/>
          </p:nvSpPr>
          <p:spPr>
            <a:xfrm>
              <a:off x="7147943" y="1898874"/>
              <a:ext cx="585037" cy="369332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~4x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DC1E6E-D453-565F-3622-3B388838FBBC}"/>
                </a:ext>
              </a:extLst>
            </p:cNvPr>
            <p:cNvSpPr txBox="1"/>
            <p:nvPr/>
          </p:nvSpPr>
          <p:spPr>
            <a:xfrm>
              <a:off x="11264960" y="4042279"/>
              <a:ext cx="730161" cy="369332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~1.4x</a:t>
              </a:r>
            </a:p>
          </p:txBody>
        </p:sp>
      </p:grpSp>
      <p:pic>
        <p:nvPicPr>
          <p:cNvPr id="51" name="Audio 50">
            <a:extLst>
              <a:ext uri="{FF2B5EF4-FFF2-40B4-BE49-F238E27FC236}">
                <a16:creationId xmlns:a16="http://schemas.microsoft.com/office/drawing/2014/main" id="{AE84AB08-0CC8-2887-76F6-BFF6DCA45A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478">
        <p:fade/>
      </p:transition>
    </mc:Choice>
    <mc:Fallback xmlns="">
      <p:transition spd="med" advTm="116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0" grpId="0" animBg="1"/>
      <p:bldP spid="23" grpId="0" animBg="1"/>
    </p:bldLst>
  </p:timing>
  <p:extLst>
    <p:ext uri="{3A86A75C-4F4B-4683-9AE1-C65F6400EC91}">
      <p14:laserTraceLst xmlns:p14="http://schemas.microsoft.com/office/powerpoint/2010/main">
        <p14:tracePtLst>
          <p14:tracePt t="15802" x="2584450" y="946150"/>
          <p14:tracePt t="15885" x="2324100" y="1098550"/>
          <p14:tracePt t="15891" x="2292350" y="1117600"/>
          <p14:tracePt t="15970" x="2025650" y="1352550"/>
          <p14:tracePt t="16051" x="1974850" y="1403350"/>
          <p14:tracePt t="16129" x="1955800" y="1435100"/>
          <p14:tracePt t="16209" x="1930400" y="1454150"/>
          <p14:tracePt t="16288" x="1892300" y="1511300"/>
          <p14:tracePt t="16368" x="1809750" y="1746250"/>
          <p14:tracePt t="16372" x="1797050" y="1790700"/>
          <p14:tracePt t="16375" x="1790700" y="1822450"/>
          <p14:tracePt t="16524" x="1771650" y="1866900"/>
          <p14:tracePt t="16743" x="1771650" y="1860550"/>
          <p14:tracePt t="16747" x="1778000" y="1854200"/>
          <p14:tracePt t="16830" x="1739900" y="1847850"/>
          <p14:tracePt t="16834" x="1714500" y="1854200"/>
          <p14:tracePt t="16914" x="1581150" y="1885950"/>
          <p14:tracePt t="16994" x="1409700" y="1924050"/>
          <p14:tracePt t="17072" x="1174750" y="2241550"/>
          <p14:tracePt t="17152" x="1054100" y="2622550"/>
          <p14:tracePt t="17155" x="1041400" y="2647950"/>
          <p14:tracePt t="17232" x="882650" y="2952750"/>
          <p14:tracePt t="17311" x="762000" y="3352800"/>
          <p14:tracePt t="17316" x="742950" y="3397250"/>
          <p14:tracePt t="17396" x="704850" y="3657600"/>
          <p14:tracePt t="17474" x="704850" y="3663950"/>
          <p14:tracePt t="17478" x="736600" y="3714750"/>
          <p14:tracePt t="17563" x="749300" y="3721100"/>
          <p14:tracePt t="17639" x="749300" y="3727450"/>
          <p14:tracePt t="17722" x="749300" y="3752850"/>
          <p14:tracePt t="17803" x="749300" y="3771900"/>
          <p14:tracePt t="17885" x="762000" y="3803650"/>
          <p14:tracePt t="18036" x="768350" y="3803650"/>
          <p14:tracePt t="18189" x="768350" y="3797300"/>
          <p14:tracePt t="18272" x="800100" y="3746500"/>
          <p14:tracePt t="18353" x="819150" y="3714750"/>
          <p14:tracePt t="18435" x="857250" y="3632200"/>
          <p14:tracePt t="18516" x="863600" y="3619500"/>
          <p14:tracePt t="18520" x="908050" y="3505200"/>
          <p14:tracePt t="18524" x="914400" y="3492500"/>
          <p14:tracePt t="18602" x="914400" y="3486150"/>
          <p14:tracePt t="18605" x="933450" y="3435350"/>
          <p14:tracePt t="18691" x="939800" y="3416300"/>
          <p14:tracePt t="18770" x="946150" y="3333750"/>
          <p14:tracePt t="18851" x="952500" y="3168650"/>
          <p14:tracePt t="18933" x="952500" y="3149600"/>
          <p14:tracePt t="18938" x="939800" y="3060700"/>
          <p14:tracePt t="19165" x="927100" y="3067050"/>
          <p14:tracePt t="19313" x="882650" y="3213100"/>
          <p14:tracePt t="19392" x="869950" y="3403600"/>
          <p14:tracePt t="19466" x="869950" y="3606800"/>
          <p14:tracePt t="19545" x="901700" y="3835400"/>
          <p14:tracePt t="19631" x="990600" y="4152900"/>
          <p14:tracePt t="19636" x="996950" y="4171950"/>
          <p14:tracePt t="19640" x="996950" y="4197350"/>
          <p14:tracePt t="19720" x="1041400" y="4311650"/>
          <p14:tracePt t="19723" x="1047750" y="4318000"/>
          <p14:tracePt t="19801" x="1168400" y="4451350"/>
          <p14:tracePt t="19884" x="1377950" y="4591050"/>
          <p14:tracePt t="19891" x="1397000" y="4597400"/>
          <p14:tracePt t="19968" x="1409700" y="4610100"/>
          <p14:tracePt t="20334" x="1416050" y="4610100"/>
          <p14:tracePt t="20338" x="1422400" y="4616450"/>
          <p14:tracePt t="20416" x="1441450" y="4635500"/>
          <p14:tracePt t="20424" x="1447800" y="4641850"/>
          <p14:tracePt t="20501" x="1454150" y="4654550"/>
          <p14:tracePt t="20505" x="1460500" y="4654550"/>
          <p14:tracePt t="20590" x="1511300" y="4699000"/>
          <p14:tracePt t="20594" x="1524000" y="4711700"/>
          <p14:tracePt t="20665" x="1720850" y="4857750"/>
          <p14:tracePt t="20743" x="1885950" y="5060950"/>
          <p14:tracePt t="20747" x="1892300" y="5086350"/>
          <p14:tracePt t="20829" x="1911350" y="5238750"/>
          <p14:tracePt t="20918" x="1905000" y="5238750"/>
          <p14:tracePt t="20994" x="1905000" y="5245100"/>
          <p14:tracePt t="21074" x="1974850" y="5245100"/>
          <p14:tracePt t="21153" x="2070100" y="5245100"/>
          <p14:tracePt t="21232" x="2108200" y="5232400"/>
          <p14:tracePt t="21460" x="2108200" y="5219700"/>
          <p14:tracePt t="21977" x="2114550" y="5213350"/>
          <p14:tracePt t="22056" x="2133600" y="5213350"/>
          <p14:tracePt t="22135" x="2146300" y="5207000"/>
          <p14:tracePt t="22139" x="2152650" y="5207000"/>
          <p14:tracePt t="22367" x="2184400" y="5207000"/>
          <p14:tracePt t="22452" x="2209800" y="5207000"/>
          <p14:tracePt t="22456" x="2209800" y="5200650"/>
          <p14:tracePt t="22534" x="2222500" y="5200650"/>
          <p14:tracePt t="22538" x="2222500" y="5194300"/>
          <p14:tracePt t="22614" x="2228850" y="5194300"/>
          <p14:tracePt t="22692" x="2241550" y="5187950"/>
          <p14:tracePt t="22852" x="2247900" y="5187950"/>
          <p14:tracePt t="22856" x="2260600" y="5175250"/>
          <p14:tracePt t="22949" x="2266950" y="5168900"/>
          <p14:tracePt t="23171" x="2266950" y="5162550"/>
          <p14:tracePt t="23327" x="2273300" y="5149850"/>
          <p14:tracePt t="23548" x="2266950" y="5143500"/>
          <p14:tracePt t="23698" x="2330450" y="5181600"/>
          <p14:tracePt t="24600" x="2349500" y="5181600"/>
          <p14:tracePt t="24603" x="2406650" y="5118100"/>
          <p14:tracePt t="24681" x="2603500" y="4457700"/>
          <p14:tracePt t="24761" x="2406650" y="3683000"/>
          <p14:tracePt t="24844" x="2311400" y="3606800"/>
          <p14:tracePt t="24851" x="2279650" y="3600450"/>
          <p14:tracePt t="24930" x="2051050" y="3562350"/>
          <p14:tracePt t="25008" x="2178050" y="3175000"/>
          <p14:tracePt t="25088" x="2279650" y="2609850"/>
          <p14:tracePt t="25243" x="2279650" y="2546350"/>
          <p14:tracePt t="25536" x="2266950" y="2552700"/>
          <p14:tracePt t="25622" x="2266950" y="2597150"/>
          <p14:tracePt t="25625" x="2266950" y="2603500"/>
          <p14:tracePt t="25705" x="2260600" y="2622550"/>
          <p14:tracePt t="25780" x="2260600" y="2647950"/>
          <p14:tracePt t="25870" x="2260600" y="2654300"/>
          <p14:tracePt t="25873" x="2260600" y="2660650"/>
          <p14:tracePt t="26095" x="2279650" y="2654300"/>
          <p14:tracePt t="26099" x="2292350" y="2647950"/>
          <p14:tracePt t="26176" x="2298700" y="2641600"/>
          <p14:tracePt t="26255" x="2311400" y="2635250"/>
          <p14:tracePt t="26418" x="2349500" y="2616200"/>
          <p14:tracePt t="26421" x="2362200" y="2609850"/>
          <p14:tracePt t="26506" x="2425700" y="2590800"/>
          <p14:tracePt t="26586" x="2667000" y="2571750"/>
          <p14:tracePt t="26666" x="2914650" y="2540000"/>
          <p14:tracePt t="26745" x="3194050" y="2520950"/>
          <p14:tracePt t="26828" x="3587750" y="2520950"/>
          <p14:tracePt t="26834" x="3638550" y="2520950"/>
          <p14:tracePt t="26914" x="4044950" y="2520950"/>
          <p14:tracePt t="26994" x="4387850" y="2520950"/>
          <p14:tracePt t="27073" x="4457700" y="2514600"/>
          <p14:tracePt t="27510" x="4464050" y="2508250"/>
          <p14:tracePt t="27665" x="4432300" y="2527300"/>
          <p14:tracePt t="27744" x="4419600" y="2546350"/>
          <p14:tracePt t="27827" x="4419600" y="2571750"/>
          <p14:tracePt t="27908" x="4425950" y="2578100"/>
          <p14:tracePt t="28131" x="4432300" y="2597150"/>
          <p14:tracePt t="28218" x="4438650" y="2603500"/>
          <p14:tracePt t="28371" x="4445000" y="2603500"/>
          <p14:tracePt t="28375" x="4432300" y="2609850"/>
          <p14:tracePt t="28378" x="4432300" y="2616200"/>
          <p14:tracePt t="28455" x="4349750" y="2660650"/>
          <p14:tracePt t="28459" x="4330700" y="2673350"/>
          <p14:tracePt t="28537" x="4216400" y="2736850"/>
          <p14:tracePt t="28616" x="4140200" y="2755900"/>
          <p14:tracePt t="28623" x="4140200" y="2762250"/>
          <p14:tracePt t="28702" x="4127500" y="2768600"/>
          <p14:tracePt t="29011" x="4108450" y="2768600"/>
          <p14:tracePt t="29090" x="3689350" y="2863850"/>
          <p14:tracePt t="29171" x="3302000" y="2959100"/>
          <p14:tracePt t="29175" x="3244850" y="2971800"/>
          <p14:tracePt t="29254" x="2933700" y="3016250"/>
          <p14:tracePt t="29258" x="2914650" y="3016250"/>
          <p14:tracePt t="29336" x="2838450" y="3028950"/>
          <p14:tracePt t="29416" x="2832100" y="3028950"/>
          <p14:tracePt t="29708" x="2825750" y="3035300"/>
          <p14:tracePt t="29712" x="2819400" y="3035300"/>
          <p14:tracePt t="29791" x="2781300" y="3054350"/>
          <p14:tracePt t="29946" x="2787650" y="3054350"/>
          <p14:tracePt t="30032" x="2889250" y="3060700"/>
          <p14:tracePt t="30120" x="2901950" y="3060700"/>
          <p14:tracePt t="31527" x="3263900" y="2844800"/>
          <p14:tracePt t="31531" x="3371850" y="2813050"/>
          <p14:tracePt t="31610" x="4171950" y="2908300"/>
          <p14:tracePt t="31689" x="4025900" y="3194050"/>
          <p14:tracePt t="31772" x="3683000" y="3568700"/>
          <p14:tracePt t="31776" x="3663950" y="3594100"/>
          <p14:tracePt t="31859" x="3663950" y="3638550"/>
          <p14:tracePt t="31863" x="3702050" y="3644900"/>
          <p14:tracePt t="31867" x="3752850" y="3657600"/>
          <p14:tracePt t="31947" x="3892550" y="3708400"/>
          <p14:tracePt t="31953" x="3898900" y="3714750"/>
          <p14:tracePt t="32035" x="3886200" y="3714750"/>
          <p14:tracePt t="32041" x="3879850" y="3721100"/>
          <p14:tracePt t="32120" x="3860800" y="3721100"/>
          <p14:tracePt t="32278" x="3981450" y="3714750"/>
          <p14:tracePt t="32281" x="3987800" y="3708400"/>
          <p14:tracePt t="32360" x="4044950" y="3689350"/>
          <p14:tracePt t="32440" x="4057650" y="3663950"/>
          <p14:tracePt t="32520" x="4057650" y="3657600"/>
          <p14:tracePt t="32601" x="4070350" y="3644900"/>
          <p14:tracePt t="32605" x="4076700" y="3638550"/>
          <p14:tracePt t="32609" x="4083050" y="3632200"/>
          <p14:tracePt t="32686" x="4197350" y="3575050"/>
          <p14:tracePt t="32690" x="4210050" y="3562350"/>
          <p14:tracePt t="32771" x="4298950" y="3543300"/>
          <p14:tracePt t="33081" x="4311650" y="3530600"/>
          <p14:tracePt t="33159" x="4330700" y="3511550"/>
          <p14:tracePt t="33310" x="4330700" y="3498850"/>
          <p14:tracePt t="33379" x="4330700" y="3492500"/>
          <p14:tracePt t="33460" x="4337050" y="3448050"/>
          <p14:tracePt t="33551" x="4337050" y="3441700"/>
          <p14:tracePt t="33702" x="4356100" y="3435350"/>
          <p14:tracePt t="33706" x="4362450" y="3435350"/>
          <p14:tracePt t="33784" x="4381500" y="3435350"/>
          <p14:tracePt t="35487" x="4400550" y="3435350"/>
          <p14:tracePt t="35491" x="4445000" y="3435350"/>
          <p14:tracePt t="35571" x="4984750" y="3505200"/>
          <p14:tracePt t="35650" x="5048250" y="3511550"/>
          <p14:tracePt t="35956" x="5187950" y="3517900"/>
          <p14:tracePt t="35960" x="5207000" y="3517900"/>
          <p14:tracePt t="36040" x="5238750" y="3498850"/>
          <p14:tracePt t="36044" x="5238750" y="3492500"/>
          <p14:tracePt t="36048" x="5245100" y="3486150"/>
          <p14:tracePt t="36124" x="5257800" y="3454400"/>
          <p14:tracePt t="36210" x="5257800" y="3448050"/>
          <p14:tracePt t="36589" x="5251450" y="3467100"/>
          <p14:tracePt t="36668" x="5238750" y="3498850"/>
          <p14:tracePt t="36672" x="5232400" y="3505200"/>
          <p14:tracePt t="36751" x="5175250" y="3600450"/>
          <p14:tracePt t="36755" x="5175250" y="3606800"/>
          <p14:tracePt t="36838" x="5092700" y="3727450"/>
          <p14:tracePt t="36842" x="5067300" y="3765550"/>
          <p14:tracePt t="36921" x="4864100" y="3981450"/>
          <p14:tracePt t="37002" x="4527550" y="4127500"/>
          <p14:tracePt t="37086" x="4457700" y="4165600"/>
          <p14:tracePt t="37089" x="4451350" y="4165600"/>
          <p14:tracePt t="37168" x="4438650" y="4171950"/>
          <p14:tracePt t="37397" x="4425950" y="4165600"/>
          <p14:tracePt t="37401" x="4413250" y="4165600"/>
          <p14:tracePt t="37480" x="4044950" y="4127500"/>
          <p14:tracePt t="37562" x="3797300" y="4140200"/>
          <p14:tracePt t="37643" x="3378200" y="4222750"/>
          <p14:tracePt t="37648" x="3352800" y="4235450"/>
          <p14:tracePt t="37728" x="3168650" y="4324350"/>
          <p14:tracePt t="37732" x="3136900" y="4324350"/>
          <p14:tracePt t="37812" x="2844800" y="4381500"/>
          <p14:tracePt t="37816" x="2825750" y="4400550"/>
          <p14:tracePt t="37903" x="2711450" y="4451350"/>
          <p14:tracePt t="37907" x="2686050" y="4457700"/>
          <p14:tracePt t="37985" x="2546350" y="4489450"/>
          <p14:tracePt t="38065" x="2330450" y="4546600"/>
          <p14:tracePt t="38147" x="2228850" y="4603750"/>
          <p14:tracePt t="38152" x="2222500" y="4603750"/>
          <p14:tracePt t="38235" x="2197100" y="4597400"/>
          <p14:tracePt t="38318" x="2171700" y="4603750"/>
          <p14:tracePt t="38322" x="2159000" y="4610100"/>
          <p14:tracePt t="38403" x="2114550" y="4629150"/>
          <p14:tracePt t="38555" x="2108200" y="4635500"/>
          <p14:tracePt t="38932" x="2114550" y="4635500"/>
          <p14:tracePt t="39091" x="2127250" y="4635500"/>
          <p14:tracePt t="39246" x="2165350" y="4629150"/>
          <p14:tracePt t="39334" x="2190750" y="4610100"/>
          <p14:tracePt t="39421" x="2235200" y="4572000"/>
          <p14:tracePt t="39425" x="2241550" y="4572000"/>
          <p14:tracePt t="39504" x="2266950" y="4559300"/>
          <p14:tracePt t="39588" x="2311400" y="4540250"/>
          <p14:tracePt t="39670" x="2317750" y="4533900"/>
          <p14:tracePt t="39673" x="2324100" y="4533900"/>
          <p14:tracePt t="39751" x="2330450" y="4527550"/>
          <p14:tracePt t="39755" x="2336800" y="4521200"/>
          <p14:tracePt t="39838" x="2349500" y="4514850"/>
          <p14:tracePt t="40135" x="2362200" y="4508500"/>
          <p14:tracePt t="40139" x="2362200" y="4502150"/>
          <p14:tracePt t="40218" x="2400300" y="4489450"/>
          <p14:tracePt t="40300" x="2432050" y="4464050"/>
          <p14:tracePt t="40384" x="2457450" y="4451350"/>
          <p14:tracePt t="40388" x="2463800" y="4438650"/>
          <p14:tracePt t="40391" x="2470150" y="4438650"/>
          <p14:tracePt t="40467" x="2565400" y="4381500"/>
          <p14:tracePt t="40546" x="2781300" y="4292600"/>
          <p14:tracePt t="40629" x="3060700" y="4235450"/>
          <p14:tracePt t="40633" x="3073400" y="4235450"/>
          <p14:tracePt t="40714" x="3200400" y="4229100"/>
          <p14:tracePt t="40870" x="3257550" y="4235450"/>
          <p14:tracePt t="40876" x="3295650" y="4241800"/>
          <p14:tracePt t="40879" x="3340100" y="4254500"/>
          <p14:tracePt t="40965" x="3384550" y="4286250"/>
          <p14:tracePt t="43089" x="3409950" y="4146550"/>
          <p14:tracePt t="43170" x="3409950" y="4140200"/>
          <p14:tracePt t="43399" x="3448050" y="4235450"/>
          <p14:tracePt t="43403" x="3454400" y="4241800"/>
          <p14:tracePt t="43483" x="3619500" y="4483100"/>
          <p14:tracePt t="43488" x="3644900" y="4502150"/>
          <p14:tracePt t="43569" x="3867150" y="4730750"/>
          <p14:tracePt t="43650" x="3924300" y="4749800"/>
          <p14:tracePt t="43958" x="3930650" y="4749800"/>
          <p14:tracePt t="43962" x="3930650" y="4756150"/>
          <p14:tracePt t="44116" x="3924300" y="4743450"/>
          <p14:tracePt t="44120" x="3924300" y="4737100"/>
          <p14:tracePt t="44201" x="3905250" y="4730750"/>
          <p14:tracePt t="44283" x="3886200" y="4711700"/>
          <p14:tracePt t="44371" x="3879850" y="4705350"/>
          <p14:tracePt t="44972" x="3860800" y="4705350"/>
          <p14:tracePt t="44976" x="3854450" y="4705350"/>
          <p14:tracePt t="45056" x="3797300" y="4705350"/>
          <p14:tracePt t="45137" x="3771900" y="4699000"/>
          <p14:tracePt t="45364" x="3752850" y="4699000"/>
          <p14:tracePt t="45368" x="3752850" y="4705350"/>
          <p14:tracePt t="45453" x="3727450" y="4711700"/>
          <p14:tracePt t="45542" x="3702050" y="4724400"/>
          <p14:tracePt t="45632" x="3670300" y="4737100"/>
          <p14:tracePt t="45636" x="3663950" y="4737100"/>
          <p14:tracePt t="45723" x="3644900" y="4743450"/>
          <p14:tracePt t="45878" x="3638550" y="4743450"/>
          <p14:tracePt t="45882" x="3613150" y="4743450"/>
          <p14:tracePt t="45890" x="3600450" y="4737100"/>
          <p14:tracePt t="45972" x="3505200" y="4692650"/>
          <p14:tracePt t="45976" x="3492500" y="4686300"/>
          <p14:tracePt t="46059" x="3378200" y="4629150"/>
          <p14:tracePt t="46140" x="3327400" y="4603750"/>
          <p14:tracePt t="46144" x="3321050" y="4597400"/>
          <p14:tracePt t="46225" x="3225800" y="4572000"/>
          <p14:tracePt t="46307" x="3168650" y="4559300"/>
          <p14:tracePt t="46311" x="3168650" y="4552950"/>
          <p14:tracePt t="46388" x="3111500" y="4533900"/>
          <p14:tracePt t="46391" x="3098800" y="4527550"/>
          <p14:tracePt t="46471" x="3048000" y="4508500"/>
          <p14:tracePt t="46475" x="3041650" y="4508500"/>
          <p14:tracePt t="46700" x="3105150" y="4533900"/>
          <p14:tracePt t="47012" x="3117850" y="4527550"/>
          <p14:tracePt t="47016" x="3117850" y="4502150"/>
          <p14:tracePt t="47019" x="3117850" y="4495800"/>
          <p14:tracePt t="47098" x="3067050" y="4483100"/>
          <p14:tracePt t="47104" x="3054350" y="4483100"/>
          <p14:tracePt t="47186" x="2946400" y="4438650"/>
          <p14:tracePt t="47268" x="2774950" y="4413250"/>
          <p14:tracePt t="47272" x="2755900" y="4406900"/>
          <p14:tracePt t="47353" x="2438400" y="4527550"/>
          <p14:tracePt t="47436" x="2190750" y="4953000"/>
          <p14:tracePt t="47518" x="2184400" y="5016500"/>
          <p14:tracePt t="47522" x="2209800" y="5530850"/>
          <p14:tracePt t="47603" x="2228850" y="5537200"/>
          <p14:tracePt t="47683" x="2241550" y="5505450"/>
          <p14:tracePt t="47687" x="2241550" y="5486400"/>
          <p14:tracePt t="47768" x="2235200" y="5473700"/>
          <p14:tracePt t="47857" x="2190750" y="5549900"/>
          <p14:tracePt t="47867" x="2184400" y="5562600"/>
          <p14:tracePt t="47947" x="2082800" y="5778500"/>
          <p14:tracePt t="48030" x="1993900" y="5924550"/>
          <p14:tracePt t="48035" x="1987550" y="5937250"/>
          <p14:tracePt t="48118" x="1974850" y="6051550"/>
          <p14:tracePt t="48122" x="1974850" y="6057900"/>
          <p14:tracePt t="48203" x="1968500" y="6089650"/>
          <p14:tracePt t="48283" x="1968500" y="6102350"/>
          <p14:tracePt t="48288" x="1968500" y="6108700"/>
          <p14:tracePt t="48368" x="1974850" y="6121400"/>
          <p14:tracePt t="48376" x="1974850" y="6127750"/>
          <p14:tracePt t="48456" x="2038350" y="6146800"/>
          <p14:tracePt t="48538" x="2152650" y="6165850"/>
          <p14:tracePt t="48620" x="2203450" y="6159500"/>
          <p14:tracePt t="48624" x="2209800" y="6159500"/>
          <p14:tracePt t="48704" x="2298700" y="6159500"/>
          <p14:tracePt t="48787" x="2393950" y="6165850"/>
          <p14:tracePt t="48791" x="2406650" y="6165850"/>
          <p14:tracePt t="48795" x="2413000" y="6165850"/>
          <p14:tracePt t="48803" x="2425700" y="6165850"/>
          <p14:tracePt t="48959" x="2444750" y="6165850"/>
          <p14:tracePt t="49191" x="2432050" y="6165850"/>
          <p14:tracePt t="49194" x="2425700" y="6165850"/>
          <p14:tracePt t="49275" x="2393950" y="6146800"/>
          <p14:tracePt t="49507" x="2298700" y="6140450"/>
          <p14:tracePt t="49590" x="2209800" y="6165850"/>
          <p14:tracePt t="49593" x="2209800" y="6172200"/>
          <p14:tracePt t="49676" x="2159000" y="6280150"/>
          <p14:tracePt t="49679" x="2159000" y="6286500"/>
          <p14:tracePt t="49761" x="2139950" y="6356350"/>
          <p14:tracePt t="49846" x="2159000" y="6388100"/>
          <p14:tracePt t="49853" x="2165350" y="6388100"/>
          <p14:tracePt t="49857" x="2165350" y="6394450"/>
          <p14:tracePt t="49936" x="2197100" y="6394450"/>
          <p14:tracePt t="49943" x="2203450" y="6394450"/>
          <p14:tracePt t="50030" x="2241550" y="6400800"/>
          <p14:tracePt t="50112" x="2298700" y="6419850"/>
          <p14:tracePt t="50195" x="2349500" y="6426200"/>
          <p14:tracePt t="50276" x="2463800" y="6432550"/>
          <p14:tracePt t="50280" x="2470150" y="6432550"/>
          <p14:tracePt t="50439" x="2527300" y="6445250"/>
          <p14:tracePt t="50593" x="2559050" y="6464300"/>
          <p14:tracePt t="50749" x="2578100" y="6470650"/>
          <p14:tracePt t="50837" x="2622550" y="6477000"/>
          <p14:tracePt t="50842" x="2628900" y="6477000"/>
          <p14:tracePt t="50925" x="2717800" y="6489700"/>
          <p14:tracePt t="50929" x="2736850" y="6489700"/>
          <p14:tracePt t="51011" x="2813050" y="6496050"/>
          <p14:tracePt t="51095" x="2838450" y="6483350"/>
          <p14:tracePt t="51183" x="2844800" y="6483350"/>
          <p14:tracePt t="51265" x="2863850" y="6483350"/>
          <p14:tracePt t="51348" x="2882900" y="6477000"/>
          <p14:tracePt t="51354" x="2889250" y="6477000"/>
          <p14:tracePt t="51434" x="2933700" y="6477000"/>
          <p14:tracePt t="51513" x="2946400" y="6470650"/>
          <p14:tracePt t="51591" x="3003550" y="6489700"/>
          <p14:tracePt t="53798" x="4591050" y="5867400"/>
          <p14:tracePt t="53803" x="4737100" y="5816600"/>
          <p14:tracePt t="53889" x="5791200" y="5283200"/>
          <p14:tracePt t="53893" x="5905500" y="5194300"/>
          <p14:tracePt t="53898" x="5924550" y="5168900"/>
          <p14:tracePt t="53979" x="5994400" y="4921250"/>
          <p14:tracePt t="53984" x="6007100" y="4883150"/>
          <p14:tracePt t="54068" x="6210300" y="4591050"/>
          <p14:tracePt t="54150" x="6210300" y="4584700"/>
          <p14:tracePt t="54154" x="6235700" y="4546600"/>
          <p14:tracePt t="54459" x="6235700" y="4552950"/>
          <p14:tracePt t="54840" x="6330950" y="4394200"/>
          <p14:tracePt t="54844" x="6343650" y="4210050"/>
          <p14:tracePt t="54852" x="6343650" y="4203700"/>
          <p14:tracePt t="54855" x="6350000" y="4197350"/>
          <p14:tracePt t="54937" x="6350000" y="4159250"/>
          <p14:tracePt t="54941" x="6350000" y="4146550"/>
          <p14:tracePt t="55102" x="6350000" y="4108450"/>
          <p14:tracePt t="55190" x="6350000" y="4076700"/>
          <p14:tracePt t="55277" x="6350000" y="4057650"/>
          <p14:tracePt t="55282" x="6350000" y="4051300"/>
          <p14:tracePt t="55366" x="6350000" y="4006850"/>
          <p14:tracePt t="55371" x="6350000" y="4000500"/>
          <p14:tracePt t="55448" x="6350000" y="3994150"/>
          <p14:tracePt t="56012" x="6350000" y="3987800"/>
          <p14:tracePt t="57159" x="6350000" y="3994150"/>
          <p14:tracePt t="57395" x="6350000" y="3987800"/>
          <p14:tracePt t="60016" x="6400800" y="4000500"/>
          <p14:tracePt t="62119" x="6483350" y="3987800"/>
          <p14:tracePt t="62125" x="6527800" y="3968750"/>
          <p14:tracePt t="62128" x="6578600" y="3956050"/>
          <p14:tracePt t="62211" x="7099300" y="3886200"/>
          <p14:tracePt t="62298" x="7562850" y="3689350"/>
          <p14:tracePt t="62381" x="7861300" y="3498850"/>
          <p14:tracePt t="62386" x="7880350" y="3486150"/>
          <p14:tracePt t="62470" x="7975600" y="3422650"/>
          <p14:tracePt t="63172" x="7924800" y="3422650"/>
          <p14:tracePt t="63329" x="7924800" y="3429000"/>
          <p14:tracePt t="63332" x="7918450" y="3429000"/>
          <p14:tracePt t="63870" x="7804150" y="3556000"/>
          <p14:tracePt t="63876" x="7785100" y="3575050"/>
          <p14:tracePt t="63881" x="7766050" y="3594100"/>
          <p14:tracePt t="63963" x="7626350" y="3803650"/>
          <p14:tracePt t="63969" x="7613650" y="3822700"/>
          <p14:tracePt t="64052" x="7480300" y="3937000"/>
          <p14:tracePt t="64056" x="7473950" y="3943350"/>
          <p14:tracePt t="64140" x="7429500" y="3968750"/>
          <p14:tracePt t="64144" x="7429500" y="3975100"/>
          <p14:tracePt t="64225" x="7423150" y="3975100"/>
          <p14:tracePt t="64308" x="7404100" y="3994150"/>
          <p14:tracePt t="64390" x="7404100" y="4000500"/>
          <p14:tracePt t="64394" x="7366000" y="4038600"/>
          <p14:tracePt t="64476" x="7353300" y="4044950"/>
          <p14:tracePt t="64482" x="7346950" y="4051300"/>
          <p14:tracePt t="64954" x="7372350" y="4051300"/>
          <p14:tracePt t="64958" x="7385050" y="4051300"/>
          <p14:tracePt t="64961" x="7404100" y="4044950"/>
          <p14:tracePt t="65045" x="7429500" y="4038600"/>
          <p14:tracePt t="65663" x="7429500" y="4013200"/>
          <p14:tracePt t="65828" x="7429500" y="4006850"/>
          <p14:tracePt t="66293" x="7435850" y="3981450"/>
          <p14:tracePt t="67449" x="7435850" y="3968750"/>
          <p14:tracePt t="67536" x="7429500" y="3956050"/>
          <p14:tracePt t="67703" x="7429500" y="3930650"/>
          <p14:tracePt t="67706" x="7429500" y="3924300"/>
          <p14:tracePt t="67936" x="7429500" y="3917950"/>
          <p14:tracePt t="68182" x="7429500" y="3892550"/>
          <p14:tracePt t="68187" x="7435850" y="3886200"/>
          <p14:tracePt t="68191" x="7435850" y="3879850"/>
          <p14:tracePt t="68275" x="7467600" y="3829050"/>
          <p14:tracePt t="68359" x="7575550" y="3676650"/>
          <p14:tracePt t="68362" x="7594600" y="3657600"/>
          <p14:tracePt t="68451" x="7791450" y="3498850"/>
          <p14:tracePt t="68535" x="7981950" y="3397250"/>
          <p14:tracePt t="68538" x="7994650" y="3384550"/>
          <p14:tracePt t="68621" x="8147050" y="3289300"/>
          <p14:tracePt t="68625" x="8172450" y="3276600"/>
          <p14:tracePt t="68708" x="8451850" y="3086100"/>
          <p14:tracePt t="68712" x="8483600" y="3067050"/>
          <p14:tracePt t="68795" x="8737600" y="2819400"/>
          <p14:tracePt t="68800" x="8756650" y="2806700"/>
          <p14:tracePt t="68887" x="8813800" y="2781300"/>
          <p14:tracePt t="68970" x="8851900" y="2800350"/>
          <p14:tracePt t="69055" x="8826500" y="2825750"/>
          <p14:tracePt t="69289" x="8940800" y="2794000"/>
          <p14:tracePt t="69375" x="8991600" y="2768600"/>
          <p14:tracePt t="69378" x="9004300" y="2768600"/>
          <p14:tracePt t="69462" x="9283700" y="2705100"/>
          <p14:tracePt t="69466" x="9315450" y="2698750"/>
          <p14:tracePt t="69550" x="9575800" y="2673350"/>
          <p14:tracePt t="69554" x="9607550" y="2673350"/>
          <p14:tracePt t="69637" x="9753600" y="2673350"/>
          <p14:tracePt t="69641" x="9772650" y="2673350"/>
          <p14:tracePt t="69723" x="9893300" y="2654300"/>
          <p14:tracePt t="69727" x="9906000" y="2654300"/>
          <p14:tracePt t="69810" x="9950450" y="2641600"/>
          <p14:tracePt t="69970" x="9956800" y="2635250"/>
          <p14:tracePt t="69984" x="10052050" y="2609850"/>
          <p14:tracePt t="69987" x="10077450" y="2597150"/>
          <p14:tracePt t="70070" x="10128250" y="2578100"/>
          <p14:tracePt t="70927" x="10134600" y="2571750"/>
          <p14:tracePt t="72102" x="10128250" y="2571750"/>
          <p14:tracePt t="72106" x="10128250" y="2578100"/>
          <p14:tracePt t="72184" x="9664700" y="2527300"/>
          <p14:tracePt t="72270" x="9004300" y="2432050"/>
          <p14:tracePt t="72274" x="8966200" y="2425700"/>
          <p14:tracePt t="72357" x="8559800" y="2330450"/>
          <p14:tracePt t="72361" x="8515350" y="2317750"/>
          <p14:tracePt t="72445" x="8172450" y="2178050"/>
          <p14:tracePt t="72450" x="8147050" y="2171700"/>
          <p14:tracePt t="72536" x="7956550" y="2146300"/>
          <p14:tracePt t="72540" x="7950200" y="2146300"/>
          <p14:tracePt t="72543" x="7943850" y="2146300"/>
          <p14:tracePt t="72628" x="7759700" y="2051050"/>
          <p14:tracePt t="72714" x="7429500" y="2006600"/>
          <p14:tracePt t="72799" x="7334250" y="2006600"/>
          <p14:tracePt t="72886" x="7296150" y="2032000"/>
          <p14:tracePt t="72892" x="7289800" y="2038350"/>
          <p14:tracePt t="72896" x="7283450" y="2038350"/>
          <p14:tracePt t="72983" x="7258050" y="2076450"/>
          <p14:tracePt t="73072" x="7251700" y="2089150"/>
          <p14:tracePt t="73235" x="7296150" y="2114550"/>
          <p14:tracePt t="73319" x="7423150" y="2152650"/>
          <p14:tracePt t="73412" x="7467600" y="2108200"/>
          <p14:tracePt t="73417" x="7473950" y="2101850"/>
          <p14:tracePt t="73502" x="7480300" y="2063750"/>
          <p14:tracePt t="73584" x="7391400" y="2044700"/>
          <p14:tracePt t="73670" x="7353300" y="2051050"/>
          <p14:tracePt t="73674" x="7353300" y="2057400"/>
          <p14:tracePt t="73757" x="7340600" y="2108200"/>
          <p14:tracePt t="73760" x="7340600" y="2120900"/>
          <p14:tracePt t="73849" x="7385050" y="2159000"/>
          <p14:tracePt t="73853" x="7410450" y="2165350"/>
          <p14:tracePt t="73857" x="7410450" y="2171700"/>
          <p14:tracePt t="74020" x="7429500" y="2171700"/>
          <p14:tracePt t="74181" x="7467600" y="2178050"/>
          <p14:tracePt t="74186" x="7467600" y="2184400"/>
          <p14:tracePt t="74347" x="7486650" y="2203450"/>
          <p14:tracePt t="74351" x="7575550" y="2374900"/>
          <p14:tracePt t="74355" x="7588250" y="2400300"/>
          <p14:tracePt t="74438" x="7778750" y="2755900"/>
          <p14:tracePt t="74442" x="7797800" y="2787650"/>
          <p14:tracePt t="74527" x="8051800" y="3073400"/>
          <p14:tracePt t="74532" x="8077200" y="3105150"/>
          <p14:tracePt t="74536" x="8102600" y="3136900"/>
          <p14:tracePt t="74620" x="8350250" y="3327400"/>
          <p14:tracePt t="74624" x="8375650" y="3340100"/>
          <p14:tracePt t="74708" x="8572500" y="3429000"/>
          <p14:tracePt t="74712" x="8591550" y="3441700"/>
          <p14:tracePt t="74796" x="8718550" y="3530600"/>
          <p14:tracePt t="74801" x="8731250" y="3543300"/>
          <p14:tracePt t="74889" x="8870950" y="3644900"/>
          <p14:tracePt t="74892" x="8909050" y="3676650"/>
          <p14:tracePt t="74896" x="8921750" y="3683000"/>
          <p14:tracePt t="74987" x="8978900" y="3714750"/>
          <p14:tracePt t="75071" x="9004300" y="3727450"/>
          <p14:tracePt t="75074" x="9017000" y="3733800"/>
          <p14:tracePt t="75160" x="9105900" y="3759200"/>
          <p14:tracePt t="75164" x="9118600" y="3759200"/>
          <p14:tracePt t="75169" x="9124950" y="3759200"/>
          <p14:tracePt t="75254" x="9277350" y="3784600"/>
          <p14:tracePt t="75257" x="9302750" y="3790950"/>
          <p14:tracePt t="75342" x="9531350" y="3848100"/>
          <p14:tracePt t="75347" x="9563100" y="3860800"/>
          <p14:tracePt t="75351" x="9594850" y="3867150"/>
          <p14:tracePt t="75436" x="9899650" y="3949700"/>
          <p14:tracePt t="75440" x="9925050" y="3949700"/>
          <p14:tracePt t="75524" x="10185400" y="3956050"/>
          <p14:tracePt t="75528" x="10204450" y="3956050"/>
          <p14:tracePt t="75612" x="10401300" y="3937000"/>
          <p14:tracePt t="75617" x="10420350" y="3930650"/>
          <p14:tracePt t="75701" x="10591800" y="3911600"/>
          <p14:tracePt t="75705" x="10617200" y="3911600"/>
          <p14:tracePt t="75868" x="10699750" y="3898900"/>
          <p14:tracePt t="75872" x="10712450" y="3873500"/>
          <p14:tracePt t="75877" x="10718800" y="3860800"/>
          <p14:tracePt t="75883" x="10718800" y="3854450"/>
          <p14:tracePt t="75969" x="10750550" y="3746500"/>
          <p14:tracePt t="75974" x="10750550" y="3733800"/>
          <p14:tracePt t="76071" x="10756900" y="3689350"/>
          <p14:tracePt t="76075" x="10756900" y="3683000"/>
          <p14:tracePt t="76159" x="10756900" y="3632200"/>
          <p14:tracePt t="76164" x="10756900" y="3619500"/>
          <p14:tracePt t="76257" x="10756900" y="3556000"/>
          <p14:tracePt t="76339" x="10756900" y="3536950"/>
          <p14:tracePt t="76422" x="10712450" y="3644900"/>
          <p14:tracePt t="76426" x="10712450" y="3676650"/>
          <p14:tracePt t="76510" x="10712450" y="3943350"/>
          <p14:tracePt t="76515" x="10712450" y="3962400"/>
          <p14:tracePt t="76600" x="10706100" y="4133850"/>
          <p14:tracePt t="76686" x="10693400" y="4222750"/>
          <p14:tracePt t="76689" x="10693400" y="4235450"/>
          <p14:tracePt t="76774" x="10693400" y="4279900"/>
          <p14:tracePt t="76860" x="10699750" y="4305300"/>
          <p14:tracePt t="76867" x="10699750" y="4311650"/>
          <p14:tracePt t="76953" x="10712450" y="4337050"/>
          <p14:tracePt t="76960" x="10712450" y="4343400"/>
          <p14:tracePt t="77043" x="10718800" y="4349750"/>
          <p14:tracePt t="77205" x="10795000" y="4356100"/>
          <p14:tracePt t="77591" x="10814050" y="4356100"/>
          <p14:tracePt t="77682" x="10820400" y="4349750"/>
          <p14:tracePt t="77923" x="10826750" y="4343400"/>
          <p14:tracePt t="78240" x="10826750" y="4337050"/>
          <p14:tracePt t="78329" x="10833100" y="4337050"/>
          <p14:tracePt t="78647" x="10820400" y="4298950"/>
          <p14:tracePt t="78652" x="10820400" y="4292600"/>
          <p14:tracePt t="78820" x="10801350" y="4248150"/>
          <p14:tracePt t="78985" x="10795000" y="4210050"/>
          <p14:tracePt t="79070" x="10788650" y="4203700"/>
          <p14:tracePt t="82104" x="10528300" y="4044950"/>
          <p14:tracePt t="82190" x="10115550" y="3803650"/>
          <p14:tracePt t="82194" x="10077450" y="3784600"/>
          <p14:tracePt t="82277" x="9759950" y="3594100"/>
          <p14:tracePt t="82282" x="9728200" y="3568700"/>
          <p14:tracePt t="82371" x="9480550" y="3422650"/>
          <p14:tracePt t="82376" x="9467850" y="3416300"/>
          <p14:tracePt t="82457" x="9385300" y="3448050"/>
          <p14:tracePt t="82542" x="9366250" y="3536950"/>
          <p14:tracePt t="82545" x="9366250" y="3543300"/>
          <p14:tracePt t="82631" x="9353550" y="3575050"/>
          <p14:tracePt t="82636" x="9353550" y="3581400"/>
          <p14:tracePt t="82641" x="9353550" y="3587750"/>
          <p14:tracePt t="82724" x="9340850" y="3663950"/>
          <p14:tracePt t="82728" x="9334500" y="3676650"/>
          <p14:tracePt t="82814" x="9296400" y="3917950"/>
          <p14:tracePt t="82818" x="9290050" y="3937000"/>
          <p14:tracePt t="82909" x="9239250" y="4267200"/>
          <p14:tracePt t="82914" x="9239250" y="4343400"/>
          <p14:tracePt t="83001" x="9093200" y="4724400"/>
          <p14:tracePt t="83091" x="8953500" y="4895850"/>
          <p14:tracePt t="83095" x="8940800" y="4908550"/>
          <p14:tracePt t="83182" x="8915400" y="4927600"/>
          <p14:tracePt t="83187" x="8915400" y="4933950"/>
          <p14:tracePt t="83349" x="8909050" y="4940300"/>
          <p14:tracePt t="83585" x="8877300" y="4953000"/>
          <p14:tracePt t="83670" x="8489950" y="5054600"/>
          <p14:tracePt t="83674" x="8439150" y="5067300"/>
          <p14:tracePt t="83748" x="8026400" y="5207000"/>
          <p14:tracePt t="83752" x="8013700" y="5213350"/>
          <p14:tracePt t="83837" x="7950200" y="5264150"/>
          <p14:tracePt t="83842" x="7931150" y="5283200"/>
          <p14:tracePt t="83930" x="7797800" y="5403850"/>
          <p14:tracePt t="83935" x="7797800" y="5416550"/>
          <p14:tracePt t="83938" x="7785100" y="5429250"/>
          <p14:tracePt t="84016" x="7753350" y="5480050"/>
          <p14:tracePt t="84049" x="7747000" y="5492750"/>
          <p14:tracePt t="84128" x="7740650" y="5524500"/>
          <p14:tracePt t="84211" x="7734300" y="5530850"/>
          <p14:tracePt t="84294" x="7734300" y="5543550"/>
          <p14:tracePt t="84467" x="7753350" y="5562600"/>
          <p14:tracePt t="84471" x="7816850" y="5486400"/>
          <p14:tracePt t="84474" x="7816850" y="5473700"/>
          <p14:tracePt t="84559" x="7854950" y="5461000"/>
          <p14:tracePt t="84564" x="7861300" y="5454650"/>
          <p14:tracePt t="84568" x="7874000" y="5454650"/>
          <p14:tracePt t="84654" x="8013700" y="5473700"/>
          <p14:tracePt t="84657" x="8013700" y="5480050"/>
          <p14:tracePt t="84823" x="8020050" y="5492750"/>
          <p14:tracePt t="84827" x="8020050" y="5486400"/>
          <p14:tracePt t="85000" x="8020050" y="5473700"/>
          <p14:tracePt t="85004" x="8026400" y="5467350"/>
          <p14:tracePt t="85096" x="8089900" y="5467350"/>
          <p14:tracePt t="85180" x="8191500" y="5467350"/>
          <p14:tracePt t="85185" x="8197850" y="5467350"/>
          <p14:tracePt t="85269" x="8293100" y="5467350"/>
          <p14:tracePt t="85273" x="8305800" y="5467350"/>
          <p14:tracePt t="85357" x="8540750" y="5467350"/>
          <p14:tracePt t="85361" x="8572500" y="5473700"/>
          <p14:tracePt t="85447" x="8737600" y="5524500"/>
          <p14:tracePt t="85543" x="8788400" y="5530850"/>
          <p14:tracePt t="85548" x="8801100" y="5530850"/>
          <p14:tracePt t="85552" x="8807450" y="5530850"/>
          <p14:tracePt t="85636" x="8902700" y="5524500"/>
          <p14:tracePt t="85727" x="8972550" y="5511800"/>
          <p14:tracePt t="85732" x="8978900" y="5511800"/>
          <p14:tracePt t="85815" x="8991600" y="5511800"/>
          <p14:tracePt t="85820" x="9004300" y="5511800"/>
          <p14:tracePt t="85984" x="9118600" y="5530850"/>
          <p14:tracePt t="86074" x="9175750" y="5530850"/>
          <p14:tracePt t="86159" x="9220200" y="5537200"/>
          <p14:tracePt t="86165" x="9226550" y="5537200"/>
          <p14:tracePt t="86169" x="9232900" y="5537200"/>
          <p14:tracePt t="86254" x="9277350" y="5543550"/>
          <p14:tracePt t="86258" x="9283700" y="5543550"/>
          <p14:tracePt t="86342" x="9353550" y="5543550"/>
          <p14:tracePt t="86347" x="9359900" y="5543550"/>
          <p14:tracePt t="86434" x="9442450" y="5549900"/>
          <p14:tracePt t="86439" x="9448800" y="5549900"/>
          <p14:tracePt t="86443" x="9461500" y="5549900"/>
          <p14:tracePt t="86530" x="9512300" y="5556250"/>
          <p14:tracePt t="86939" x="9518650" y="5556250"/>
          <p14:tracePt t="87102" x="9518650" y="5543550"/>
          <p14:tracePt t="87106" x="9525000" y="5537200"/>
          <p14:tracePt t="87190" x="9544050" y="5524500"/>
          <p14:tracePt t="87195" x="9556750" y="5518150"/>
          <p14:tracePt t="87200" x="9563100" y="5518150"/>
          <p14:tracePt t="87443" x="9575800" y="5518150"/>
          <p14:tracePt t="87534" x="9550400" y="5492750"/>
          <p14:tracePt t="88251" x="9467850" y="5518150"/>
          <p14:tracePt t="88256" x="9455150" y="5524500"/>
          <p14:tracePt t="88341" x="9296400" y="5568950"/>
          <p14:tracePt t="88345" x="9277350" y="5575300"/>
          <p14:tracePt t="88432" x="9137650" y="5575300"/>
          <p14:tracePt t="88437" x="9131300" y="5568950"/>
          <p14:tracePt t="88442" x="9124950" y="5562600"/>
          <p14:tracePt t="88527" x="8972550" y="5251450"/>
          <p14:tracePt t="88532" x="8953500" y="5200650"/>
          <p14:tracePt t="88537" x="8934450" y="5156200"/>
          <p14:tracePt t="88624" x="8680450" y="4762500"/>
          <p14:tracePt t="88627" x="8648700" y="4724400"/>
          <p14:tracePt t="88716" x="8401050" y="4495800"/>
          <p14:tracePt t="88803" x="8223250" y="4368800"/>
          <p14:tracePt t="88808" x="8191500" y="4356100"/>
          <p14:tracePt t="88899" x="8178800" y="4343400"/>
          <p14:tracePt t="88904" x="7943850" y="4216400"/>
          <p14:tracePt t="88908" x="7924800" y="4210050"/>
          <p14:tracePt t="88911" x="7912100" y="4203700"/>
          <p14:tracePt t="89075" x="7848600" y="4191000"/>
          <p14:tracePt t="89162" x="7842250" y="4191000"/>
          <p14:tracePt t="89636" x="7658100" y="4121150"/>
          <p14:tracePt t="89641" x="7651750" y="4114800"/>
          <p14:tracePt t="89726" x="7620000" y="4095750"/>
          <p14:tracePt t="89899" x="7613650" y="4089400"/>
          <p14:tracePt t="90068" x="7505700" y="4019550"/>
          <p14:tracePt t="90166" x="7499350" y="4013200"/>
          <p14:tracePt t="90572" x="7588250" y="4070350"/>
          <p14:tracePt t="90581" x="7588250" y="4076700"/>
          <p14:tracePt t="90586" x="7594600" y="4076700"/>
          <p14:tracePt t="90675" x="7594600" y="4083050"/>
          <p14:tracePt t="90935" x="7632700" y="4121150"/>
          <p14:tracePt t="90939" x="7639050" y="4127500"/>
          <p14:tracePt t="91024" x="7670800" y="4146550"/>
          <p14:tracePt t="91027" x="7670800" y="4152900"/>
          <p14:tracePt t="91116" x="7708900" y="4171950"/>
          <p14:tracePt t="91213" x="7708900" y="4178300"/>
          <p14:tracePt t="91299" x="7778750" y="4197350"/>
          <p14:tracePt t="91304" x="7810500" y="4210050"/>
          <p14:tracePt t="91392" x="7975600" y="4273550"/>
          <p14:tracePt t="91398" x="7981950" y="4279900"/>
          <p14:tracePt t="91491" x="7994650" y="4292600"/>
          <p14:tracePt t="91576" x="8039100" y="4298950"/>
          <p14:tracePt t="91663" x="8420100" y="4324350"/>
          <p14:tracePt t="91669" x="8477250" y="4324350"/>
          <p14:tracePt t="91673" x="8534400" y="4324350"/>
          <p14:tracePt t="91760" x="9213850" y="4324350"/>
          <p14:tracePt t="91849" x="9709150" y="4356100"/>
          <p14:tracePt t="91855" x="9753600" y="4362450"/>
          <p14:tracePt t="91859" x="9798050" y="4362450"/>
          <p14:tracePt t="91947" x="10210800" y="4381500"/>
          <p14:tracePt t="92034" x="10534650" y="4400550"/>
          <p14:tracePt t="92120" x="10769600" y="4432300"/>
          <p14:tracePt t="92213" x="10782300" y="4432300"/>
          <p14:tracePt t="93130" x="10782300" y="4438650"/>
          <p14:tracePt t="97988" x="10699750" y="4381500"/>
          <p14:tracePt t="97993" x="10674350" y="4362450"/>
          <p14:tracePt t="98080" x="10528300" y="4222750"/>
          <p14:tracePt t="98085" x="10483850" y="4203700"/>
          <p14:tracePt t="98090" x="10439400" y="4184650"/>
          <p14:tracePt t="98177" x="10001250" y="3924300"/>
          <p14:tracePt t="98265" x="9772650" y="3727450"/>
          <p14:tracePt t="98352" x="9480550" y="3556000"/>
          <p14:tracePt t="98356" x="9442450" y="3536950"/>
          <p14:tracePt t="98359" x="9398000" y="3517900"/>
          <p14:tracePt t="98447" x="8686800" y="3238500"/>
          <p14:tracePt t="98452" x="8629650" y="3213100"/>
          <p14:tracePt t="98456" x="8578850" y="3187700"/>
          <p14:tracePt t="98542" x="8356600" y="3105150"/>
          <p14:tracePt t="98546" x="8331200" y="3092450"/>
          <p14:tracePt t="98634" x="8108950" y="3003550"/>
          <p14:tracePt t="98721" x="7810500" y="2800350"/>
          <p14:tracePt t="98808" x="7613650" y="2660650"/>
          <p14:tracePt t="98811" x="7600950" y="2654300"/>
          <p14:tracePt t="98818" x="7588250" y="2647950"/>
          <p14:tracePt t="98908" x="7575550" y="2641600"/>
          <p14:tracePt t="98912" x="7416800" y="2584450"/>
          <p14:tracePt t="98998" x="7340600" y="2559050"/>
          <p14:tracePt t="99003" x="7327900" y="2552700"/>
          <p14:tracePt t="99089" x="7264400" y="2540000"/>
          <p14:tracePt t="99174" x="7226300" y="2520950"/>
          <p14:tracePt t="99500" x="7251700" y="2514600"/>
          <p14:tracePt t="99504" x="7258050" y="2514600"/>
          <p14:tracePt t="99590" x="7289800" y="2527300"/>
          <p14:tracePt t="99594" x="7296150" y="2533650"/>
          <p14:tracePt t="99682" x="7366000" y="2571750"/>
          <p14:tracePt t="99769" x="7480300" y="2616200"/>
          <p14:tracePt t="99858" x="7645400" y="2667000"/>
          <p14:tracePt t="99865" x="7664450" y="2673350"/>
          <p14:tracePt t="99869" x="7683500" y="2679700"/>
          <p14:tracePt t="99873" x="7715250" y="2692400"/>
          <p14:tracePt t="99960" x="7931150" y="2794000"/>
          <p14:tracePt t="99965" x="7943850" y="2806700"/>
          <p14:tracePt t="99969" x="7981950" y="2819400"/>
          <p14:tracePt t="100055" x="8255000" y="2971800"/>
          <p14:tracePt t="100059" x="8299450" y="2990850"/>
          <p14:tracePt t="100145" x="8591550" y="3073400"/>
          <p14:tracePt t="100232" x="8661400" y="3098800"/>
          <p14:tracePt t="100241" x="8667750" y="3098800"/>
          <p14:tracePt t="100326" x="8674100" y="3098800"/>
          <p14:tracePt t="100411" x="8718550" y="3117850"/>
          <p14:tracePt t="100417" x="8724900" y="3124200"/>
          <p14:tracePt t="100506" x="8782050" y="3136900"/>
          <p14:tracePt t="100593" x="8883650" y="3149600"/>
          <p14:tracePt t="100680" x="8991600" y="3187700"/>
          <p14:tracePt t="100843" x="8997950" y="3187700"/>
          <p14:tracePt t="101013" x="9004300" y="3194050"/>
          <p14:tracePt t="101017" x="9010650" y="3194050"/>
          <p14:tracePt t="101105" x="9137650" y="3225800"/>
          <p14:tracePt t="101202" x="9442450" y="3270250"/>
          <p14:tracePt t="101288" x="9620250" y="3295650"/>
          <p14:tracePt t="101376" x="9740900" y="3314700"/>
          <p14:tracePt t="101381" x="9753600" y="3314700"/>
          <p14:tracePt t="101385" x="9772650" y="3314700"/>
          <p14:tracePt t="101472" x="9874250" y="3321050"/>
          <p14:tracePt t="101475" x="9886950" y="3321050"/>
          <p14:tracePt t="101570" x="10001250" y="3333750"/>
          <p14:tracePt t="101660" x="10077450" y="3346450"/>
          <p14:tracePt t="101745" x="10140950" y="3359150"/>
          <p14:tracePt t="101835" x="10223500" y="3378200"/>
          <p14:tracePt t="101925" x="10229850" y="3378200"/>
          <p14:tracePt t="101930" x="10287000" y="3384550"/>
          <p14:tracePt t="102017" x="10312400" y="3384550"/>
          <p14:tracePt t="102183" x="10344150" y="3390900"/>
          <p14:tracePt t="102187" x="10369550" y="3397250"/>
          <p14:tracePt t="102351" x="10496550" y="3403600"/>
          <p14:tracePt t="102355" x="10483850" y="3378200"/>
          <p14:tracePt t="102440" x="10369550" y="3333750"/>
          <p14:tracePt t="102526" x="10312400" y="3390900"/>
          <p14:tracePt t="102621" x="10382250" y="3422650"/>
          <p14:tracePt t="102625" x="10394950" y="3422650"/>
          <p14:tracePt t="102711" x="10464800" y="3416300"/>
          <p14:tracePt t="102717" x="10471150" y="3416300"/>
          <p14:tracePt t="102721" x="10477500" y="3416300"/>
          <p14:tracePt t="102809" x="10490200" y="3397250"/>
          <p14:tracePt t="102900" x="10502900" y="3302000"/>
          <p14:tracePt t="102907" x="10496550" y="3302000"/>
          <p14:tracePt t="102992" x="10445750" y="3289300"/>
          <p14:tracePt t="103076" x="10363200" y="3314700"/>
          <p14:tracePt t="103089" x="10363200" y="3321050"/>
          <p14:tracePt t="103175" x="10356850" y="3327400"/>
          <p14:tracePt t="103180" x="10356850" y="3333750"/>
          <p14:tracePt t="103184" x="10356850" y="3340100"/>
          <p14:tracePt t="103350" x="10363200" y="3365500"/>
          <p14:tracePt t="103355" x="10401300" y="3378200"/>
          <p14:tracePt t="103444" x="10407650" y="3384550"/>
          <p14:tracePt t="103532" x="10426700" y="3390900"/>
          <p14:tracePt t="103775" x="10426700" y="3397250"/>
          <p14:tracePt t="103936" x="10426700" y="3403600"/>
          <p14:tracePt t="104110" x="10433050" y="3403600"/>
          <p14:tracePt t="104200" x="10356850" y="3397250"/>
          <p14:tracePt t="104204" x="10350500" y="3397250"/>
          <p14:tracePt t="104377" x="10344150" y="3397250"/>
          <p14:tracePt t="105669" x="10375900" y="3416300"/>
          <p14:tracePt t="105673" x="10382250" y="3422650"/>
          <p14:tracePt t="105838" x="10401300" y="3429000"/>
          <p14:tracePt t="106418" x="10375900" y="3441700"/>
          <p14:tracePt t="106668" x="10394950" y="3448050"/>
          <p14:tracePt t="106673" x="10414000" y="3454400"/>
          <p14:tracePt t="106841" x="10452100" y="3454400"/>
          <p14:tracePt t="106845" x="10464800" y="3454400"/>
          <p14:tracePt t="106851" x="10464800" y="3448050"/>
          <p14:tracePt t="106857" x="10464800" y="3441700"/>
          <p14:tracePt t="106943" x="10585450" y="3454400"/>
          <p14:tracePt t="109740" x="10547350" y="3460750"/>
          <p14:tracePt t="109745" x="10528300" y="3460750"/>
          <p14:tracePt t="109840" x="10426700" y="3460750"/>
          <p14:tracePt t="109928" x="10350500" y="3473450"/>
          <p14:tracePt t="109932" x="10337800" y="3473450"/>
          <p14:tracePt t="109936" x="10325100" y="3473450"/>
          <p14:tracePt t="110023" x="10267950" y="3473450"/>
          <p14:tracePt t="110111" x="10242550" y="3473450"/>
          <p14:tracePt t="110200" x="10236200" y="3473450"/>
          <p14:tracePt t="110287" x="10185400" y="3473450"/>
          <p14:tracePt t="110291" x="10166350" y="3473450"/>
          <p14:tracePt t="110465" x="10147300" y="3473450"/>
          <p14:tracePt t="110469" x="10134600" y="3473450"/>
          <p14:tracePt t="110473" x="10128250" y="3473450"/>
          <p14:tracePt t="110561" x="10071100" y="3473450"/>
          <p14:tracePt t="110650" x="10058400" y="3473450"/>
          <p14:tracePt t="110737" x="10052050" y="3473450"/>
          <p14:tracePt t="110916" x="10058400" y="3473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670CEF-DD7D-FDB9-DDA7-0B804B66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293"/>
            <a:ext cx="7980680" cy="595664"/>
          </a:xfrm>
        </p:spPr>
        <p:txBody>
          <a:bodyPr/>
          <a:lstStyle/>
          <a:p>
            <a:r>
              <a:rPr lang="en-US" sz="2400" dirty="0"/>
              <a:t>Mat Fold insights: Comparing strengths and weaknesses across modeling approaches and data domains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E6F7D6-F6A0-754D-8A50-91B97CD3D11F}"/>
              </a:ext>
            </a:extLst>
          </p:cNvPr>
          <p:cNvGrpSpPr/>
          <p:nvPr/>
        </p:nvGrpSpPr>
        <p:grpSpPr>
          <a:xfrm>
            <a:off x="182880" y="1779961"/>
            <a:ext cx="6268720" cy="4815746"/>
            <a:chOff x="182880" y="1779961"/>
            <a:chExt cx="6268720" cy="481574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C3427E-64E3-4442-C250-57CFE3EA8BD5}"/>
                </a:ext>
              </a:extLst>
            </p:cNvPr>
            <p:cNvSpPr txBox="1"/>
            <p:nvPr/>
          </p:nvSpPr>
          <p:spPr>
            <a:xfrm>
              <a:off x="4551151" y="2705485"/>
              <a:ext cx="1844213" cy="1477328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Wingdings" pitchFamily="2" charset="2"/>
                <a:buChar char="Ø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Better at unseen structural types than chemistry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CB3223-CD53-68EF-F7A9-5827657B7790}"/>
                </a:ext>
              </a:extLst>
            </p:cNvPr>
            <p:cNvSpPr txBox="1"/>
            <p:nvPr/>
          </p:nvSpPr>
          <p:spPr>
            <a:xfrm>
              <a:off x="4326033" y="4957800"/>
              <a:ext cx="2042160" cy="1200329"/>
            </a:xfrm>
            <a:prstGeom prst="rect">
              <a:avLst/>
            </a:prstGeom>
            <a:solidFill>
              <a:srgbClr val="FFFD78">
                <a:alpha val="10000"/>
              </a:srgbClr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Wingdings" pitchFamily="2" charset="2"/>
                <a:buChar char="Ø"/>
              </a:pPr>
              <a:r>
                <a:rPr lang="en-US" dirty="0">
                  <a:solidFill>
                    <a:schemeClr val="accent4"/>
                  </a:solidFill>
                  <a:latin typeface="Aptos" panose="020B0004020202020204" pitchFamily="34" charset="0"/>
                </a:rPr>
                <a:t>Better at unseen chemistry than structural types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1E4022B-093D-1165-73F3-47F08EDD76A0}"/>
                </a:ext>
              </a:extLst>
            </p:cNvPr>
            <p:cNvGrpSpPr/>
            <p:nvPr/>
          </p:nvGrpSpPr>
          <p:grpSpPr>
            <a:xfrm>
              <a:off x="182880" y="1779961"/>
              <a:ext cx="6268720" cy="4815746"/>
              <a:chOff x="182880" y="1779961"/>
              <a:chExt cx="6268720" cy="48157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7E78C8A4-DC28-55BC-CBF3-73FCF61F217E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5124510" y="2343132"/>
                    <a:ext cx="54102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7E78C8A4-DC28-55BC-CBF3-73FCF61F21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5124510" y="2343132"/>
                    <a:ext cx="54102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93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9928AC6-98C9-BCF4-F1B1-FBC51094E9EB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5124570" y="4525128"/>
                    <a:ext cx="54102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9928AC6-98C9-BCF4-F1B1-FBC51094E9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5124570" y="4525128"/>
                    <a:ext cx="54102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92715C8-50FE-2BE4-CD0D-0896993C3DB3}"/>
                  </a:ext>
                </a:extLst>
              </p:cNvPr>
              <p:cNvGrpSpPr/>
              <p:nvPr/>
            </p:nvGrpSpPr>
            <p:grpSpPr>
              <a:xfrm>
                <a:off x="182880" y="1779961"/>
                <a:ext cx="6268720" cy="4815746"/>
                <a:chOff x="182880" y="1779961"/>
                <a:chExt cx="6268720" cy="4815746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B34EBBF-C5CE-56E3-9654-3761DB4BFA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80579" y="4584027"/>
                  <a:ext cx="3845454" cy="2011680"/>
                  <a:chOff x="6898640" y="3088640"/>
                  <a:chExt cx="2854960" cy="1493520"/>
                </a:xfrm>
              </p:grpSpPr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E4F5171C-D6F4-496C-5450-07D0991676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70850" t="47311" b="27983"/>
                  <a:stretch/>
                </p:blipFill>
                <p:spPr>
                  <a:xfrm>
                    <a:off x="7487920" y="3088640"/>
                    <a:ext cx="2265680" cy="149352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64F7E7E7-172A-F912-F71E-3A8EB8435C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1831" t="47311" r="90587" b="27983"/>
                  <a:stretch/>
                </p:blipFill>
                <p:spPr>
                  <a:xfrm>
                    <a:off x="6898640" y="3088640"/>
                    <a:ext cx="589280" cy="14935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671252D-4AAE-F7F4-6FAB-D3B3EBA3EBF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4039" y="2307244"/>
                  <a:ext cx="4107112" cy="2103120"/>
                  <a:chOff x="3088641" y="1417320"/>
                  <a:chExt cx="3148974" cy="1612488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59E8B7B3-57FB-4879-E410-BDCC6D345C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71207" t="49746" b="27077"/>
                  <a:stretch/>
                </p:blipFill>
                <p:spPr>
                  <a:xfrm>
                    <a:off x="3688080" y="1417320"/>
                    <a:ext cx="2549535" cy="1612488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4817BFF5-17F8-5FAA-406F-88BD563B78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2475" t="49746" r="90640" b="27077"/>
                  <a:stretch/>
                </p:blipFill>
                <p:spPr>
                  <a:xfrm>
                    <a:off x="3088641" y="1417320"/>
                    <a:ext cx="609600" cy="161248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9346510-6FFB-0394-E1D1-69A0C594AB27}"/>
                    </a:ext>
                  </a:extLst>
                </p:cNvPr>
                <p:cNvSpPr txBox="1"/>
                <p:nvPr/>
              </p:nvSpPr>
              <p:spPr>
                <a:xfrm>
                  <a:off x="1105939" y="1779961"/>
                  <a:ext cx="44226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Aptos" panose="020B0004020202020204" pitchFamily="34" charset="0"/>
                    </a:rPr>
                    <a:t>OOD chemistry vs. structure generalization</a:t>
                  </a:r>
                </a:p>
              </p:txBody>
            </p: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CC430E0E-0CF7-A164-477B-8C97960B86FF}"/>
                    </a:ext>
                  </a:extLst>
                </p:cNvPr>
                <p:cNvSpPr/>
                <p:nvPr/>
              </p:nvSpPr>
              <p:spPr>
                <a:xfrm>
                  <a:off x="182880" y="2152813"/>
                  <a:ext cx="6268720" cy="4442894"/>
                </a:xfrm>
                <a:prstGeom prst="roundRect">
                  <a:avLst>
                    <a:gd name="adj" fmla="val 6147"/>
                  </a:avLst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Down Arrow 37">
                  <a:extLst>
                    <a:ext uri="{FF2B5EF4-FFF2-40B4-BE49-F238E27FC236}">
                      <a16:creationId xmlns:a16="http://schemas.microsoft.com/office/drawing/2014/main" id="{BE468E3D-57D4-322B-8E9D-6AA9F526544F}"/>
                    </a:ext>
                  </a:extLst>
                </p:cNvPr>
                <p:cNvSpPr/>
                <p:nvPr/>
              </p:nvSpPr>
              <p:spPr>
                <a:xfrm rot="16200000">
                  <a:off x="2295207" y="2986551"/>
                  <a:ext cx="540957" cy="643535"/>
                </a:xfrm>
                <a:prstGeom prst="downArrow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~2x</a:t>
                  </a:r>
                </a:p>
              </p:txBody>
            </p:sp>
            <p:sp>
              <p:nvSpPr>
                <p:cNvPr id="39" name="Down Arrow 38">
                  <a:extLst>
                    <a:ext uri="{FF2B5EF4-FFF2-40B4-BE49-F238E27FC236}">
                      <a16:creationId xmlns:a16="http://schemas.microsoft.com/office/drawing/2014/main" id="{924D6E04-5165-6EE3-F6A7-9CC4564478FA}"/>
                    </a:ext>
                  </a:extLst>
                </p:cNvPr>
                <p:cNvSpPr/>
                <p:nvPr/>
              </p:nvSpPr>
              <p:spPr>
                <a:xfrm rot="5400000">
                  <a:off x="2363173" y="5133466"/>
                  <a:ext cx="555212" cy="793725"/>
                </a:xfrm>
                <a:prstGeom prst="downArrow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dirty="0">
                      <a:solidFill>
                        <a:srgbClr val="FF0000"/>
                      </a:solidFill>
                    </a:rPr>
                    <a:t>~1.5x</a:t>
                  </a:r>
                </a:p>
              </p:txBody>
            </p: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647221-090B-9330-4E87-3C56165C9CC1}"/>
              </a:ext>
            </a:extLst>
          </p:cNvPr>
          <p:cNvGrpSpPr/>
          <p:nvPr/>
        </p:nvGrpSpPr>
        <p:grpSpPr>
          <a:xfrm>
            <a:off x="199942" y="948394"/>
            <a:ext cx="11859978" cy="669589"/>
            <a:chOff x="199942" y="948394"/>
            <a:chExt cx="11859978" cy="6695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BD641A7-9A46-2FA0-1951-2DFA25A7C860}"/>
                    </a:ext>
                  </a:extLst>
                </p:cNvPr>
                <p:cNvSpPr txBox="1"/>
                <p:nvPr/>
              </p:nvSpPr>
              <p:spPr>
                <a:xfrm>
                  <a:off x="327596" y="1088932"/>
                  <a:ext cx="51588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ptos" panose="020B0004020202020204" pitchFamily="34" charset="0"/>
                    </a:rPr>
                    <a:t>(1) </a:t>
                  </a:r>
                  <a14:m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a14:m>
                  <a:r>
                    <a:rPr lang="en-US" b="1" dirty="0">
                      <a:latin typeface="Aptos" panose="020B0004020202020204" pitchFamily="34" charset="0"/>
                    </a:rPr>
                    <a:t> GNN (direct crystal structure input)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BD641A7-9A46-2FA0-1951-2DFA25A7C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596" y="1088932"/>
                  <a:ext cx="515880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980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185245-3043-3574-2A43-3149BF581F1F}"/>
                    </a:ext>
                  </a:extLst>
                </p:cNvPr>
                <p:cNvSpPr txBox="1"/>
                <p:nvPr/>
              </p:nvSpPr>
              <p:spPr>
                <a:xfrm>
                  <a:off x="6705600" y="971652"/>
                  <a:ext cx="527304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ptos" panose="020B0004020202020204" pitchFamily="34" charset="0"/>
                    </a:rPr>
                    <a:t>(2)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𝝓</m:t>
                      </m:r>
                    </m:oMath>
                  </a14:m>
                  <a:r>
                    <a:rPr lang="en-US" b="1" dirty="0">
                      <a:latin typeface="Aptos" panose="020B0004020202020204" pitchFamily="34" charset="0"/>
                    </a:rPr>
                    <a:t> RF (hand-engineered features derived mainly from compositional properties of surface)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185245-3043-3574-2A43-3149BF581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971652"/>
                  <a:ext cx="5273040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962" t="-3846" r="-481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13E4CA-725D-25AF-D66B-0C65C435438D}"/>
                </a:ext>
              </a:extLst>
            </p:cNvPr>
            <p:cNvSpPr txBox="1"/>
            <p:nvPr/>
          </p:nvSpPr>
          <p:spPr>
            <a:xfrm>
              <a:off x="5610227" y="1088932"/>
              <a:ext cx="485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Vs.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E40130F7-797A-4518-A8F6-F5CAE7AA631D}"/>
                </a:ext>
              </a:extLst>
            </p:cNvPr>
            <p:cNvSpPr/>
            <p:nvPr/>
          </p:nvSpPr>
          <p:spPr>
            <a:xfrm>
              <a:off x="199942" y="948394"/>
              <a:ext cx="11859978" cy="6517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D0B451-99D8-0025-4DCD-F0810C5362E6}"/>
              </a:ext>
            </a:extLst>
          </p:cNvPr>
          <p:cNvGrpSpPr/>
          <p:nvPr/>
        </p:nvGrpSpPr>
        <p:grpSpPr>
          <a:xfrm>
            <a:off x="6620540" y="1842839"/>
            <a:ext cx="5439380" cy="4517321"/>
            <a:chOff x="6620540" y="1842839"/>
            <a:chExt cx="5439380" cy="45173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94E9AFD-F021-A3CD-8063-26339CA6A295}"/>
                    </a:ext>
                  </a:extLst>
                </p:cNvPr>
                <p:cNvSpPr txBox="1"/>
                <p:nvPr/>
              </p:nvSpPr>
              <p:spPr>
                <a:xfrm>
                  <a:off x="6725559" y="5563200"/>
                  <a:ext cx="5229341" cy="646331"/>
                </a:xfrm>
                <a:prstGeom prst="rect">
                  <a:avLst/>
                </a:prstGeom>
                <a:solidFill>
                  <a:srgbClr val="FFFD78">
                    <a:alpha val="10000"/>
                  </a:srgbClr>
                </a:solidFill>
                <a:ln>
                  <a:solidFill>
                    <a:schemeClr val="accent4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Aft>
                      <a:spcPts val="400"/>
                    </a:spcAft>
                    <a:buFont typeface="Wingdings" pitchFamily="2" charset="2"/>
                    <a:buChar char="Ø"/>
                  </a:pPr>
                  <a:r>
                    <a:rPr lang="en-US" dirty="0">
                      <a:solidFill>
                        <a:schemeClr val="accent4"/>
                      </a:solidFill>
                      <a:latin typeface="Aptos" panose="020B0004020202020204" pitchFamily="34" charset="0"/>
                    </a:rPr>
                    <a:t>Overconfidence of RF necessitates recalibration for the expected residual at a given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dirty="0">
                      <a:solidFill>
                        <a:schemeClr val="accent4"/>
                      </a:solidFill>
                      <a:latin typeface="Aptos" panose="020B00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94E9AFD-F021-A3CD-8063-26339CA6A2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5559" y="5563200"/>
                  <a:ext cx="5229341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483" t="-3774" r="-966" b="-11321"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EE7028-1317-2483-7483-2BFEF47092DF}"/>
                </a:ext>
              </a:extLst>
            </p:cNvPr>
            <p:cNvGrpSpPr/>
            <p:nvPr/>
          </p:nvGrpSpPr>
          <p:grpSpPr>
            <a:xfrm>
              <a:off x="6620540" y="1842839"/>
              <a:ext cx="5439380" cy="4517321"/>
              <a:chOff x="6620540" y="1842839"/>
              <a:chExt cx="5439380" cy="4517321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9574BFC-2328-732F-1C83-44D15AC76161}"/>
                  </a:ext>
                </a:extLst>
              </p:cNvPr>
              <p:cNvGrpSpPr/>
              <p:nvPr/>
            </p:nvGrpSpPr>
            <p:grpSpPr>
              <a:xfrm>
                <a:off x="9602874" y="2739481"/>
                <a:ext cx="2306320" cy="2790847"/>
                <a:chOff x="6729771" y="2617568"/>
                <a:chExt cx="2306320" cy="2790847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00D2C5B-3732-064C-5585-6DA855B6C4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602" t="72333" r="77444" b="2587"/>
                <a:stretch/>
              </p:blipFill>
              <p:spPr>
                <a:xfrm>
                  <a:off x="6729771" y="2617568"/>
                  <a:ext cx="2306320" cy="2505785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229E928-4E1B-C73B-C6F4-9DBFD388A0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0316" t="96474" r="47747" b="32"/>
                <a:stretch/>
              </p:blipFill>
              <p:spPr>
                <a:xfrm>
                  <a:off x="7209898" y="5059351"/>
                  <a:ext cx="1533391" cy="349064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68B0CDF-F14B-B519-A48D-D51A5C41E7E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04178" y="2736491"/>
                <a:ext cx="2535052" cy="2743200"/>
                <a:chOff x="716280" y="2024766"/>
                <a:chExt cx="3603522" cy="3899396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BEE71D8-0648-CB6C-CB04-C06FF015A9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2843" t="72923" r="77496"/>
                <a:stretch/>
              </p:blipFill>
              <p:spPr>
                <a:xfrm>
                  <a:off x="716280" y="2024766"/>
                  <a:ext cx="3603522" cy="3899396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6552442-8768-01AA-CA23-BA1B52ED4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9402" t="95864" r="47133"/>
                <a:stretch/>
              </p:blipFill>
              <p:spPr>
                <a:xfrm>
                  <a:off x="1650344" y="5328498"/>
                  <a:ext cx="2467896" cy="595664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13FBE62-C45C-DE12-626B-B5A445A55A59}"/>
                  </a:ext>
                </a:extLst>
              </p:cNvPr>
              <p:cNvSpPr txBox="1"/>
              <p:nvPr/>
            </p:nvSpPr>
            <p:spPr>
              <a:xfrm>
                <a:off x="7374659" y="1842839"/>
                <a:ext cx="4422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ptos" panose="020B0004020202020204" pitchFamily="34" charset="0"/>
                  </a:rPr>
                  <a:t>Bootstrapped uncertainty comparison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8EF9A05D-787B-068B-CEB0-8925EE849E75}"/>
                      </a:ext>
                    </a:extLst>
                  </p:cNvPr>
                  <p:cNvSpPr txBox="1"/>
                  <p:nvPr/>
                </p:nvSpPr>
                <p:spPr>
                  <a:xfrm>
                    <a:off x="7287721" y="2279543"/>
                    <a:ext cx="187794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</m:oMath>
                    </a14:m>
                    <a:r>
                      <a:rPr lang="en-US" sz="18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rPr>
                      <a:t>residual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⟩≈</m:t>
                        </m:r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a14:m>
                    <a:endParaRPr lang="en-US" sz="1800" dirty="0">
                      <a:solidFill>
                        <a:srgbClr val="FF0000"/>
                      </a:solidFill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8EF9A05D-787B-068B-CEB0-8925EE849E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87721" y="2279543"/>
                    <a:ext cx="1877945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71" t="-113333" b="-16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D6D6549-2A40-08E2-1A5C-BCE5D63FA5D2}"/>
                      </a:ext>
                    </a:extLst>
                  </p:cNvPr>
                  <p:cNvSpPr txBox="1"/>
                  <p:nvPr/>
                </p:nvSpPr>
                <p:spPr>
                  <a:xfrm>
                    <a:off x="9966387" y="2298654"/>
                    <a:ext cx="196268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</m:oMath>
                    </a14:m>
                    <a:r>
                      <a:rPr lang="en-US" sz="1800" dirty="0">
                        <a:solidFill>
                          <a:srgbClr val="FF0000"/>
                        </a:solidFill>
                        <a:latin typeface="Aptos" panose="020B0004020202020204" pitchFamily="34" charset="0"/>
                      </a:rPr>
                      <a:t>residual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8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a:rPr lang="en-US" sz="18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⟩≈2</m:t>
                        </m:r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a14:m>
                    <a:endParaRPr lang="en-US" sz="1800" dirty="0">
                      <a:solidFill>
                        <a:srgbClr val="FF0000"/>
                      </a:solidFill>
                      <a:latin typeface="Aptos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0D6D6549-2A40-08E2-1A5C-BCE5D63FA5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66387" y="2298654"/>
                    <a:ext cx="1962686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641" t="-106452" b="-16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EAA4F489-2539-A364-340B-B16693B5547A}"/>
                  </a:ext>
                </a:extLst>
              </p:cNvPr>
              <p:cNvSpPr/>
              <p:nvPr/>
            </p:nvSpPr>
            <p:spPr>
              <a:xfrm>
                <a:off x="6620540" y="2273250"/>
                <a:ext cx="5439380" cy="4086910"/>
              </a:xfrm>
              <a:prstGeom prst="roundRect">
                <a:avLst>
                  <a:gd name="adj" fmla="val 5117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A8E12AA-7E31-1843-3615-7BB9C30BBFE4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6712759" y="2296168"/>
                    <a:ext cx="75191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: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A8E12AA-7E31-1843-3615-7BB9C30BBF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6712759" y="2296168"/>
                    <a:ext cx="751915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666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A242CD2-9F10-FB93-8983-86C13E82301A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9615771" y="2301244"/>
                    <a:ext cx="54102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oMath>
                    </a14:m>
                    <a:r>
                      <a:rPr lang="en-US" dirty="0"/>
                      <a:t>:</a:t>
                    </a: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A242CD2-9F10-FB93-8983-86C13E8230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9615771" y="2301244"/>
                    <a:ext cx="541020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6667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60" name="Audio 59">
            <a:extLst>
              <a:ext uri="{FF2B5EF4-FFF2-40B4-BE49-F238E27FC236}">
                <a16:creationId xmlns:a16="http://schemas.microsoft.com/office/drawing/2014/main" id="{AD5E9D6E-A427-8835-424A-EEBEBC18D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07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545">
        <p:fade/>
      </p:transition>
    </mc:Choice>
    <mc:Fallback xmlns="">
      <p:transition spd="med" advTm="121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75" x="2654300" y="692150"/>
          <p14:tracePt t="10580" x="2622550" y="635000"/>
          <p14:tracePt t="10674" x="2336800" y="222250"/>
          <p14:tracePt t="10840" x="2101850" y="342900"/>
          <p14:tracePt t="10844" x="2070100" y="368300"/>
          <p14:tracePt t="10934" x="1574800" y="774700"/>
          <p14:tracePt t="10939" x="1543050" y="819150"/>
          <p14:tracePt t="11029" x="1301750" y="1365250"/>
          <p14:tracePt t="11203" x="1377950" y="1587500"/>
          <p14:tracePt t="11462" x="1371600" y="1587500"/>
          <p14:tracePt t="11549" x="1377950" y="1568450"/>
          <p14:tracePt t="11555" x="1377950" y="1562100"/>
          <p14:tracePt t="11643" x="1377950" y="1549400"/>
          <p14:tracePt t="11823" x="1390650" y="1530350"/>
          <p14:tracePt t="11913" x="1409700" y="1498600"/>
          <p14:tracePt t="11923" x="1409700" y="1492250"/>
          <p14:tracePt t="12013" x="1409700" y="1441450"/>
          <p14:tracePt t="12105" x="1384300" y="1371600"/>
          <p14:tracePt t="12109" x="1384300" y="1365250"/>
          <p14:tracePt t="12116" x="1384300" y="1358900"/>
          <p14:tracePt t="12211" x="1377950" y="1352550"/>
          <p14:tracePt t="12718" x="1263650" y="1263650"/>
          <p14:tracePt t="13310" x="1193800" y="1193800"/>
          <p14:tracePt t="13314" x="1187450" y="1187450"/>
          <p14:tracePt t="13403" x="1168400" y="1155700"/>
          <p14:tracePt t="13494" x="1149350" y="1143000"/>
          <p14:tracePt t="13669" x="1130300" y="1143000"/>
          <p14:tracePt t="13674" x="1092200" y="1143000"/>
          <p14:tracePt t="13764" x="1041400" y="1187450"/>
          <p14:tracePt t="13857" x="1016000" y="1257300"/>
          <p14:tracePt t="13952" x="1035050" y="1289050"/>
          <p14:tracePt t="14042" x="1028700" y="1295400"/>
          <p14:tracePt t="14478" x="1047750" y="1295400"/>
          <p14:tracePt t="14482" x="1054100" y="1295400"/>
          <p14:tracePt t="14661" x="1066800" y="1295400"/>
          <p14:tracePt t="14665" x="1092200" y="1282700"/>
          <p14:tracePt t="14669" x="1098550" y="1282700"/>
          <p14:tracePt t="14842" x="1104900" y="1276350"/>
          <p14:tracePt t="15191" x="1104900" y="1270000"/>
          <p14:tracePt t="15371" x="1111250" y="1263650"/>
          <p14:tracePt t="15376" x="1117600" y="1263650"/>
          <p14:tracePt t="15463" x="1181100" y="1263650"/>
          <p14:tracePt t="15637" x="1187450" y="1263650"/>
          <p14:tracePt t="15811" x="1250950" y="1225550"/>
          <p14:tracePt t="15902" x="1314450" y="1225550"/>
          <p14:tracePt t="16002" x="1339850" y="1219200"/>
          <p14:tracePt t="16182" x="1346200" y="1219200"/>
          <p14:tracePt t="16186" x="1352550" y="1212850"/>
          <p14:tracePt t="16450" x="1377950" y="1212850"/>
          <p14:tracePt t="16540" x="1390650" y="1212850"/>
          <p14:tracePt t="16879" x="1397000" y="1212850"/>
          <p14:tracePt t="17474" x="1333500" y="1219200"/>
          <p14:tracePt t="17647" x="1536700" y="1187450"/>
          <p14:tracePt t="17651" x="1555750" y="1181100"/>
          <p14:tracePt t="17827" x="1663700" y="1181100"/>
          <p14:tracePt t="18003" x="1708150" y="1174750"/>
          <p14:tracePt t="18095" x="1822450" y="1174750"/>
          <p14:tracePt t="18100" x="1835150" y="1174750"/>
          <p14:tracePt t="18196" x="1968500" y="1174750"/>
          <p14:tracePt t="18202" x="1993900" y="1174750"/>
          <p14:tracePt t="18206" x="2000250" y="1174750"/>
          <p14:tracePt t="18210" x="2000250" y="1168400"/>
          <p14:tracePt t="18299" x="2032000" y="1162050"/>
          <p14:tracePt t="18392" x="2076450" y="1104900"/>
          <p14:tracePt t="18396" x="2082800" y="1098550"/>
          <p14:tracePt t="18487" x="2082800" y="1073150"/>
          <p14:tracePt t="18578" x="2076450" y="1079500"/>
          <p14:tracePt t="18670" x="2044700" y="1117600"/>
          <p14:tracePt t="18675" x="2044700" y="1123950"/>
          <p14:tracePt t="18763" x="2032000" y="1174750"/>
          <p14:tracePt t="18853" x="2032000" y="1200150"/>
          <p14:tracePt t="18943" x="2051050" y="1212850"/>
          <p14:tracePt t="18947" x="2057400" y="1219200"/>
          <p14:tracePt t="19038" x="2133600" y="1263650"/>
          <p14:tracePt t="19043" x="2146300" y="1263650"/>
          <p14:tracePt t="19132" x="2209800" y="1276350"/>
          <p14:tracePt t="19231" x="2330450" y="1282700"/>
          <p14:tracePt t="19235" x="2336800" y="1282700"/>
          <p14:tracePt t="19409" x="2343150" y="1282700"/>
          <p14:tracePt t="19584" x="2368550" y="1282700"/>
          <p14:tracePt t="19588" x="2374900" y="1276350"/>
          <p14:tracePt t="19679" x="2463800" y="1295400"/>
          <p14:tracePt t="20024" x="2470150" y="1295400"/>
          <p14:tracePt t="20196" x="2482850" y="1295400"/>
          <p14:tracePt t="20200" x="2489200" y="1295400"/>
          <p14:tracePt t="20297" x="2552700" y="1276350"/>
          <p14:tracePt t="20302" x="2565400" y="1276350"/>
          <p14:tracePt t="20306" x="2578100" y="1276350"/>
          <p14:tracePt t="20395" x="3022600" y="1308100"/>
          <p14:tracePt t="20487" x="3048000" y="1314450"/>
          <p14:tracePt t="20661" x="3060700" y="1314450"/>
          <p14:tracePt t="20753" x="3441700" y="1238250"/>
          <p14:tracePt t="20758" x="3517900" y="1225550"/>
          <p14:tracePt t="20761" x="3600450" y="1212850"/>
          <p14:tracePt t="20852" x="4349750" y="1098550"/>
          <p14:tracePt t="20944" x="4794250" y="1009650"/>
          <p14:tracePt t="20948" x="4851400" y="1009650"/>
          <p14:tracePt t="21042" x="5238750" y="1041400"/>
          <p14:tracePt t="21046" x="5276850" y="1066800"/>
          <p14:tracePt t="21051" x="5308600" y="1079500"/>
          <p14:tracePt t="21140" x="5340350" y="1111250"/>
          <p14:tracePt t="21404" x="5378450" y="1136650"/>
          <p14:tracePt t="21503" x="5473700" y="1200150"/>
          <p14:tracePt t="21508" x="5473700" y="1206500"/>
          <p14:tracePt t="21597" x="5588000" y="1250950"/>
          <p14:tracePt t="21691" x="5702300" y="1289050"/>
          <p14:tracePt t="21700" x="5721350" y="1295400"/>
          <p14:tracePt t="21792" x="5822950" y="1327150"/>
          <p14:tracePt t="21796" x="5829300" y="1327150"/>
          <p14:tracePt t="21886" x="5975350" y="1365250"/>
          <p14:tracePt t="21891" x="5988050" y="1365250"/>
          <p14:tracePt t="21981" x="6096000" y="1390650"/>
          <p14:tracePt t="21986" x="6102350" y="1390650"/>
          <p14:tracePt t="22075" x="6146800" y="1377950"/>
          <p14:tracePt t="22169" x="6216650" y="1320800"/>
          <p14:tracePt t="22175" x="6229350" y="1308100"/>
          <p14:tracePt t="22274" x="6375400" y="1225550"/>
          <p14:tracePt t="22277" x="6400800" y="1219200"/>
          <p14:tracePt t="22281" x="6413500" y="1219200"/>
          <p14:tracePt t="22371" x="6565900" y="1219200"/>
          <p14:tracePt t="22462" x="6565900" y="1225550"/>
          <p14:tracePt t="22637" x="6584950" y="1219200"/>
          <p14:tracePt t="22643" x="6610350" y="1206500"/>
          <p14:tracePt t="22735" x="6781800" y="1162050"/>
          <p14:tracePt t="22837" x="6991350" y="1149350"/>
          <p14:tracePt t="22841" x="7004050" y="1149350"/>
          <p14:tracePt t="22932" x="7029450" y="1149350"/>
          <p14:tracePt t="23024" x="7067550" y="1143000"/>
          <p14:tracePt t="23028" x="7073900" y="1143000"/>
          <p14:tracePt t="23120" x="7162800" y="1123950"/>
          <p14:tracePt t="23124" x="7169150" y="1123950"/>
          <p14:tracePt t="23219" x="7232650" y="1111250"/>
          <p14:tracePt t="23223" x="7245350" y="1111250"/>
          <p14:tracePt t="23322" x="7264400" y="1104900"/>
          <p14:tracePt t="23413" x="7302500" y="1098550"/>
          <p14:tracePt t="23418" x="7308850" y="1098550"/>
          <p14:tracePt t="23509" x="7340600" y="1098550"/>
          <p14:tracePt t="23689" x="7340600" y="1104900"/>
          <p14:tracePt t="23870" x="7346950" y="1117600"/>
          <p14:tracePt t="24898" x="7340600" y="1117600"/>
          <p14:tracePt t="25247" x="7334250" y="1117600"/>
          <p14:tracePt t="25260" x="7327900" y="1123950"/>
          <p14:tracePt t="25693" x="7378700" y="1098550"/>
          <p14:tracePt t="25698" x="7385050" y="1098550"/>
          <p14:tracePt t="25873" x="7416800" y="1092200"/>
          <p14:tracePt t="25964" x="7448550" y="1085850"/>
          <p14:tracePt t="26057" x="7562850" y="1073150"/>
          <p14:tracePt t="26061" x="7569200" y="1073150"/>
          <p14:tracePt t="26169" x="7575550" y="1073150"/>
          <p14:tracePt t="26173" x="7588250" y="1073150"/>
          <p14:tracePt t="26349" x="7639050" y="1085850"/>
          <p14:tracePt t="26448" x="7651750" y="1085850"/>
          <p14:tracePt t="26628" x="7670800" y="1092200"/>
          <p14:tracePt t="26803" x="7683500" y="1092200"/>
          <p14:tracePt t="26895" x="7740650" y="1098550"/>
          <p14:tracePt t="26901" x="7766050" y="1104900"/>
          <p14:tracePt t="26906" x="7785100" y="1104900"/>
          <p14:tracePt t="26997" x="7905750" y="1155700"/>
          <p14:tracePt t="27355" x="7937500" y="1149350"/>
          <p14:tracePt t="35128" x="7899400" y="1162050"/>
          <p14:tracePt t="35132" x="7893050" y="1168400"/>
          <p14:tracePt t="35227" x="7791450" y="1295400"/>
          <p14:tracePt t="35231" x="7740650" y="1314450"/>
          <p14:tracePt t="35235" x="7715250" y="1327150"/>
          <p14:tracePt t="35328" x="7340600" y="1384300"/>
          <p14:tracePt t="35333" x="7334250" y="1384300"/>
          <p14:tracePt t="35337" x="7315200" y="1384300"/>
          <p14:tracePt t="35431" x="6959600" y="1397000"/>
          <p14:tracePt t="35436" x="6908800" y="1403350"/>
          <p14:tracePt t="35529" x="6299200" y="1416050"/>
          <p14:tracePt t="35534" x="6235700" y="1416050"/>
          <p14:tracePt t="35539" x="6159500" y="1416050"/>
          <p14:tracePt t="35630" x="5321300" y="1441450"/>
          <p14:tracePt t="35635" x="5238750" y="1447800"/>
          <p14:tracePt t="35729" x="4394200" y="1581150"/>
          <p14:tracePt t="35735" x="4356100" y="1581150"/>
          <p14:tracePt t="35739" x="4318000" y="1587500"/>
          <p14:tracePt t="35833" x="4191000" y="1612900"/>
          <p14:tracePt t="36268" x="4038600" y="1644650"/>
          <p14:tracePt t="36272" x="3911600" y="1657350"/>
          <p14:tracePt t="36276" x="3867150" y="1670050"/>
          <p14:tracePt t="36369" x="2990850" y="1828800"/>
          <p14:tracePt t="36373" x="2863850" y="1847850"/>
          <p14:tracePt t="36377" x="2768600" y="1860550"/>
          <p14:tracePt t="36477" x="2463800" y="1879600"/>
          <p14:tracePt t="36572" x="2419350" y="1879600"/>
          <p14:tracePt t="36666" x="2070100" y="1943100"/>
          <p14:tracePt t="36761" x="1797050" y="2012950"/>
          <p14:tracePt t="36764" x="1790700" y="2012950"/>
          <p14:tracePt t="36858" x="1714500" y="2019300"/>
          <p14:tracePt t="36956" x="1644650" y="2006600"/>
          <p14:tracePt t="37139" x="1631950" y="2006600"/>
          <p14:tracePt t="37426" x="1631950" y="2000250"/>
          <p14:tracePt t="37518" x="1587500" y="1981200"/>
          <p14:tracePt t="37612" x="1574800" y="1981200"/>
          <p14:tracePt t="37797" x="1562100" y="1981200"/>
          <p14:tracePt t="37802" x="1543050" y="1981200"/>
          <p14:tracePt t="37895" x="1517650" y="1981200"/>
          <p14:tracePt t="37901" x="1511300" y="1981200"/>
          <p14:tracePt t="38001" x="1485900" y="1993900"/>
          <p14:tracePt t="38354" x="1485900" y="1987550"/>
          <p14:tracePt t="38442" x="1530350" y="1987550"/>
          <p14:tracePt t="38535" x="1612900" y="1993900"/>
          <p14:tracePt t="38630" x="1676400" y="2000250"/>
          <p14:tracePt t="38730" x="1816100" y="2000250"/>
          <p14:tracePt t="38911" x="1879600" y="2000250"/>
          <p14:tracePt t="38915" x="1898650" y="2000250"/>
          <p14:tracePt t="39007" x="2019300" y="2000250"/>
          <p14:tracePt t="39194" x="2025650" y="2000250"/>
          <p14:tracePt t="39198" x="2051050" y="2000250"/>
          <p14:tracePt t="39210" x="2057400" y="2000250"/>
          <p14:tracePt t="39304" x="2076450" y="1993900"/>
          <p14:tracePt t="39309" x="2082800" y="1993900"/>
          <p14:tracePt t="39313" x="2095500" y="1993900"/>
          <p14:tracePt t="39405" x="2266950" y="1993900"/>
          <p14:tracePt t="39410" x="2292350" y="1993900"/>
          <p14:tracePt t="39496" x="2355850" y="1981200"/>
          <p14:tracePt t="39501" x="2362200" y="1981200"/>
          <p14:tracePt t="39591" x="2603500" y="1955800"/>
          <p14:tracePt t="39596" x="2628900" y="1949450"/>
          <p14:tracePt t="39693" x="2978150" y="1936750"/>
          <p14:tracePt t="39886" x="2984500" y="1936750"/>
          <p14:tracePt t="40068" x="3194050" y="1949450"/>
          <p14:tracePt t="40163" x="3409950" y="1974850"/>
          <p14:tracePt t="40170" x="3416300" y="1974850"/>
          <p14:tracePt t="40174" x="3435350" y="1981200"/>
          <p14:tracePt t="40178" x="3454400" y="1981200"/>
          <p14:tracePt t="40271" x="3479800" y="1981200"/>
          <p14:tracePt t="40717" x="3651250" y="2063750"/>
          <p14:tracePt t="41063" x="3651250" y="2057400"/>
          <p14:tracePt t="41068" x="3663950" y="2057400"/>
          <p14:tracePt t="41164" x="3676650" y="2051050"/>
          <p14:tracePt t="41514" x="3663950" y="2057400"/>
          <p14:tracePt t="41608" x="3568700" y="2082800"/>
          <p14:tracePt t="41612" x="3556000" y="2089150"/>
          <p14:tracePt t="41707" x="3441700" y="2114550"/>
          <p14:tracePt t="41714" x="3429000" y="2114550"/>
          <p14:tracePt t="41807" x="3289300" y="2159000"/>
          <p14:tracePt t="41813" x="3270250" y="2171700"/>
          <p14:tracePt t="41907" x="3028950" y="2413000"/>
          <p14:tracePt t="42002" x="2863850" y="2705100"/>
          <p14:tracePt t="42007" x="2851150" y="2736850"/>
          <p14:tracePt t="42011" x="2844800" y="2768600"/>
          <p14:tracePt t="42104" x="2844800" y="2940050"/>
          <p14:tracePt t="42109" x="2863850" y="2952750"/>
          <p14:tracePt t="42207" x="3130550" y="2984500"/>
          <p14:tracePt t="42211" x="3206750" y="2984500"/>
          <p14:tracePt t="42306" x="3619500" y="2952750"/>
          <p14:tracePt t="42310" x="3638550" y="2946400"/>
          <p14:tracePt t="42314" x="3657600" y="2940050"/>
          <p14:tracePt t="42406" x="3721100" y="2921000"/>
          <p14:tracePt t="42504" x="3721100" y="2889250"/>
          <p14:tracePt t="42509" x="3721100" y="2882900"/>
          <p14:tracePt t="42602" x="3683000" y="2711450"/>
          <p14:tracePt t="42696" x="3670300" y="2692400"/>
          <p14:tracePt t="42701" x="3670300" y="2679700"/>
          <p14:tracePt t="42706" x="3670300" y="2673350"/>
          <p14:tracePt t="42801" x="3606800" y="2609850"/>
          <p14:tracePt t="42810" x="3606800" y="2603500"/>
          <p14:tracePt t="42989" x="3625850" y="2603500"/>
          <p14:tracePt t="42993" x="3638550" y="2597150"/>
          <p14:tracePt t="43173" x="3695700" y="2597150"/>
          <p14:tracePt t="43361" x="3651250" y="2590800"/>
          <p14:tracePt t="43365" x="3651250" y="2584450"/>
          <p14:tracePt t="43459" x="3600450" y="2578100"/>
          <p14:tracePt t="43553" x="3536950" y="2578100"/>
          <p14:tracePt t="43557" x="3524250" y="2578100"/>
          <p14:tracePt t="43562" x="3517900" y="2578100"/>
          <p14:tracePt t="43656" x="3448050" y="2578100"/>
          <p14:tracePt t="43660" x="3441700" y="2578100"/>
          <p14:tracePt t="43754" x="3352800" y="2578100"/>
          <p14:tracePt t="43850" x="3149600" y="2584450"/>
          <p14:tracePt t="43854" x="3130550" y="2590800"/>
          <p14:tracePt t="43859" x="3117850" y="2597150"/>
          <p14:tracePt t="43952" x="2990850" y="2667000"/>
          <p14:tracePt t="44141" x="3016250" y="2679700"/>
          <p14:tracePt t="44323" x="2971800" y="2679700"/>
          <p14:tracePt t="44418" x="2787650" y="2724150"/>
          <p14:tracePt t="44423" x="2762250" y="2724150"/>
          <p14:tracePt t="44427" x="2736850" y="2724150"/>
          <p14:tracePt t="44520" x="2451100" y="2832100"/>
          <p14:tracePt t="44524" x="2425700" y="2838450"/>
          <p14:tracePt t="44618" x="2178050" y="2971800"/>
          <p14:tracePt t="44623" x="2171700" y="2978150"/>
          <p14:tracePt t="44627" x="2159000" y="2984500"/>
          <p14:tracePt t="44719" x="2044700" y="3105150"/>
          <p14:tracePt t="44724" x="2032000" y="3111500"/>
          <p14:tracePt t="44818" x="1930400" y="3314700"/>
          <p14:tracePt t="44823" x="1924050" y="3327400"/>
          <p14:tracePt t="44827" x="1911350" y="3333750"/>
          <p14:tracePt t="44918" x="1911350" y="3340100"/>
          <p14:tracePt t="45259" x="1898650" y="3327400"/>
          <p14:tracePt t="45273" x="1873250" y="3321050"/>
          <p14:tracePt t="45277" x="1860550" y="3321050"/>
          <p14:tracePt t="45468" x="1816100" y="3308350"/>
          <p14:tracePt t="45647" x="1790700" y="3270250"/>
          <p14:tracePt t="45740" x="1784350" y="3270250"/>
          <p14:tracePt t="45830" x="1752600" y="3225800"/>
          <p14:tracePt t="45834" x="1746250" y="3225800"/>
          <p14:tracePt t="45928" x="1739900" y="3206750"/>
          <p14:tracePt t="46133" x="1708150" y="3181350"/>
          <p14:tracePt t="46210" x="1701800" y="3181350"/>
          <p14:tracePt t="46213" x="1695450" y="3175000"/>
          <p14:tracePt t="46288" x="1625600" y="3162300"/>
          <p14:tracePt t="46292" x="1612900" y="3162300"/>
          <p14:tracePt t="46365" x="1517650" y="3155950"/>
          <p14:tracePt t="46369" x="1504950" y="3155950"/>
          <p14:tracePt t="46440" x="1384300" y="3194050"/>
          <p14:tracePt t="46443" x="1371600" y="3206750"/>
          <p14:tracePt t="46527" x="1270000" y="3257550"/>
          <p14:tracePt t="46532" x="1257300" y="3263900"/>
          <p14:tracePt t="46537" x="1250950" y="3263900"/>
          <p14:tracePt t="46627" x="1181100" y="3327400"/>
          <p14:tracePt t="46723" x="1111250" y="3498850"/>
          <p14:tracePt t="46813" x="1073150" y="3683000"/>
          <p14:tracePt t="46818" x="1073150" y="3695700"/>
          <p14:tracePt t="46906" x="1085850" y="3784600"/>
          <p14:tracePt t="46994" x="1104900" y="3822700"/>
          <p14:tracePt t="47078" x="1149350" y="3886200"/>
          <p14:tracePt t="47082" x="1155700" y="3892550"/>
          <p14:tracePt t="47176" x="1257300" y="3943350"/>
          <p14:tracePt t="47182" x="1282700" y="3949700"/>
          <p14:tracePt t="47187" x="1295400" y="3956050"/>
          <p14:tracePt t="47333" x="1384300" y="3956050"/>
          <p14:tracePt t="47337" x="1460500" y="3911600"/>
          <p14:tracePt t="47411" x="1524000" y="3879850"/>
          <p14:tracePt t="47499" x="1606550" y="3822700"/>
          <p14:tracePt t="47578" x="1625600" y="3790950"/>
          <p14:tracePt t="47652" x="1638300" y="3759200"/>
          <p14:tracePt t="47657" x="1638300" y="3752850"/>
          <p14:tracePt t="47743" x="1663700" y="3714750"/>
          <p14:tracePt t="47825" x="1689100" y="3657600"/>
          <p14:tracePt t="47895" x="1695450" y="3613150"/>
          <p14:tracePt t="47993" x="1701800" y="3575050"/>
          <p14:tracePt t="47997" x="1701800" y="3568700"/>
          <p14:tracePt t="48096" x="1701800" y="3530600"/>
          <p14:tracePt t="48207" x="1701800" y="3524250"/>
          <p14:tracePt t="48212" x="1695450" y="3492500"/>
          <p14:tracePt t="48305" x="1695450" y="3435350"/>
          <p14:tracePt t="48310" x="1695450" y="3429000"/>
          <p14:tracePt t="48314" x="1695450" y="3422650"/>
          <p14:tracePt t="48408" x="1695450" y="3384550"/>
          <p14:tracePt t="48593" x="1657350" y="3327400"/>
          <p14:tracePt t="48597" x="1651000" y="3321050"/>
          <p14:tracePt t="48601" x="1644650" y="3308350"/>
          <p14:tracePt t="48784" x="1625600" y="3282950"/>
          <p14:tracePt t="48879" x="1606550" y="3282950"/>
          <p14:tracePt t="48884" x="1600200" y="3282950"/>
          <p14:tracePt t="49060" x="1574800" y="3282950"/>
          <p14:tracePt t="49254" x="1562100" y="3282950"/>
          <p14:tracePt t="49259" x="1555750" y="3282950"/>
          <p14:tracePt t="49347" x="1549400" y="3282950"/>
          <p14:tracePt t="49693" x="1562100" y="3276600"/>
          <p14:tracePt t="49791" x="1581150" y="3276600"/>
          <p14:tracePt t="49990" x="1593850" y="3270250"/>
          <p14:tracePt t="50174" x="1600200" y="3263900"/>
          <p14:tracePt t="50270" x="1574800" y="3251200"/>
          <p14:tracePt t="50275" x="1568450" y="3244850"/>
          <p14:tracePt t="50454" x="1555750" y="3232150"/>
          <p14:tracePt t="50458" x="1517650" y="3232150"/>
          <p14:tracePt t="50732" x="1511300" y="3225800"/>
          <p14:tracePt t="50826" x="1485900" y="3225800"/>
          <p14:tracePt t="50927" x="1473200" y="3225800"/>
          <p14:tracePt t="51018" x="1460500" y="3225800"/>
          <p14:tracePt t="51200" x="1454150" y="3225800"/>
          <p14:tracePt t="51298" x="1447800" y="3238500"/>
          <p14:tracePt t="51304" x="1441450" y="3244850"/>
          <p14:tracePt t="51309" x="1441450" y="3251200"/>
          <p14:tracePt t="51407" x="1422400" y="3302000"/>
          <p14:tracePt t="51506" x="1422400" y="3359150"/>
          <p14:tracePt t="51600" x="1422400" y="3429000"/>
          <p14:tracePt t="51606" x="1422400" y="3435350"/>
          <p14:tracePt t="51610" x="1422400" y="3441700"/>
          <p14:tracePt t="51709" x="1422400" y="3524250"/>
          <p14:tracePt t="51713" x="1422400" y="3530600"/>
          <p14:tracePt t="51810" x="1422400" y="3606800"/>
          <p14:tracePt t="51912" x="1416050" y="3695700"/>
          <p14:tracePt t="51916" x="1416050" y="3708400"/>
          <p14:tracePt t="52011" x="1416050" y="3759200"/>
          <p14:tracePt t="52107" x="1428750" y="3784600"/>
          <p14:tracePt t="52206" x="1447800" y="3816350"/>
          <p14:tracePt t="52313" x="1466850" y="3822700"/>
          <p14:tracePt t="52317" x="1473200" y="3822700"/>
          <p14:tracePt t="52321" x="1479550" y="3829050"/>
          <p14:tracePt t="52416" x="1511300" y="3829050"/>
          <p14:tracePt t="52519" x="1593850" y="3816350"/>
          <p14:tracePt t="52524" x="1606550" y="3816350"/>
          <p14:tracePt t="52618" x="1670050" y="3810000"/>
          <p14:tracePt t="52622" x="1682750" y="3810000"/>
          <p14:tracePt t="52626" x="1689100" y="3810000"/>
          <p14:tracePt t="52718" x="1746250" y="3797300"/>
          <p14:tracePt t="52723" x="1752600" y="3790950"/>
          <p14:tracePt t="52818" x="1803400" y="3771900"/>
          <p14:tracePt t="52921" x="1847850" y="3759200"/>
          <p14:tracePt t="52929" x="1854200" y="3752850"/>
          <p14:tracePt t="53020" x="1905000" y="3727450"/>
          <p14:tracePt t="53025" x="1911350" y="3721100"/>
          <p14:tracePt t="53118" x="1930400" y="3689350"/>
          <p14:tracePt t="53122" x="1930400" y="3683000"/>
          <p14:tracePt t="53221" x="1930400" y="3670300"/>
          <p14:tracePt t="53316" x="1930400" y="3663950"/>
          <p14:tracePt t="53411" x="1943100" y="3619500"/>
          <p14:tracePt t="53507" x="1949450" y="3600450"/>
          <p14:tracePt t="53515" x="1949450" y="3594100"/>
          <p14:tracePt t="53613" x="1962150" y="3556000"/>
          <p14:tracePt t="53710" x="1974850" y="3530600"/>
          <p14:tracePt t="53714" x="1974850" y="3524250"/>
          <p14:tracePt t="53896" x="1987550" y="3492500"/>
          <p14:tracePt t="53902" x="1981200" y="3486150"/>
          <p14:tracePt t="54267" x="1987550" y="3479800"/>
          <p14:tracePt t="54362" x="1993900" y="3473450"/>
          <p14:tracePt t="54471" x="2006600" y="3448050"/>
          <p14:tracePt t="54475" x="2006600" y="3441700"/>
          <p14:tracePt t="54654" x="2012950" y="3429000"/>
          <p14:tracePt t="54748" x="2063750" y="3416300"/>
          <p14:tracePt t="54853" x="2298700" y="3390900"/>
          <p14:tracePt t="54858" x="2324100" y="3384550"/>
          <p14:tracePt t="54944" x="2546350" y="3327400"/>
          <p14:tracePt t="54947" x="2590800" y="3321050"/>
          <p14:tracePt t="55036" x="2901950" y="3276600"/>
          <p14:tracePt t="55123" x="3092450" y="3251200"/>
          <p14:tracePt t="55225" x="3175000" y="3213100"/>
          <p14:tracePt t="55232" x="3181350" y="3213100"/>
          <p14:tracePt t="55237" x="3187700" y="3213100"/>
          <p14:tracePt t="55242" x="3187700" y="3206750"/>
          <p14:tracePt t="55323" x="3276600" y="3181350"/>
          <p14:tracePt t="55416" x="3352800" y="3155950"/>
          <p14:tracePt t="55421" x="3359150" y="3149600"/>
          <p14:tracePt t="55524" x="3378200" y="3092450"/>
          <p14:tracePt t="55612" x="3244850" y="3022600"/>
          <p14:tracePt t="55696" x="3168650" y="3054350"/>
          <p14:tracePt t="55701" x="3162300" y="3060700"/>
          <p14:tracePt t="55706" x="3149600" y="3067050"/>
          <p14:tracePt t="55789" x="3067050" y="3206750"/>
          <p14:tracePt t="55794" x="3054350" y="3232150"/>
          <p14:tracePt t="55881" x="3028950" y="3397250"/>
          <p14:tracePt t="55891" x="3028950" y="3409950"/>
          <p14:tracePt t="55896" x="3028950" y="3422650"/>
          <p14:tracePt t="55901" x="3028950" y="3429000"/>
          <p14:tracePt t="55906" x="3035300" y="3448050"/>
          <p14:tracePt t="56016" x="3098800" y="3536950"/>
          <p14:tracePt t="56021" x="3098800" y="3543300"/>
          <p14:tracePt t="56025" x="3111500" y="3549650"/>
          <p14:tracePt t="56117" x="3187700" y="3600450"/>
          <p14:tracePt t="56123" x="3200400" y="3613150"/>
          <p14:tracePt t="56211" x="3346450" y="3657600"/>
          <p14:tracePt t="56216" x="3365500" y="3657600"/>
          <p14:tracePt t="56220" x="3378200" y="3657600"/>
          <p14:tracePt t="56310" x="3600450" y="3670300"/>
          <p14:tracePt t="56315" x="3619500" y="3670300"/>
          <p14:tracePt t="56402" x="3746500" y="3594100"/>
          <p14:tracePt t="56489" x="3829050" y="3511550"/>
          <p14:tracePt t="56492" x="3835400" y="3505200"/>
          <p14:tracePt t="56579" x="3867150" y="3435350"/>
          <p14:tracePt t="56669" x="3873500" y="3365500"/>
          <p14:tracePt t="56763" x="3835400" y="3257550"/>
          <p14:tracePt t="56847" x="3784600" y="3181350"/>
          <p14:tracePt t="56852" x="3771900" y="3175000"/>
          <p14:tracePt t="56937" x="3676650" y="3124200"/>
          <p14:tracePt t="57021" x="3600450" y="3098800"/>
          <p14:tracePt t="57026" x="3594100" y="3098800"/>
          <p14:tracePt t="57111" x="3556000" y="3098800"/>
          <p14:tracePt t="57115" x="3549650" y="3098800"/>
          <p14:tracePt t="57203" x="3505200" y="3117850"/>
          <p14:tracePt t="57207" x="3498850" y="3117850"/>
          <p14:tracePt t="57299" x="3460750" y="3162300"/>
          <p14:tracePt t="57390" x="3441700" y="3194050"/>
          <p14:tracePt t="57395" x="3429000" y="3200400"/>
          <p14:tracePt t="57487" x="3397250" y="3232150"/>
          <p14:tracePt t="57577" x="3371850" y="3257550"/>
          <p14:tracePt t="57673" x="3333750" y="3289300"/>
          <p14:tracePt t="57782" x="3308350" y="3314700"/>
          <p14:tracePt t="57790" x="3308350" y="3321050"/>
          <p14:tracePt t="57889" x="3282950" y="3365500"/>
          <p14:tracePt t="57894" x="3276600" y="3365500"/>
          <p14:tracePt t="57898" x="3276600" y="3371850"/>
          <p14:tracePt t="57988" x="3244850" y="3448050"/>
          <p14:tracePt t="58082" x="3238500" y="3492500"/>
          <p14:tracePt t="58210" x="3282950" y="3562350"/>
          <p14:tracePt t="58216" x="3289300" y="3568700"/>
          <p14:tracePt t="58222" x="3308350" y="3568700"/>
          <p14:tracePt t="58322" x="3365500" y="3587750"/>
          <p14:tracePt t="58412" x="3416300" y="3587750"/>
          <p14:tracePt t="58502" x="3460750" y="3587750"/>
          <p14:tracePt t="58508" x="3467100" y="3587750"/>
          <p14:tracePt t="58609" x="3517900" y="3587750"/>
          <p14:tracePt t="58686" x="3575050" y="3575050"/>
          <p14:tracePt t="58891" x="3594100" y="3562350"/>
          <p14:tracePt t="58896" x="3619500" y="3517900"/>
          <p14:tracePt t="59002" x="3632200" y="3441700"/>
          <p14:tracePt t="59094" x="3632200" y="3416300"/>
          <p14:tracePt t="59099" x="3632200" y="3403600"/>
          <p14:tracePt t="59178" x="3619500" y="3346450"/>
          <p14:tracePt t="59182" x="3619500" y="3340100"/>
          <p14:tracePt t="59185" x="3619500" y="3333750"/>
          <p14:tracePt t="59274" x="3600450" y="3295650"/>
          <p14:tracePt t="59369" x="3568700" y="3263900"/>
          <p14:tracePt t="59374" x="3562350" y="3257550"/>
          <p14:tracePt t="59377" x="3556000" y="3257550"/>
          <p14:tracePt t="59473" x="3524250" y="3232150"/>
          <p14:tracePt t="59582" x="3479800" y="3213100"/>
          <p14:tracePt t="59776" x="3454400" y="3206750"/>
          <p14:tracePt t="59779" x="3435350" y="3206750"/>
          <p14:tracePt t="59868" x="3384550" y="3263900"/>
          <p14:tracePt t="60322" x="3359150" y="3276600"/>
          <p14:tracePt t="60416" x="3327400" y="3289300"/>
          <p14:tracePt t="60521" x="3232150" y="3327400"/>
          <p14:tracePt t="60525" x="3225800" y="3327400"/>
          <p14:tracePt t="60529" x="3219450" y="3333750"/>
          <p14:tracePt t="60624" x="3035300" y="3384550"/>
          <p14:tracePt t="60629" x="3003550" y="3384550"/>
          <p14:tracePt t="60725" x="2571750" y="3416300"/>
          <p14:tracePt t="60729" x="2540000" y="3416300"/>
          <p14:tracePt t="60825" x="2387600" y="3422650"/>
          <p14:tracePt t="60830" x="2381250" y="3422650"/>
          <p14:tracePt t="60925" x="2330450" y="3429000"/>
          <p14:tracePt t="60930" x="2317750" y="3429000"/>
          <p14:tracePt t="61024" x="2260600" y="3435350"/>
          <p14:tracePt t="61130" x="2254250" y="3435350"/>
          <p14:tracePt t="61140" x="2247900" y="3435350"/>
          <p14:tracePt t="61229" x="2241550" y="3435350"/>
          <p14:tracePt t="61233" x="2235200" y="3435350"/>
          <p14:tracePt t="61473" x="2247900" y="3422650"/>
          <p14:tracePt t="61477" x="2273300" y="3397250"/>
          <p14:tracePt t="61572" x="2311400" y="3384550"/>
          <p14:tracePt t="61758" x="2324100" y="3371850"/>
          <p14:tracePt t="61851" x="2387600" y="3371850"/>
          <p14:tracePt t="61947" x="2495550" y="3371850"/>
          <p14:tracePt t="62128" x="2520950" y="3371850"/>
          <p14:tracePt t="62132" x="2527300" y="3371850"/>
          <p14:tracePt t="62231" x="2552700" y="3371850"/>
          <p14:tracePt t="62236" x="2559050" y="3371850"/>
          <p14:tracePt t="62332" x="2616200" y="3359150"/>
          <p14:tracePt t="62436" x="2647950" y="3352800"/>
          <p14:tracePt t="62532" x="2686050" y="3352800"/>
          <p14:tracePt t="62713" x="2774950" y="3429000"/>
          <p14:tracePt t="62906" x="2787650" y="3422650"/>
          <p14:tracePt t="63008" x="2800350" y="3422650"/>
          <p14:tracePt t="63199" x="2901950" y="3429000"/>
          <p14:tracePt t="63210" x="2908300" y="3429000"/>
          <p14:tracePt t="63306" x="2990850" y="3435350"/>
          <p14:tracePt t="63310" x="3003550" y="3435350"/>
          <p14:tracePt t="63314" x="3009900" y="3435350"/>
          <p14:tracePt t="63408" x="3054350" y="3435350"/>
          <p14:tracePt t="63413" x="3060700" y="3435350"/>
          <p14:tracePt t="63507" x="3067050" y="3435350"/>
          <p14:tracePt t="63601" x="3263900" y="3441700"/>
          <p14:tracePt t="63606" x="3289300" y="3448050"/>
          <p14:tracePt t="63610" x="3308350" y="3454400"/>
          <p14:tracePt t="63887" x="3333750" y="3435350"/>
          <p14:tracePt t="63984" x="3632200" y="3321050"/>
          <p14:tracePt t="63989" x="3670300" y="3314700"/>
          <p14:tracePt t="64084" x="4216400" y="3136900"/>
          <p14:tracePt t="64184" x="4349750" y="3079750"/>
          <p14:tracePt t="64191" x="4356100" y="3079750"/>
          <p14:tracePt t="64288" x="4419600" y="3060700"/>
          <p14:tracePt t="64292" x="4425950" y="3060700"/>
          <p14:tracePt t="64386" x="4591050" y="3035300"/>
          <p14:tracePt t="64390" x="4597400" y="3035300"/>
          <p14:tracePt t="64668" x="4711700" y="3028950"/>
          <p14:tracePt t="64763" x="4876800" y="3028950"/>
          <p14:tracePt t="64861" x="5010150" y="3028950"/>
          <p14:tracePt t="64963" x="5041900" y="3022600"/>
          <p14:tracePt t="65498" x="5105400" y="3022600"/>
          <p14:tracePt t="65682" x="5130800" y="3022600"/>
          <p14:tracePt t="65865" x="5149850" y="3028950"/>
          <p14:tracePt t="66320" x="5175250" y="3028950"/>
          <p14:tracePt t="66423" x="5207000" y="3016250"/>
          <p14:tracePt t="66427" x="5219700" y="3016250"/>
          <p14:tracePt t="66527" x="5359400" y="2997200"/>
          <p14:tracePt t="66888" x="5416550" y="2997200"/>
          <p14:tracePt t="66894" x="5441950" y="2997200"/>
          <p14:tracePt t="66898" x="5461000" y="2997200"/>
          <p14:tracePt t="66990" x="5537200" y="3022600"/>
          <p14:tracePt t="67172" x="5562600" y="3073400"/>
          <p14:tracePt t="67271" x="5562600" y="3079750"/>
          <p14:tracePt t="67276" x="5568950" y="3130550"/>
          <p14:tracePt t="67371" x="5549900" y="3155950"/>
          <p14:tracePt t="67556" x="5537200" y="3181350"/>
          <p14:tracePt t="67914" x="5537200" y="3187700"/>
          <p14:tracePt t="67918" x="5537200" y="3194050"/>
          <p14:tracePt t="68012" x="5537200" y="3206750"/>
          <p14:tracePt t="68197" x="5511800" y="3219450"/>
          <p14:tracePt t="68308" x="5492750" y="3251200"/>
          <p14:tracePt t="68406" x="5480050" y="3295650"/>
          <p14:tracePt t="68509" x="5473700" y="3308350"/>
          <p14:tracePt t="68513" x="5473700" y="3314700"/>
          <p14:tracePt t="68697" x="5473700" y="3321050"/>
          <p14:tracePt t="68885" x="5480050" y="3327400"/>
          <p14:tracePt t="68979" x="5492750" y="3340100"/>
          <p14:tracePt t="69075" x="5486400" y="3390900"/>
          <p14:tracePt t="69173" x="5492750" y="3479800"/>
          <p14:tracePt t="69179" x="5492750" y="3486150"/>
          <p14:tracePt t="69188" x="5492750" y="3492500"/>
          <p14:tracePt t="69284" x="5518150" y="3530600"/>
          <p14:tracePt t="69733" x="5530850" y="3536950"/>
          <p14:tracePt t="70371" x="5581650" y="3390900"/>
          <p14:tracePt t="70640" x="5581650" y="3397250"/>
          <p14:tracePt t="70645" x="5575300" y="3397250"/>
          <p14:tracePt t="70650" x="5575300" y="3409950"/>
          <p14:tracePt t="70742" x="5568950" y="3429000"/>
          <p14:tracePt t="70924" x="5537200" y="3467100"/>
          <p14:tracePt t="71019" x="5384800" y="3797300"/>
          <p14:tracePt t="71116" x="5353050" y="4318000"/>
          <p14:tracePt t="71297" x="5346700" y="4356100"/>
          <p14:tracePt t="71485" x="5353050" y="4356100"/>
          <p14:tracePt t="71579" x="5264150" y="4381500"/>
          <p14:tracePt t="71677" x="4800600" y="4552950"/>
          <p14:tracePt t="71683" x="4762500" y="4565650"/>
          <p14:tracePt t="71779" x="4387850" y="4660900"/>
          <p14:tracePt t="71877" x="4108450" y="4730750"/>
          <p14:tracePt t="71882" x="4083050" y="4737100"/>
          <p14:tracePt t="71978" x="3702050" y="4832350"/>
          <p14:tracePt t="72074" x="3536950" y="4826000"/>
          <p14:tracePt t="72171" x="3492500" y="4819650"/>
          <p14:tracePt t="72177" x="3486150" y="4819650"/>
          <p14:tracePt t="72186" x="3479800" y="4819650"/>
          <p14:tracePt t="72280" x="3403600" y="4851400"/>
          <p14:tracePt t="72285" x="3397250" y="4851400"/>
          <p14:tracePt t="72289" x="3390900" y="4864100"/>
          <p14:tracePt t="72474" x="3340100" y="4889500"/>
          <p14:tracePt t="72659" x="3346450" y="4883150"/>
          <p14:tracePt t="72757" x="3321050" y="4857750"/>
          <p14:tracePt t="72761" x="3302000" y="4851400"/>
          <p14:tracePt t="72858" x="3111500" y="4806950"/>
          <p14:tracePt t="72863" x="3098800" y="4806950"/>
          <p14:tracePt t="72867" x="3079750" y="4800600"/>
          <p14:tracePt t="72962" x="2876550" y="4787900"/>
          <p14:tracePt t="73059" x="2762250" y="4787900"/>
          <p14:tracePt t="73156" x="2635250" y="4845050"/>
          <p14:tracePt t="73257" x="2622550" y="4857750"/>
          <p14:tracePt t="73261" x="2546350" y="4953000"/>
          <p14:tracePt t="73357" x="2438400" y="5226050"/>
          <p14:tracePt t="73361" x="2438400" y="5251450"/>
          <p14:tracePt t="73458" x="2425700" y="5308600"/>
          <p14:tracePt t="73466" x="2425700" y="5321300"/>
          <p14:tracePt t="73916" x="2438400" y="5327650"/>
          <p14:tracePt t="74012" x="2476500" y="5416550"/>
          <p14:tracePt t="74198" x="2609850" y="5486400"/>
          <p14:tracePt t="74475" x="2622550" y="5480050"/>
          <p14:tracePt t="74656" x="2616200" y="5480050"/>
          <p14:tracePt t="74928" x="2622550" y="5467350"/>
          <p14:tracePt t="74932" x="2635250" y="5467350"/>
          <p14:tracePt t="75028" x="2730500" y="5422900"/>
          <p14:tracePt t="75126" x="2743200" y="5410200"/>
          <p14:tracePt t="75307" x="2743200" y="5403850"/>
          <p14:tracePt t="75680" x="2743200" y="5397500"/>
          <p14:tracePt t="76974" x="2794000" y="5397500"/>
          <p14:tracePt t="76979" x="2813050" y="5403850"/>
          <p14:tracePt t="77076" x="3225800" y="5410200"/>
          <p14:tracePt t="77180" x="3562350" y="5410200"/>
          <p14:tracePt t="77188" x="3581400" y="5410200"/>
          <p14:tracePt t="77193" x="3613150" y="5403850"/>
          <p14:tracePt t="77198" x="3638550" y="5403850"/>
          <p14:tracePt t="77204" x="3657600" y="5397500"/>
          <p14:tracePt t="77295" x="3759200" y="5365750"/>
          <p14:tracePt t="77860" x="3752850" y="5365750"/>
          <p14:tracePt t="77957" x="3721100" y="5365750"/>
          <p14:tracePt t="78055" x="3708400" y="5365750"/>
          <p14:tracePt t="78059" x="3702050" y="5365750"/>
          <p14:tracePt t="78163" x="3689350" y="5372100"/>
          <p14:tracePt t="78172" x="3683000" y="5372100"/>
          <p14:tracePt t="78271" x="3663950" y="5397500"/>
          <p14:tracePt t="78275" x="3663950" y="5403850"/>
          <p14:tracePt t="78375" x="3676650" y="5461000"/>
          <p14:tracePt t="78380" x="3676650" y="5473700"/>
          <p14:tracePt t="78479" x="3695700" y="5562600"/>
          <p14:tracePt t="78671" x="3695700" y="5568950"/>
          <p14:tracePt t="78772" x="3708400" y="5562600"/>
          <p14:tracePt t="78871" x="3733800" y="5524500"/>
          <p14:tracePt t="78876" x="3740150" y="5524500"/>
          <p14:tracePt t="78971" x="3759200" y="5467350"/>
          <p14:tracePt t="79068" x="3797300" y="5454650"/>
          <p14:tracePt t="79073" x="3803650" y="5454650"/>
          <p14:tracePt t="79183" x="3829050" y="5448300"/>
          <p14:tracePt t="79188" x="3835400" y="5448300"/>
          <p14:tracePt t="79475" x="3829050" y="5448300"/>
          <p14:tracePt t="79660" x="3803650" y="5461000"/>
          <p14:tracePt t="79756" x="3797300" y="5486400"/>
          <p14:tracePt t="79854" x="3778250" y="5530850"/>
          <p14:tracePt t="79859" x="3778250" y="5537200"/>
          <p14:tracePt t="80497" x="3752850" y="5549900"/>
          <p14:tracePt t="80603" x="3740150" y="5575300"/>
          <p14:tracePt t="80702" x="3740150" y="5600700"/>
          <p14:tracePt t="80707" x="3740150" y="5607050"/>
          <p14:tracePt t="80801" x="3752850" y="5638800"/>
          <p14:tracePt t="80898" x="3759200" y="5657850"/>
          <p14:tracePt t="80995" x="3765550" y="5683250"/>
          <p14:tracePt t="81096" x="3771900" y="5695950"/>
          <p14:tracePt t="81280" x="3771900" y="5702300"/>
          <p14:tracePt t="81294" x="3790950" y="5702300"/>
          <p14:tracePt t="81395" x="3797300" y="5695950"/>
          <p14:tracePt t="81491" x="3822700" y="5676900"/>
          <p14:tracePt t="81589" x="3822700" y="5645150"/>
          <p14:tracePt t="81685" x="3822700" y="5638800"/>
          <p14:tracePt t="81690" x="3822700" y="5619750"/>
          <p14:tracePt t="81698" x="3822700" y="5613400"/>
          <p14:tracePt t="81794" x="3816350" y="5581650"/>
          <p14:tracePt t="81891" x="3810000" y="5568950"/>
          <p14:tracePt t="81989" x="3803650" y="5543550"/>
          <p14:tracePt t="82096" x="3759200" y="5518150"/>
          <p14:tracePt t="82100" x="3752850" y="5518150"/>
          <p14:tracePt t="82200" x="3625850" y="5441950"/>
          <p14:tracePt t="82207" x="3575050" y="5422900"/>
          <p14:tracePt t="82211" x="3556000" y="5403850"/>
          <p14:tracePt t="82308" x="3359150" y="5314950"/>
          <p14:tracePt t="82402" x="2921000" y="5194300"/>
          <p14:tracePt t="82498" x="2609850" y="5130800"/>
          <p14:tracePt t="82504" x="2590800" y="5130800"/>
          <p14:tracePt t="82508" x="2565400" y="5130800"/>
          <p14:tracePt t="82604" x="2254250" y="5124450"/>
          <p14:tracePt t="82701" x="2089150" y="5175250"/>
          <p14:tracePt t="82707" x="2076450" y="5187950"/>
          <p14:tracePt t="82806" x="1974850" y="5340350"/>
          <p14:tracePt t="82915" x="1962150" y="5403850"/>
          <p14:tracePt t="83011" x="1968500" y="5422900"/>
          <p14:tracePt t="83102" x="2063750" y="5473700"/>
          <p14:tracePt t="83208" x="2159000" y="5410200"/>
          <p14:tracePt t="83212" x="2165350" y="5397500"/>
          <p14:tracePt t="83308" x="2159000" y="5276850"/>
          <p14:tracePt t="83406" x="2070100" y="5181600"/>
          <p14:tracePt t="83410" x="2063750" y="5175250"/>
          <p14:tracePt t="83507" x="2012950" y="5168900"/>
          <p14:tracePt t="83606" x="1981200" y="5194300"/>
          <p14:tracePt t="83610" x="1974850" y="5194300"/>
          <p14:tracePt t="83707" x="1968500" y="5238750"/>
          <p14:tracePt t="83806" x="2006600" y="5295900"/>
          <p14:tracePt t="83810" x="2012950" y="5295900"/>
          <p14:tracePt t="83905" x="2019300" y="5302250"/>
          <p14:tracePt t="84001" x="2038350" y="5302250"/>
          <p14:tracePt t="84277" x="2044700" y="5308600"/>
          <p14:tracePt t="84282" x="2057400" y="5314950"/>
          <p14:tracePt t="84286" x="2070100" y="5321300"/>
          <p14:tracePt t="85778" x="3771900" y="4743450"/>
          <p14:tracePt t="85876" x="5594350" y="3759200"/>
          <p14:tracePt t="85976" x="6978650" y="2774950"/>
          <p14:tracePt t="85981" x="7067550" y="2717800"/>
          <p14:tracePt t="85986" x="7156450" y="2667000"/>
          <p14:tracePt t="86083" x="8248650" y="2203450"/>
          <p14:tracePt t="86185" x="8724900" y="2025650"/>
          <p14:tracePt t="86192" x="8750300" y="2012950"/>
          <p14:tracePt t="86197" x="8782050" y="2006600"/>
          <p14:tracePt t="86201" x="8794750" y="2000250"/>
          <p14:tracePt t="86300" x="9404350" y="1860550"/>
          <p14:tracePt t="86398" x="9817100" y="1771650"/>
          <p14:tracePt t="86404" x="9823450" y="1771650"/>
          <p14:tracePt t="86863" x="9817100" y="1771650"/>
          <p14:tracePt t="86969" x="9728200" y="1841500"/>
          <p14:tracePt t="86973" x="9721850" y="1841500"/>
          <p14:tracePt t="87078" x="9690100" y="1847850"/>
          <p14:tracePt t="87187" x="9677400" y="1854200"/>
          <p14:tracePt t="87192" x="9664700" y="1854200"/>
          <p14:tracePt t="87296" x="9645650" y="1854200"/>
          <p14:tracePt t="87301" x="9645650" y="1860550"/>
          <p14:tracePt t="87305" x="9632950" y="1866900"/>
          <p14:tracePt t="87401" x="9588500" y="1879600"/>
          <p14:tracePt t="87406" x="9582150" y="1879600"/>
          <p14:tracePt t="87410" x="9575800" y="1879600"/>
          <p14:tracePt t="87508" x="9518650" y="1885950"/>
          <p14:tracePt t="87690" x="9493250" y="1898650"/>
          <p14:tracePt t="87788" x="9461500" y="1911350"/>
          <p14:tracePt t="87889" x="9423400" y="1917700"/>
          <p14:tracePt t="87893" x="9417050" y="1917700"/>
          <p14:tracePt t="87897" x="9404350" y="1917700"/>
          <p14:tracePt t="87995" x="9315450" y="1930400"/>
          <p14:tracePt t="88092" x="9194800" y="1968500"/>
          <p14:tracePt t="88192" x="9137650" y="1968500"/>
          <p14:tracePt t="88380" x="9131300" y="1968500"/>
          <p14:tracePt t="88571" x="9182100" y="1987550"/>
          <p14:tracePt t="88765" x="9391650" y="2057400"/>
          <p14:tracePt t="88770" x="9417050" y="2063750"/>
          <p14:tracePt t="88865" x="9505950" y="2082800"/>
          <p14:tracePt t="89682" x="9505950" y="2076450"/>
          <p14:tracePt t="89687" x="9499600" y="2063750"/>
          <p14:tracePt t="91356" x="9474200" y="2063750"/>
          <p14:tracePt t="91456" x="9423400" y="2070100"/>
          <p14:tracePt t="91461" x="9423400" y="2076450"/>
          <p14:tracePt t="91649" x="9417050" y="2076450"/>
          <p14:tracePt t="91841" x="9404350" y="2076450"/>
          <p14:tracePt t="91846" x="9385300" y="2089150"/>
          <p14:tracePt t="91851" x="9340850" y="2089150"/>
          <p14:tracePt t="91951" x="8496300" y="2305050"/>
          <p14:tracePt t="91956" x="8445500" y="2324100"/>
          <p14:tracePt t="92056" x="8210550" y="2400300"/>
          <p14:tracePt t="92061" x="8204200" y="2400300"/>
          <p14:tracePt t="92169" x="8064500" y="2413000"/>
          <p14:tracePt t="92173" x="8039100" y="2419350"/>
          <p14:tracePt t="92269" x="7696200" y="2508250"/>
          <p14:tracePt t="92281" x="7689850" y="2508250"/>
          <p14:tracePt t="92380" x="7677150" y="2508250"/>
          <p14:tracePt t="92480" x="7499350" y="2546350"/>
          <p14:tracePt t="92485" x="7480300" y="2552700"/>
          <p14:tracePt t="92489" x="7448550" y="2559050"/>
          <p14:tracePt t="92589" x="7302500" y="2603500"/>
          <p14:tracePt t="92593" x="7296150" y="2603500"/>
          <p14:tracePt t="92693" x="7200900" y="2584450"/>
          <p14:tracePt t="92698" x="7194550" y="2584450"/>
          <p14:tracePt t="92794" x="7169150" y="2571750"/>
          <p14:tracePt t="92894" x="7162800" y="2565400"/>
          <p14:tracePt t="92900" x="7156450" y="2565400"/>
          <p14:tracePt t="92998" x="7099300" y="2533650"/>
          <p14:tracePt t="93190" x="7080250" y="2520950"/>
          <p14:tracePt t="93198" x="7073900" y="2514600"/>
          <p14:tracePt t="93492" x="7067550" y="2514600"/>
          <p14:tracePt t="93588" x="7067550" y="2520950"/>
          <p14:tracePt t="93685" x="7067550" y="2533650"/>
          <p14:tracePt t="93872" x="7073900" y="2540000"/>
          <p14:tracePt t="93876" x="7080250" y="2546350"/>
          <p14:tracePt t="93972" x="7105650" y="2559050"/>
          <p14:tracePt t="94980" x="7239000" y="2660650"/>
          <p14:tracePt t="95078" x="7289800" y="2774950"/>
          <p14:tracePt t="95084" x="7296150" y="2787650"/>
          <p14:tracePt t="95187" x="7308850" y="2813050"/>
          <p14:tracePt t="95285" x="7315200" y="2762250"/>
          <p14:tracePt t="95291" x="7315200" y="2749550"/>
          <p14:tracePt t="95388" x="7321550" y="2622550"/>
          <p14:tracePt t="95579" x="7366000" y="2609850"/>
          <p14:tracePt t="95676" x="7397750" y="2578100"/>
          <p14:tracePt t="95775" x="7416800" y="2565400"/>
          <p14:tracePt t="95872" x="7429500" y="2533650"/>
          <p14:tracePt t="95970" x="7435850" y="2533650"/>
          <p14:tracePt t="96718" x="7607300" y="2565400"/>
          <p14:tracePt t="96723" x="7607300" y="2571750"/>
          <p14:tracePt t="96913" x="7575550" y="2647950"/>
          <p14:tracePt t="97010" x="7626350" y="2647950"/>
          <p14:tracePt t="97111" x="7696200" y="2641600"/>
          <p14:tracePt t="97116" x="7702550" y="2635250"/>
          <p14:tracePt t="97218" x="7715250" y="2628900"/>
          <p14:tracePt t="97320" x="7753350" y="2616200"/>
          <p14:tracePt t="97325" x="7772400" y="2609850"/>
          <p14:tracePt t="97423" x="7778750" y="2609850"/>
          <p14:tracePt t="97523" x="7785100" y="2609850"/>
          <p14:tracePt t="97527" x="7791450" y="2603500"/>
          <p14:tracePt t="97531" x="7810500" y="2597150"/>
          <p14:tracePt t="97721" x="7893050" y="2584450"/>
          <p14:tracePt t="97725" x="7899400" y="2584450"/>
          <p14:tracePt t="97824" x="7969250" y="2584450"/>
          <p14:tracePt t="97829" x="7988300" y="2584450"/>
          <p14:tracePt t="97834" x="8007350" y="2584450"/>
          <p14:tracePt t="97928" x="8064500" y="2590800"/>
          <p14:tracePt t="98117" x="8083550" y="2584450"/>
          <p14:tracePt t="98122" x="8089900" y="2584450"/>
          <p14:tracePt t="98225" x="8115300" y="2571750"/>
          <p14:tracePt t="98229" x="8121650" y="2571750"/>
          <p14:tracePt t="98327" x="8128000" y="2565400"/>
          <p14:tracePt t="98521" x="8140700" y="2540000"/>
          <p14:tracePt t="98718" x="8147050" y="2533650"/>
          <p14:tracePt t="98722" x="8172450" y="2527300"/>
          <p14:tracePt t="98910" x="8216900" y="2520950"/>
          <p14:tracePt t="99101" x="8223250" y="2520950"/>
          <p14:tracePt t="99106" x="8242300" y="2527300"/>
          <p14:tracePt t="99209" x="8255000" y="2533650"/>
          <p14:tracePt t="99214" x="8318500" y="2559050"/>
          <p14:tracePt t="99866" x="8350250" y="2565400"/>
          <p14:tracePt t="100155" x="8350250" y="2571750"/>
          <p14:tracePt t="100262" x="8356600" y="2578100"/>
          <p14:tracePt t="100267" x="8356600" y="2584450"/>
          <p14:tracePt t="100463" x="8362950" y="2590800"/>
          <p14:tracePt t="100562" x="8401050" y="2597150"/>
          <p14:tracePt t="100665" x="8496300" y="2603500"/>
          <p14:tracePt t="100674" x="8502650" y="2603500"/>
          <p14:tracePt t="100866" x="8528050" y="2597150"/>
          <p14:tracePt t="101058" x="8604250" y="2559050"/>
          <p14:tracePt t="101159" x="8636000" y="2552700"/>
          <p14:tracePt t="101261" x="8629650" y="2571750"/>
          <p14:tracePt t="101635" x="8629650" y="2559050"/>
          <p14:tracePt t="101734" x="8731250" y="2578100"/>
          <p14:tracePt t="101739" x="8750300" y="2578100"/>
          <p14:tracePt t="101839" x="8750300" y="2597150"/>
          <p14:tracePt t="102120" x="8890000" y="2597150"/>
          <p14:tracePt t="102124" x="8928100" y="2597150"/>
          <p14:tracePt t="102227" x="9258300" y="2692400"/>
          <p14:tracePt t="102233" x="9334500" y="2705100"/>
          <p14:tracePt t="102237" x="9359900" y="2705100"/>
          <p14:tracePt t="102337" x="9398000" y="2705100"/>
          <p14:tracePt t="102341" x="9779000" y="2705100"/>
          <p14:tracePt t="102345" x="9804400" y="2705100"/>
          <p14:tracePt t="102445" x="9963150" y="2705100"/>
          <p14:tracePt t="102450" x="9969500" y="2705100"/>
          <p14:tracePt t="102643" x="10071100" y="2717800"/>
          <p14:tracePt t="102647" x="10128250" y="2717800"/>
          <p14:tracePt t="102744" x="10198100" y="2686050"/>
          <p14:tracePt t="102755" x="10204450" y="2686050"/>
          <p14:tracePt t="102852" x="10204450" y="2679700"/>
          <p14:tracePt t="102950" x="10210800" y="2667000"/>
          <p14:tracePt t="103695" x="10223500" y="2660650"/>
          <p14:tracePt t="103805" x="10331450" y="2641600"/>
          <p14:tracePt t="103810" x="10337800" y="2641600"/>
          <p14:tracePt t="103909" x="10420350" y="2609850"/>
          <p14:tracePt t="103914" x="10426700" y="2603500"/>
          <p14:tracePt t="104012" x="10471150" y="2590800"/>
          <p14:tracePt t="104111" x="10521950" y="2578100"/>
          <p14:tracePt t="104225" x="10585450" y="2559050"/>
          <p14:tracePt t="104417" x="10585450" y="2527300"/>
          <p14:tracePt t="104421" x="10585450" y="2520950"/>
          <p14:tracePt t="104425" x="10585450" y="2514600"/>
          <p14:tracePt t="104524" x="10585450" y="2495550"/>
          <p14:tracePt t="104714" x="10566400" y="2463800"/>
          <p14:tracePt t="104814" x="10528300" y="2438400"/>
          <p14:tracePt t="104922" x="10490200" y="2432050"/>
          <p14:tracePt t="104927" x="10458450" y="2432050"/>
          <p14:tracePt t="104930" x="10433050" y="2432050"/>
          <p14:tracePt t="105028" x="10350500" y="2432050"/>
          <p14:tracePt t="105126" x="10331450" y="2438400"/>
          <p14:tracePt t="105131" x="10331450" y="2444750"/>
          <p14:tracePt t="105233" x="10325100" y="2444750"/>
          <p14:tracePt t="105238" x="10325100" y="2451100"/>
          <p14:tracePt t="105335" x="10325100" y="2457450"/>
          <p14:tracePt t="105339" x="10312400" y="2489200"/>
          <p14:tracePt t="105437" x="10306050" y="2514600"/>
          <p14:tracePt t="105546" x="10458450" y="2590800"/>
          <p14:tracePt t="105550" x="10477500" y="2590800"/>
          <p14:tracePt t="105554" x="10490200" y="2597150"/>
          <p14:tracePt t="105651" x="10572750" y="2597150"/>
          <p14:tracePt t="105658" x="10579100" y="2597150"/>
          <p14:tracePt t="105756" x="10744200" y="2616200"/>
          <p14:tracePt t="105854" x="10871200" y="2628900"/>
          <p14:tracePt t="105858" x="10883900" y="2628900"/>
          <p14:tracePt t="105957" x="10941050" y="2628900"/>
          <p14:tracePt t="106064" x="10998200" y="2622550"/>
          <p14:tracePt t="106069" x="11004550" y="2622550"/>
          <p14:tracePt t="106272" x="11023600" y="2616200"/>
          <p14:tracePt t="106377" x="11049000" y="2609850"/>
          <p14:tracePt t="106476" x="11042650" y="2647950"/>
          <p14:tracePt t="106754" x="11068050" y="2622550"/>
          <p14:tracePt t="106758" x="11068050" y="2616200"/>
          <p14:tracePt t="106762" x="11074400" y="2616200"/>
          <p14:tracePt t="106858" x="11131550" y="2578100"/>
          <p14:tracePt t="106957" x="11188700" y="2559050"/>
          <p14:tracePt t="106963" x="11195050" y="2559050"/>
          <p14:tracePt t="107151" x="11207750" y="2552700"/>
          <p14:tracePt t="107253" x="11264900" y="2546350"/>
          <p14:tracePt t="107258" x="11271250" y="2546350"/>
          <p14:tracePt t="107456" x="11296650" y="2546350"/>
          <p14:tracePt t="107460" x="11309350" y="2546350"/>
          <p14:tracePt t="107649" x="11353800" y="2559050"/>
          <p14:tracePt t="107654" x="11366500" y="2571750"/>
          <p14:tracePt t="107850" x="11391900" y="2578100"/>
          <p14:tracePt t="107948" x="11410950" y="2571750"/>
          <p14:tracePt t="108056" x="11455400" y="2584450"/>
          <p14:tracePt t="108060" x="11461750" y="2590800"/>
          <p14:tracePt t="108162" x="11474450" y="2597150"/>
          <p14:tracePt t="108172" x="11480800" y="2597150"/>
          <p14:tracePt t="109001" x="11474450" y="2597150"/>
          <p14:tracePt t="109660" x="11423650" y="2667000"/>
          <p14:tracePt t="109760" x="11252200" y="3143250"/>
          <p14:tracePt t="109766" x="11233150" y="3200400"/>
          <p14:tracePt t="109770" x="11220450" y="3257550"/>
          <p14:tracePt t="109870" x="10960100" y="4152900"/>
          <p14:tracePt t="109875" x="10922000" y="4241800"/>
          <p14:tracePt t="109973" x="10661650" y="4857750"/>
          <p14:tracePt t="110361" x="10604500" y="4914900"/>
          <p14:tracePt t="110365" x="10553700" y="4953000"/>
          <p14:tracePt t="110369" x="10509250" y="4991100"/>
          <p14:tracePt t="110470" x="9721850" y="5340350"/>
          <p14:tracePt t="110475" x="9575800" y="5391150"/>
          <p14:tracePt t="110575" x="9156700" y="5486400"/>
          <p14:tracePt t="110688" x="9055100" y="5511800"/>
          <p14:tracePt t="110694" x="9042400" y="5518150"/>
          <p14:tracePt t="110699" x="9029700" y="5518150"/>
          <p14:tracePt t="110797" x="8820150" y="5549900"/>
          <p14:tracePt t="110804" x="8807450" y="5562600"/>
          <p14:tracePt t="110903" x="8693150" y="5645150"/>
          <p14:tracePt t="111003" x="8693150" y="5670550"/>
          <p14:tracePt t="111196" x="8788400" y="5765800"/>
          <p14:tracePt t="111200" x="8788400" y="5778500"/>
          <p14:tracePt t="111396" x="8794750" y="5778500"/>
          <p14:tracePt t="111499" x="8832850" y="5772150"/>
          <p14:tracePt t="111600" x="8921750" y="5765800"/>
          <p14:tracePt t="111614" x="8928100" y="5765800"/>
          <p14:tracePt t="111711" x="8940800" y="5759450"/>
          <p14:tracePt t="111822" x="8947150" y="5753100"/>
          <p14:tracePt t="111827" x="8953500" y="5746750"/>
          <p14:tracePt t="111924" x="8978900" y="5740400"/>
          <p14:tracePt t="112023" x="9017000" y="5753100"/>
          <p14:tracePt t="112028" x="9023350" y="5753100"/>
          <p14:tracePt t="112126" x="9067800" y="5759450"/>
          <p14:tracePt t="112239" x="9093200" y="5759450"/>
          <p14:tracePt t="112521" x="9118600" y="5765800"/>
          <p14:tracePt t="112711" x="9182100" y="5791200"/>
          <p14:tracePt t="112715" x="9182100" y="5784850"/>
          <p14:tracePt t="112910" x="9169400" y="5797550"/>
          <p14:tracePt t="113100" x="9188450" y="5778500"/>
          <p14:tracePt t="113205" x="9245600" y="5765800"/>
          <p14:tracePt t="113212" x="9264650" y="5765800"/>
          <p14:tracePt t="113217" x="9271000" y="5765800"/>
          <p14:tracePt t="113221" x="9290050" y="5765800"/>
          <p14:tracePt t="113225" x="9296400" y="5765800"/>
          <p14:tracePt t="113409" x="9328150" y="5765800"/>
          <p14:tracePt t="113782" x="9340850" y="5765800"/>
          <p14:tracePt t="114447" x="9340850" y="5759450"/>
          <p14:tracePt t="114451" x="9340850" y="5753100"/>
          <p14:tracePt t="115204" x="9340850" y="5746750"/>
          <p14:tracePt t="115208" x="9340850" y="5740400"/>
          <p14:tracePt t="117411" x="9340850" y="5727700"/>
          <p14:tracePt t="117894" x="9378950" y="5715000"/>
          <p14:tracePt t="118002" x="9448800" y="5734050"/>
          <p14:tracePt t="118198" x="9569450" y="57658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3.5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9.9|11.1|27.7|9.2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6.9|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9.8|6.7|10.9|10.6|8.8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4.4|51.5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DD0"/>
      </a:accent1>
      <a:accent2>
        <a:srgbClr val="008E74"/>
      </a:accent2>
      <a:accent3>
        <a:srgbClr val="005376"/>
      </a:accent3>
      <a:accent4>
        <a:srgbClr val="7D0D7C"/>
      </a:accent4>
      <a:accent5>
        <a:srgbClr val="347929"/>
      </a:accent5>
      <a:accent6>
        <a:srgbClr val="FFA033"/>
      </a:accent6>
      <a:hlink>
        <a:srgbClr val="6CB31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enter xmlns="4664cbb0-d96c-41ce-a29a-6ffbfec1c902" xsi:nil="true"/>
    <Comments xmlns="4664cbb0-d96c-41ce-a29a-6ffbfec1c902" xsi:nil="true"/>
    <Ready_x0020_for_x0020_Printing xmlns="4664cbb0-d96c-41ce-a29a-6ffbfec1c902">No</Ready_x0020_for_x0020_Printing>
    <Printed_x003f_ xmlns="4664cbb0-d96c-41ce-a29a-6ffbfec1c902" xsi:nil="true"/>
    <R_x0026_A_x0020_Status xmlns="4664cbb0-d96c-41ce-a29a-6ffbfec1c902">In Progress</R_x0026_A_x0020_Status>
    <Review_x0020_Comments xmlns="4664cbb0-d96c-41ce-a29a-6ffbfec1c90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501A00BD19104F9CC1ED41E30EC60E" ma:contentTypeVersion="8" ma:contentTypeDescription="Create a new document." ma:contentTypeScope="" ma:versionID="3c9eae892b84522b93da81c3d763dafb">
  <xsd:schema xmlns:xsd="http://www.w3.org/2001/XMLSchema" xmlns:xs="http://www.w3.org/2001/XMLSchema" xmlns:p="http://schemas.microsoft.com/office/2006/metadata/properties" xmlns:ns2="4664cbb0-d96c-41ce-a29a-6ffbfec1c902" xmlns:ns3="1e4b3dc7-4043-4beb-a6bb-0199e052f0c9" targetNamespace="http://schemas.microsoft.com/office/2006/metadata/properties" ma:root="true" ma:fieldsID="283c19a8e4c69f2ef42d4dc44d2aba9d" ns2:_="" ns3:_="">
    <xsd:import namespace="4664cbb0-d96c-41ce-a29a-6ffbfec1c902"/>
    <xsd:import namespace="1e4b3dc7-4043-4beb-a6bb-0199e052f0c9"/>
    <xsd:element name="properties">
      <xsd:complexType>
        <xsd:sequence>
          <xsd:element name="documentManagement">
            <xsd:complexType>
              <xsd:all>
                <xsd:element ref="ns2:Review_x0020_Comments" minOccurs="0"/>
                <xsd:element ref="ns2:Center" minOccurs="0"/>
                <xsd:element ref="ns2:Ready_x0020_for_x0020_Printing" minOccurs="0"/>
                <xsd:element ref="ns2:R_x0026_A_x0020_Status" minOccurs="0"/>
                <xsd:element ref="ns2:Comments" minOccurs="0"/>
                <xsd:element ref="ns2:Printed_x003f_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4cbb0-d96c-41ce-a29a-6ffbfec1c902" elementFormDefault="qualified">
    <xsd:import namespace="http://schemas.microsoft.com/office/2006/documentManagement/types"/>
    <xsd:import namespace="http://schemas.microsoft.com/office/infopath/2007/PartnerControls"/>
    <xsd:element name="Review_x0020_Comments" ma:index="8" nillable="true" ma:displayName="Person Printing" ma:internalName="Review_x0020_Comments">
      <xsd:simpleType>
        <xsd:restriction base="dms:Note">
          <xsd:maxLength value="255"/>
        </xsd:restriction>
      </xsd:simpleType>
    </xsd:element>
    <xsd:element name="Center" ma:index="9" nillable="true" ma:displayName="Center" ma:internalName="Center">
      <xsd:simpleType>
        <xsd:restriction base="dms:Text">
          <xsd:maxLength value="255"/>
        </xsd:restriction>
      </xsd:simpleType>
    </xsd:element>
    <xsd:element name="Ready_x0020_for_x0020_Printing" ma:index="10" nillable="true" ma:displayName="Ready for Printing" ma:default="No" ma:format="Dropdown" ma:internalName="Ready_x0020_for_x0020_Printing">
      <xsd:simpleType>
        <xsd:restriction base="dms:Choice">
          <xsd:enumeration value="Yes"/>
          <xsd:enumeration value="No"/>
        </xsd:restriction>
      </xsd:simpleType>
    </xsd:element>
    <xsd:element name="R_x0026_A_x0020_Status" ma:index="11" nillable="true" ma:displayName="R&amp;A Status" ma:default="In Progress" ma:format="Dropdown" ma:internalName="R_x0026_A_x0020_Status">
      <xsd:simpleType>
        <xsd:restriction base="dms:Choice">
          <xsd:enumeration value="In Progress"/>
          <xsd:enumeration value="Completed"/>
        </xsd:restriction>
      </xsd:simpleType>
    </xsd:element>
    <xsd:element name="Comments" ma:index="12" nillable="true" ma:displayName="Comments" ma:internalName="Comments">
      <xsd:simpleType>
        <xsd:restriction base="dms:Text">
          <xsd:maxLength value="255"/>
        </xsd:restriction>
      </xsd:simpleType>
    </xsd:element>
    <xsd:element name="Printed_x003f_" ma:index="13" nillable="true" ma:displayName="Printed?" ma:internalName="Printed_x003f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b3dc7-4043-4beb-a6bb-0199e052f0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78DEF-786E-4A28-8AC7-5C1ECC2DD1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3A5393-1BBD-4C66-B27F-FA439B2D8348}">
  <ds:schemaRefs>
    <ds:schemaRef ds:uri="http://schemas.microsoft.com/office/2006/documentManagement/types"/>
    <ds:schemaRef ds:uri="http://www.w3.org/XML/1998/namespace"/>
    <ds:schemaRef ds:uri="http://purl.org/dc/dcmitype/"/>
    <ds:schemaRef ds:uri="1e4b3dc7-4043-4beb-a6bb-0199e052f0c9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664cbb0-d96c-41ce-a29a-6ffbfec1c90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9D4BED8-8CA2-4B76-8085-B5C24468D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64cbb0-d96c-41ce-a29a-6ffbfec1c902"/>
    <ds:schemaRef ds:uri="1e4b3dc7-4043-4beb-a6bb-0199e052f0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70859</TotalTime>
  <Words>838</Words>
  <Application>Microsoft Macintosh PowerPoint</Application>
  <PresentationFormat>Widescreen</PresentationFormat>
  <Paragraphs>101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Light</vt:lpstr>
      <vt:lpstr>Arial</vt:lpstr>
      <vt:lpstr>Cambria Math</vt:lpstr>
      <vt:lpstr>Century Gothic</vt:lpstr>
      <vt:lpstr>Gill Sans MT</vt:lpstr>
      <vt:lpstr>Wingdings</vt:lpstr>
      <vt:lpstr>Office Theme</vt:lpstr>
      <vt:lpstr>MatFold: systematic insights into materials discovery models’ performance through standardized cross-validation protocols </vt:lpstr>
      <vt:lpstr>Motivation: Expected performance in materials science machine learning models depends drastically on how cross-validation (CV) experiments are designed</vt:lpstr>
      <vt:lpstr>Motivation: Examples of materials datasets[1,2] where data leakage readily occurs</vt:lpstr>
      <vt:lpstr>Motivation: overview of “defect” graph neural networks for materials discovery </vt:lpstr>
      <vt:lpstr>MatFold concept: propose standardized &amp; automated CV analysis with, among other options, increasingly difficult chemical/structural splitting criteria </vt:lpstr>
      <vt:lpstr>MatFold concept: give user fixed set of options for CV analysis that can be compared between any modeling approach and materials dataset</vt:lpstr>
      <vt:lpstr>MatFold insights: ΔH_V expected error depends significantly on split criteria </vt:lpstr>
      <vt:lpstr>Mat Fold insights: (1) Validity of bootstrapped uncertainty metric and (2) expected value of continued data collection</vt:lpstr>
      <vt:lpstr>Mat Fold insights: Comparing strengths and weaknesses across modeling approaches and data domains</vt:lpstr>
      <vt:lpstr>Some Key Takeaways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Witman, Matthew David</cp:lastModifiedBy>
  <cp:revision>362</cp:revision>
  <dcterms:created xsi:type="dcterms:W3CDTF">2020-02-21T15:03:54Z</dcterms:created>
  <dcterms:modified xsi:type="dcterms:W3CDTF">2024-08-06T18:40:18Z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0x01010001501A00BD19104F9CC1ED41E30EC60E</vt:lpwstr>
  </property>
</Properties>
</file>