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3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4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5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6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7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8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9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10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9" r:id="rId3"/>
    <p:sldMasterId id="2147483675" r:id="rId4"/>
    <p:sldMasterId id="2147483683" r:id="rId5"/>
  </p:sldMasterIdLst>
  <p:notesMasterIdLst>
    <p:notesMasterId r:id="rId27"/>
  </p:notesMasterIdLst>
  <p:sldIdLst>
    <p:sldId id="257" r:id="rId6"/>
    <p:sldId id="324" r:id="rId7"/>
    <p:sldId id="357" r:id="rId8"/>
    <p:sldId id="280" r:id="rId9"/>
    <p:sldId id="325" r:id="rId10"/>
    <p:sldId id="326" r:id="rId11"/>
    <p:sldId id="327" r:id="rId12"/>
    <p:sldId id="321" r:id="rId13"/>
    <p:sldId id="328" r:id="rId14"/>
    <p:sldId id="323" r:id="rId15"/>
    <p:sldId id="307" r:id="rId16"/>
    <p:sldId id="329" r:id="rId17"/>
    <p:sldId id="310" r:id="rId18"/>
    <p:sldId id="312" r:id="rId19"/>
    <p:sldId id="313" r:id="rId20"/>
    <p:sldId id="315" r:id="rId21"/>
    <p:sldId id="317" r:id="rId22"/>
    <p:sldId id="318" r:id="rId23"/>
    <p:sldId id="330" r:id="rId24"/>
    <p:sldId id="319" r:id="rId25"/>
    <p:sldId id="32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D3F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9A5BBD-EAA2-4638-AE84-4A2230D6F01D}" v="28" dt="2024-05-21T18:53:01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6357" autoAdjust="0"/>
  </p:normalViewPr>
  <p:slideViewPr>
    <p:cSldViewPr snapToGrid="0">
      <p:cViewPr varScale="1">
        <p:scale>
          <a:sx n="124" d="100"/>
          <a:sy n="124" d="100"/>
        </p:scale>
        <p:origin x="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lippos Fotiadis" userId="e24cc43f9216fc90" providerId="LiveId" clId="{CBADDD04-1A8D-4417-AC5B-396FAA20BDD8}"/>
    <pc:docChg chg="custSel modSld">
      <pc:chgData name="Filippos Fotiadis" userId="e24cc43f9216fc90" providerId="LiveId" clId="{CBADDD04-1A8D-4417-AC5B-396FAA20BDD8}" dt="2021-11-07T19:59:59.793" v="0" actId="478"/>
      <pc:docMkLst>
        <pc:docMk/>
      </pc:docMkLst>
      <pc:sldChg chg="delSp mod">
        <pc:chgData name="Filippos Fotiadis" userId="e24cc43f9216fc90" providerId="LiveId" clId="{CBADDD04-1A8D-4417-AC5B-396FAA20BDD8}" dt="2021-11-07T19:59:59.793" v="0" actId="478"/>
        <pc:sldMkLst>
          <pc:docMk/>
          <pc:sldMk cId="1255138656" sldId="321"/>
        </pc:sldMkLst>
        <pc:picChg chg="del">
          <ac:chgData name="Filippos Fotiadis" userId="e24cc43f9216fc90" providerId="LiveId" clId="{CBADDD04-1A8D-4417-AC5B-396FAA20BDD8}" dt="2021-11-07T19:59:59.793" v="0" actId="478"/>
          <ac:picMkLst>
            <pc:docMk/>
            <pc:sldMk cId="1255138656" sldId="321"/>
            <ac:picMk id="5" creationId="{2948FDBD-EBAC-4B5A-A14E-2DB329E2A073}"/>
          </ac:picMkLst>
        </pc:picChg>
      </pc:sldChg>
    </pc:docChg>
  </pc:docChgLst>
  <pc:docChgLst>
    <pc:chgData name="Vamvoudakis, Kyriakos G." userId="afa3d5b4-c9bc-4901-ab76-585c898f5721" providerId="ADAL" clId="{189A5BBD-EAA2-4638-AE84-4A2230D6F01D}"/>
    <pc:docChg chg="undo custSel delSld modSld sldOrd">
      <pc:chgData name="Vamvoudakis, Kyriakos G." userId="afa3d5b4-c9bc-4901-ab76-585c898f5721" providerId="ADAL" clId="{189A5BBD-EAA2-4638-AE84-4A2230D6F01D}" dt="2024-05-22T16:16:23.557" v="201" actId="1076"/>
      <pc:docMkLst>
        <pc:docMk/>
      </pc:docMkLst>
      <pc:sldChg chg="addSp modSp mod ord">
        <pc:chgData name="Vamvoudakis, Kyriakos G." userId="afa3d5b4-c9bc-4901-ab76-585c898f5721" providerId="ADAL" clId="{189A5BBD-EAA2-4638-AE84-4A2230D6F01D}" dt="2024-05-21T18:37:24.546" v="156"/>
        <pc:sldMkLst>
          <pc:docMk/>
          <pc:sldMk cId="0" sldId="280"/>
        </pc:sldMkLst>
        <pc:spChg chg="add mod">
          <ac:chgData name="Vamvoudakis, Kyriakos G." userId="afa3d5b4-c9bc-4901-ab76-585c898f5721" providerId="ADAL" clId="{189A5BBD-EAA2-4638-AE84-4A2230D6F01D}" dt="2024-05-21T18:23:01.621" v="1"/>
          <ac:spMkLst>
            <pc:docMk/>
            <pc:sldMk cId="0" sldId="280"/>
            <ac:spMk id="2" creationId="{9049F25B-B446-999B-3396-2270AA327AD7}"/>
          </ac:spMkLst>
        </pc:spChg>
        <pc:spChg chg="add mod ord">
          <ac:chgData name="Vamvoudakis, Kyriakos G." userId="afa3d5b4-c9bc-4901-ab76-585c898f5721" providerId="ADAL" clId="{189A5BBD-EAA2-4638-AE84-4A2230D6F01D}" dt="2024-05-21T18:29:41.051" v="60" actId="113"/>
          <ac:spMkLst>
            <pc:docMk/>
            <pc:sldMk cId="0" sldId="280"/>
            <ac:spMk id="3" creationId="{E8207CBD-7996-831A-B49A-A0403706848E}"/>
          </ac:spMkLst>
        </pc:spChg>
        <pc:spChg chg="mod">
          <ac:chgData name="Vamvoudakis, Kyriakos G." userId="afa3d5b4-c9bc-4901-ab76-585c898f5721" providerId="ADAL" clId="{189A5BBD-EAA2-4638-AE84-4A2230D6F01D}" dt="2024-05-21T18:24:42.754" v="38" actId="20577"/>
          <ac:spMkLst>
            <pc:docMk/>
            <pc:sldMk cId="0" sldId="280"/>
            <ac:spMk id="420" creationId="{00000000-0000-0000-0000-000000000000}"/>
          </ac:spMkLst>
        </pc:spChg>
      </pc:sldChg>
      <pc:sldChg chg="del">
        <pc:chgData name="Vamvoudakis, Kyriakos G." userId="afa3d5b4-c9bc-4901-ab76-585c898f5721" providerId="ADAL" clId="{189A5BBD-EAA2-4638-AE84-4A2230D6F01D}" dt="2024-05-21T18:25:06.222" v="39" actId="47"/>
        <pc:sldMkLst>
          <pc:docMk/>
          <pc:sldMk cId="0" sldId="291"/>
        </pc:sldMkLst>
      </pc:sldChg>
      <pc:sldChg chg="addSp delSp modSp del mod">
        <pc:chgData name="Vamvoudakis, Kyriakos G." userId="afa3d5b4-c9bc-4901-ab76-585c898f5721" providerId="ADAL" clId="{189A5BBD-EAA2-4638-AE84-4A2230D6F01D}" dt="2024-05-21T18:35:09.750" v="136" actId="47"/>
        <pc:sldMkLst>
          <pc:docMk/>
          <pc:sldMk cId="1792442897" sldId="295"/>
        </pc:sldMkLst>
        <pc:spChg chg="mod">
          <ac:chgData name="Vamvoudakis, Kyriakos G." userId="afa3d5b4-c9bc-4901-ab76-585c898f5721" providerId="ADAL" clId="{189A5BBD-EAA2-4638-AE84-4A2230D6F01D}" dt="2024-05-21T18:26:01.187" v="59" actId="1076"/>
          <ac:spMkLst>
            <pc:docMk/>
            <pc:sldMk cId="1792442897" sldId="295"/>
            <ac:spMk id="14" creationId="{00000000-0000-0000-0000-000000000000}"/>
          </ac:spMkLst>
        </pc:spChg>
        <pc:picChg chg="del">
          <ac:chgData name="Vamvoudakis, Kyriakos G." userId="afa3d5b4-c9bc-4901-ab76-585c898f5721" providerId="ADAL" clId="{189A5BBD-EAA2-4638-AE84-4A2230D6F01D}" dt="2024-05-21T18:25:23.442" v="53" actId="478"/>
          <ac:picMkLst>
            <pc:docMk/>
            <pc:sldMk cId="1792442897" sldId="295"/>
            <ac:picMk id="3" creationId="{00000000-0000-0000-0000-000000000000}"/>
          </ac:picMkLst>
        </pc:picChg>
        <pc:picChg chg="del">
          <ac:chgData name="Vamvoudakis, Kyriakos G." userId="afa3d5b4-c9bc-4901-ab76-585c898f5721" providerId="ADAL" clId="{189A5BBD-EAA2-4638-AE84-4A2230D6F01D}" dt="2024-05-21T18:25:18.267" v="50" actId="478"/>
          <ac:picMkLst>
            <pc:docMk/>
            <pc:sldMk cId="1792442897" sldId="295"/>
            <ac:picMk id="12" creationId="{00000000-0000-0000-0000-000000000000}"/>
          </ac:picMkLst>
        </pc:picChg>
        <pc:picChg chg="del">
          <ac:chgData name="Vamvoudakis, Kyriakos G." userId="afa3d5b4-c9bc-4901-ab76-585c898f5721" providerId="ADAL" clId="{189A5BBD-EAA2-4638-AE84-4A2230D6F01D}" dt="2024-05-21T18:25:16.774" v="49" actId="478"/>
          <ac:picMkLst>
            <pc:docMk/>
            <pc:sldMk cId="1792442897" sldId="295"/>
            <ac:picMk id="13" creationId="{00000000-0000-0000-0000-000000000000}"/>
          </ac:picMkLst>
        </pc:picChg>
        <pc:picChg chg="del mod">
          <ac:chgData name="Vamvoudakis, Kyriakos G." userId="afa3d5b4-c9bc-4901-ab76-585c898f5721" providerId="ADAL" clId="{189A5BBD-EAA2-4638-AE84-4A2230D6F01D}" dt="2024-05-21T18:25:21.570" v="52" actId="478"/>
          <ac:picMkLst>
            <pc:docMk/>
            <pc:sldMk cId="1792442897" sldId="295"/>
            <ac:picMk id="15" creationId="{00000000-0000-0000-0000-000000000000}"/>
          </ac:picMkLst>
        </pc:picChg>
        <pc:picChg chg="del">
          <ac:chgData name="Vamvoudakis, Kyriakos G." userId="afa3d5b4-c9bc-4901-ab76-585c898f5721" providerId="ADAL" clId="{189A5BBD-EAA2-4638-AE84-4A2230D6F01D}" dt="2024-05-21T18:25:19.764" v="51" actId="478"/>
          <ac:picMkLst>
            <pc:docMk/>
            <pc:sldMk cId="1792442897" sldId="295"/>
            <ac:picMk id="16" creationId="{00000000-0000-0000-0000-000000000000}"/>
          </ac:picMkLst>
        </pc:picChg>
        <pc:picChg chg="del">
          <ac:chgData name="Vamvoudakis, Kyriakos G." userId="afa3d5b4-c9bc-4901-ab76-585c898f5721" providerId="ADAL" clId="{189A5BBD-EAA2-4638-AE84-4A2230D6F01D}" dt="2024-05-21T18:25:15.197" v="48" actId="478"/>
          <ac:picMkLst>
            <pc:docMk/>
            <pc:sldMk cId="1792442897" sldId="295"/>
            <ac:picMk id="22" creationId="{00000000-0000-0000-0000-000000000000}"/>
          </ac:picMkLst>
        </pc:picChg>
        <pc:picChg chg="add mod">
          <ac:chgData name="Vamvoudakis, Kyriakos G." userId="afa3d5b4-c9bc-4901-ab76-585c898f5721" providerId="ADAL" clId="{189A5BBD-EAA2-4638-AE84-4A2230D6F01D}" dt="2024-05-21T18:25:55.730" v="58" actId="1076"/>
          <ac:picMkLst>
            <pc:docMk/>
            <pc:sldMk cId="1792442897" sldId="295"/>
            <ac:picMk id="1026" creationId="{479A0BFB-7241-6001-1681-B855FE4B63A5}"/>
          </ac:picMkLst>
        </pc:picChg>
        <pc:picChg chg="del mod">
          <ac:chgData name="Vamvoudakis, Kyriakos G." userId="afa3d5b4-c9bc-4901-ab76-585c898f5721" providerId="ADAL" clId="{189A5BBD-EAA2-4638-AE84-4A2230D6F01D}" dt="2024-05-21T18:25:51.745" v="56" actId="478"/>
          <ac:picMkLst>
            <pc:docMk/>
            <pc:sldMk cId="1792442897" sldId="295"/>
            <ac:picMk id="1030" creationId="{00000000-0000-0000-0000-000000000000}"/>
          </ac:picMkLst>
        </pc:picChg>
        <pc:picChg chg="del">
          <ac:chgData name="Vamvoudakis, Kyriakos G." userId="afa3d5b4-c9bc-4901-ab76-585c898f5721" providerId="ADAL" clId="{189A5BBD-EAA2-4638-AE84-4A2230D6F01D}" dt="2024-05-21T18:25:24.927" v="54" actId="478"/>
          <ac:picMkLst>
            <pc:docMk/>
            <pc:sldMk cId="1792442897" sldId="295"/>
            <ac:picMk id="1032" creationId="{00000000-0000-0000-0000-000000000000}"/>
          </ac:picMkLst>
        </pc:picChg>
      </pc:sldChg>
      <pc:sldChg chg="modSp mod">
        <pc:chgData name="Vamvoudakis, Kyriakos G." userId="afa3d5b4-c9bc-4901-ab76-585c898f5721" providerId="ADAL" clId="{189A5BBD-EAA2-4638-AE84-4A2230D6F01D}" dt="2024-05-21T18:57:36.147" v="200" actId="20577"/>
        <pc:sldMkLst>
          <pc:docMk/>
          <pc:sldMk cId="1990320827" sldId="319"/>
        </pc:sldMkLst>
        <pc:spChg chg="mod">
          <ac:chgData name="Vamvoudakis, Kyriakos G." userId="afa3d5b4-c9bc-4901-ab76-585c898f5721" providerId="ADAL" clId="{189A5BBD-EAA2-4638-AE84-4A2230D6F01D}" dt="2024-05-21T18:57:36.147" v="200" actId="20577"/>
          <ac:spMkLst>
            <pc:docMk/>
            <pc:sldMk cId="1990320827" sldId="319"/>
            <ac:spMk id="2" creationId="{3964442C-C1CC-4B11-9FEC-2C6247609849}"/>
          </ac:spMkLst>
        </pc:spChg>
      </pc:sldChg>
      <pc:sldChg chg="addSp delSp modSp mod">
        <pc:chgData name="Vamvoudakis, Kyriakos G." userId="afa3d5b4-c9bc-4901-ab76-585c898f5721" providerId="ADAL" clId="{189A5BBD-EAA2-4638-AE84-4A2230D6F01D}" dt="2024-05-21T18:57:24.127" v="184" actId="2711"/>
        <pc:sldMkLst>
          <pc:docMk/>
          <pc:sldMk cId="2408436791" sldId="322"/>
        </pc:sldMkLst>
        <pc:spChg chg="del">
          <ac:chgData name="Vamvoudakis, Kyriakos G." userId="afa3d5b4-c9bc-4901-ab76-585c898f5721" providerId="ADAL" clId="{189A5BBD-EAA2-4638-AE84-4A2230D6F01D}" dt="2024-05-21T18:35:26.518" v="140" actId="478"/>
          <ac:spMkLst>
            <pc:docMk/>
            <pc:sldMk cId="2408436791" sldId="322"/>
            <ac:spMk id="3" creationId="{F14658FC-5CCA-4025-9B9B-790210615781}"/>
          </ac:spMkLst>
        </pc:spChg>
        <pc:spChg chg="del">
          <ac:chgData name="Vamvoudakis, Kyriakos G." userId="afa3d5b4-c9bc-4901-ab76-585c898f5721" providerId="ADAL" clId="{189A5BBD-EAA2-4638-AE84-4A2230D6F01D}" dt="2024-05-21T18:35:47.766" v="143" actId="478"/>
          <ac:spMkLst>
            <pc:docMk/>
            <pc:sldMk cId="2408436791" sldId="322"/>
            <ac:spMk id="4" creationId="{66C67FB3-0A6E-49C2-BC6B-4A1BD2A54505}"/>
          </ac:spMkLst>
        </pc:spChg>
        <pc:spChg chg="mod">
          <ac:chgData name="Vamvoudakis, Kyriakos G." userId="afa3d5b4-c9bc-4901-ab76-585c898f5721" providerId="ADAL" clId="{189A5BBD-EAA2-4638-AE84-4A2230D6F01D}" dt="2024-05-21T18:57:24.127" v="184" actId="2711"/>
          <ac:spMkLst>
            <pc:docMk/>
            <pc:sldMk cId="2408436791" sldId="322"/>
            <ac:spMk id="5" creationId="{E6E37E20-830B-4C36-852E-788F7C471B81}"/>
          </ac:spMkLst>
        </pc:spChg>
        <pc:spChg chg="mod">
          <ac:chgData name="Vamvoudakis, Kyriakos G." userId="afa3d5b4-c9bc-4901-ab76-585c898f5721" providerId="ADAL" clId="{189A5BBD-EAA2-4638-AE84-4A2230D6F01D}" dt="2024-05-21T18:36:41.016" v="149" actId="1076"/>
          <ac:spMkLst>
            <pc:docMk/>
            <pc:sldMk cId="2408436791" sldId="322"/>
            <ac:spMk id="26" creationId="{FD5A66BC-C998-494E-B234-CBD1DC6F449C}"/>
          </ac:spMkLst>
        </pc:spChg>
        <pc:spChg chg="del">
          <ac:chgData name="Vamvoudakis, Kyriakos G." userId="afa3d5b4-c9bc-4901-ab76-585c898f5721" providerId="ADAL" clId="{189A5BBD-EAA2-4638-AE84-4A2230D6F01D}" dt="2024-05-21T18:35:20.042" v="139" actId="478"/>
          <ac:spMkLst>
            <pc:docMk/>
            <pc:sldMk cId="2408436791" sldId="322"/>
            <ac:spMk id="27" creationId="{F86F06A6-29DD-4EC1-AA4B-53E9E2994AB6}"/>
          </ac:spMkLst>
        </pc:spChg>
        <pc:picChg chg="mod">
          <ac:chgData name="Vamvoudakis, Kyriakos G." userId="afa3d5b4-c9bc-4901-ab76-585c898f5721" providerId="ADAL" clId="{189A5BBD-EAA2-4638-AE84-4A2230D6F01D}" dt="2024-05-21T18:53:01.144" v="161" actId="1076"/>
          <ac:picMkLst>
            <pc:docMk/>
            <pc:sldMk cId="2408436791" sldId="322"/>
            <ac:picMk id="9" creationId="{CEB4F1BE-38D4-CDDD-9733-CC7D2719068C}"/>
          </ac:picMkLst>
        </pc:picChg>
        <pc:picChg chg="mod">
          <ac:chgData name="Vamvoudakis, Kyriakos G." userId="afa3d5b4-c9bc-4901-ab76-585c898f5721" providerId="ADAL" clId="{189A5BBD-EAA2-4638-AE84-4A2230D6F01D}" dt="2024-05-21T18:37:02.220" v="154" actId="1076"/>
          <ac:picMkLst>
            <pc:docMk/>
            <pc:sldMk cId="2408436791" sldId="322"/>
            <ac:picMk id="10" creationId="{0B72005E-81E4-495C-84CD-C3D8462D4B31}"/>
          </ac:picMkLst>
        </pc:picChg>
        <pc:picChg chg="mod">
          <ac:chgData name="Vamvoudakis, Kyriakos G." userId="afa3d5b4-c9bc-4901-ab76-585c898f5721" providerId="ADAL" clId="{189A5BBD-EAA2-4638-AE84-4A2230D6F01D}" dt="2024-05-21T18:53:08.809" v="163" actId="1076"/>
          <ac:picMkLst>
            <pc:docMk/>
            <pc:sldMk cId="2408436791" sldId="322"/>
            <ac:picMk id="15" creationId="{054F3798-F300-45A5-A54A-844B6E103ADC}"/>
          </ac:picMkLst>
        </pc:picChg>
        <pc:picChg chg="mod">
          <ac:chgData name="Vamvoudakis, Kyriakos G." userId="afa3d5b4-c9bc-4901-ab76-585c898f5721" providerId="ADAL" clId="{189A5BBD-EAA2-4638-AE84-4A2230D6F01D}" dt="2024-05-21T18:53:06.223" v="162" actId="1076"/>
          <ac:picMkLst>
            <pc:docMk/>
            <pc:sldMk cId="2408436791" sldId="322"/>
            <ac:picMk id="20" creationId="{CE8B6FA0-AD8D-4093-9579-DDEEF0F89494}"/>
          </ac:picMkLst>
        </pc:picChg>
        <pc:picChg chg="del">
          <ac:chgData name="Vamvoudakis, Kyriakos G." userId="afa3d5b4-c9bc-4901-ab76-585c898f5721" providerId="ADAL" clId="{189A5BBD-EAA2-4638-AE84-4A2230D6F01D}" dt="2024-05-21T18:35:15.668" v="137" actId="478"/>
          <ac:picMkLst>
            <pc:docMk/>
            <pc:sldMk cId="2408436791" sldId="322"/>
            <ac:picMk id="23" creationId="{044A6ED3-59E2-487D-A762-96EAFA9DF162}"/>
          </ac:picMkLst>
        </pc:picChg>
        <pc:picChg chg="del">
          <ac:chgData name="Vamvoudakis, Kyriakos G." userId="afa3d5b4-c9bc-4901-ab76-585c898f5721" providerId="ADAL" clId="{189A5BBD-EAA2-4638-AE84-4A2230D6F01D}" dt="2024-05-21T18:35:17.492" v="138" actId="478"/>
          <ac:picMkLst>
            <pc:docMk/>
            <pc:sldMk cId="2408436791" sldId="322"/>
            <ac:picMk id="24" creationId="{5BA3154B-91F0-4F96-B37C-4B87859C8256}"/>
          </ac:picMkLst>
        </pc:picChg>
        <pc:picChg chg="del">
          <ac:chgData name="Vamvoudakis, Kyriakos G." userId="afa3d5b4-c9bc-4901-ab76-585c898f5721" providerId="ADAL" clId="{189A5BBD-EAA2-4638-AE84-4A2230D6F01D}" dt="2024-05-21T18:36:15.025" v="144" actId="478"/>
          <ac:picMkLst>
            <pc:docMk/>
            <pc:sldMk cId="2408436791" sldId="322"/>
            <ac:picMk id="25" creationId="{D05EAFD9-D0CD-4878-A8F9-C262B2A1C04B}"/>
          </ac:picMkLst>
        </pc:picChg>
        <pc:picChg chg="add mod">
          <ac:chgData name="Vamvoudakis, Kyriakos G." userId="afa3d5b4-c9bc-4901-ab76-585c898f5721" providerId="ADAL" clId="{189A5BBD-EAA2-4638-AE84-4A2230D6F01D}" dt="2024-05-21T18:36:41.016" v="149" actId="1076"/>
          <ac:picMkLst>
            <pc:docMk/>
            <pc:sldMk cId="2408436791" sldId="322"/>
            <ac:picMk id="1026" creationId="{807F92E0-9090-E419-16B6-61C8B4C946A6}"/>
          </ac:picMkLst>
        </pc:picChg>
        <pc:picChg chg="add mod">
          <ac:chgData name="Vamvoudakis, Kyriakos G." userId="afa3d5b4-c9bc-4901-ab76-585c898f5721" providerId="ADAL" clId="{189A5BBD-EAA2-4638-AE84-4A2230D6F01D}" dt="2024-05-21T18:36:53.215" v="152" actId="14100"/>
          <ac:picMkLst>
            <pc:docMk/>
            <pc:sldMk cId="2408436791" sldId="322"/>
            <ac:picMk id="1028" creationId="{AF25271B-FEE6-F266-8EF2-A359257AC867}"/>
          </ac:picMkLst>
        </pc:picChg>
      </pc:sldChg>
      <pc:sldChg chg="modSp mod">
        <pc:chgData name="Vamvoudakis, Kyriakos G." userId="afa3d5b4-c9bc-4901-ab76-585c898f5721" providerId="ADAL" clId="{189A5BBD-EAA2-4638-AE84-4A2230D6F01D}" dt="2024-05-22T16:16:23.557" v="201" actId="1076"/>
        <pc:sldMkLst>
          <pc:docMk/>
          <pc:sldMk cId="1861809702" sldId="324"/>
        </pc:sldMkLst>
        <pc:picChg chg="mod">
          <ac:chgData name="Vamvoudakis, Kyriakos G." userId="afa3d5b4-c9bc-4901-ab76-585c898f5721" providerId="ADAL" clId="{189A5BBD-EAA2-4638-AE84-4A2230D6F01D}" dt="2024-05-22T16:16:23.557" v="201" actId="1076"/>
          <ac:picMkLst>
            <pc:docMk/>
            <pc:sldMk cId="1861809702" sldId="324"/>
            <ac:picMk id="9" creationId="{00385E7C-59DA-6F2B-B3FA-A0D4B6640671}"/>
          </ac:picMkLst>
        </pc:picChg>
      </pc:sldChg>
      <pc:sldChg chg="ord">
        <pc:chgData name="Vamvoudakis, Kyriakos G." userId="afa3d5b4-c9bc-4901-ab76-585c898f5721" providerId="ADAL" clId="{189A5BBD-EAA2-4638-AE84-4A2230D6F01D}" dt="2024-05-21T18:37:37.552" v="160"/>
        <pc:sldMkLst>
          <pc:docMk/>
          <pc:sldMk cId="2885311136" sldId="325"/>
        </pc:sldMkLst>
      </pc:sldChg>
      <pc:sldChg chg="addSp delSp modSp mod ord">
        <pc:chgData name="Vamvoudakis, Kyriakos G." userId="afa3d5b4-c9bc-4901-ab76-585c898f5721" providerId="ADAL" clId="{189A5BBD-EAA2-4638-AE84-4A2230D6F01D}" dt="2024-05-21T18:37:28.771" v="158"/>
        <pc:sldMkLst>
          <pc:docMk/>
          <pc:sldMk cId="472753027" sldId="357"/>
        </pc:sldMkLst>
        <pc:spChg chg="mod">
          <ac:chgData name="Vamvoudakis, Kyriakos G." userId="afa3d5b4-c9bc-4901-ab76-585c898f5721" providerId="ADAL" clId="{189A5BBD-EAA2-4638-AE84-4A2230D6F01D}" dt="2024-05-21T18:30:40.577" v="79" actId="2711"/>
          <ac:spMkLst>
            <pc:docMk/>
            <pc:sldMk cId="472753027" sldId="357"/>
            <ac:spMk id="2" creationId="{00000000-0000-0000-0000-000000000000}"/>
          </ac:spMkLst>
        </pc:spChg>
        <pc:spChg chg="add del mod">
          <ac:chgData name="Vamvoudakis, Kyriakos G." userId="afa3d5b4-c9bc-4901-ab76-585c898f5721" providerId="ADAL" clId="{189A5BBD-EAA2-4638-AE84-4A2230D6F01D}" dt="2024-05-21T18:33:09.882" v="86" actId="478"/>
          <ac:spMkLst>
            <pc:docMk/>
            <pc:sldMk cId="472753027" sldId="357"/>
            <ac:spMk id="4" creationId="{14584863-44F6-95AF-E3CC-43039A819FA2}"/>
          </ac:spMkLst>
        </pc:spChg>
        <pc:spChg chg="add mod">
          <ac:chgData name="Vamvoudakis, Kyriakos G." userId="afa3d5b4-c9bc-4901-ab76-585c898f5721" providerId="ADAL" clId="{189A5BBD-EAA2-4638-AE84-4A2230D6F01D}" dt="2024-05-21T18:34:26.420" v="135"/>
          <ac:spMkLst>
            <pc:docMk/>
            <pc:sldMk cId="472753027" sldId="357"/>
            <ac:spMk id="5" creationId="{C81CD266-28BE-9119-AA86-18A74A6B7CD7}"/>
          </ac:spMkLst>
        </pc:spChg>
        <pc:spChg chg="mod">
          <ac:chgData name="Vamvoudakis, Kyriakos G." userId="afa3d5b4-c9bc-4901-ab76-585c898f5721" providerId="ADAL" clId="{189A5BBD-EAA2-4638-AE84-4A2230D6F01D}" dt="2024-05-21T18:30:23.742" v="78" actId="2711"/>
          <ac:spMkLst>
            <pc:docMk/>
            <pc:sldMk cId="472753027" sldId="357"/>
            <ac:spMk id="7" creationId="{00000000-0000-0000-0000-000000000000}"/>
          </ac:spMkLst>
        </pc:spChg>
        <pc:spChg chg="del mod">
          <ac:chgData name="Vamvoudakis, Kyriakos G." userId="afa3d5b4-c9bc-4901-ab76-585c898f5721" providerId="ADAL" clId="{189A5BBD-EAA2-4638-AE84-4A2230D6F01D}" dt="2024-05-21T18:32:10.270" v="85" actId="478"/>
          <ac:spMkLst>
            <pc:docMk/>
            <pc:sldMk cId="472753027" sldId="357"/>
            <ac:spMk id="9" creationId="{00000000-0000-0000-0000-000000000000}"/>
          </ac:spMkLst>
        </pc:spChg>
        <pc:spChg chg="mod">
          <ac:chgData name="Vamvoudakis, Kyriakos G." userId="afa3d5b4-c9bc-4901-ab76-585c898f5721" providerId="ADAL" clId="{189A5BBD-EAA2-4638-AE84-4A2230D6F01D}" dt="2024-05-21T18:33:14.182" v="87" actId="113"/>
          <ac:spMkLst>
            <pc:docMk/>
            <pc:sldMk cId="472753027" sldId="357"/>
            <ac:spMk id="10" creationId="{00000000-0000-0000-0000-000000000000}"/>
          </ac:spMkLst>
        </pc:spChg>
        <pc:spChg chg="mod">
          <ac:chgData name="Vamvoudakis, Kyriakos G." userId="afa3d5b4-c9bc-4901-ab76-585c898f5721" providerId="ADAL" clId="{189A5BBD-EAA2-4638-AE84-4A2230D6F01D}" dt="2024-05-21T18:33:22.211" v="89" actId="14100"/>
          <ac:spMkLst>
            <pc:docMk/>
            <pc:sldMk cId="472753027" sldId="357"/>
            <ac:spMk id="11" creationId="{00000000-0000-0000-0000-000000000000}"/>
          </ac:spMkLst>
        </pc:spChg>
        <pc:spChg chg="mod">
          <ac:chgData name="Vamvoudakis, Kyriakos G." userId="afa3d5b4-c9bc-4901-ab76-585c898f5721" providerId="ADAL" clId="{189A5BBD-EAA2-4638-AE84-4A2230D6F01D}" dt="2024-05-21T18:30:23.742" v="78" actId="2711"/>
          <ac:spMkLst>
            <pc:docMk/>
            <pc:sldMk cId="472753027" sldId="357"/>
            <ac:spMk id="12" creationId="{00000000-0000-0000-0000-000000000000}"/>
          </ac:spMkLst>
        </pc:spChg>
        <pc:spChg chg="mod">
          <ac:chgData name="Vamvoudakis, Kyriakos G." userId="afa3d5b4-c9bc-4901-ab76-585c898f5721" providerId="ADAL" clId="{189A5BBD-EAA2-4638-AE84-4A2230D6F01D}" dt="2024-05-21T18:33:41.224" v="134" actId="20577"/>
          <ac:spMkLst>
            <pc:docMk/>
            <pc:sldMk cId="472753027" sldId="357"/>
            <ac:spMk id="13" creationId="{00000000-0000-0000-0000-000000000000}"/>
          </ac:spMkLst>
        </pc:spChg>
        <pc:grpChg chg="mod">
          <ac:chgData name="Vamvoudakis, Kyriakos G." userId="afa3d5b4-c9bc-4901-ab76-585c898f5721" providerId="ADAL" clId="{189A5BBD-EAA2-4638-AE84-4A2230D6F01D}" dt="2024-05-21T18:30:23.742" v="78" actId="2711"/>
          <ac:grpSpMkLst>
            <pc:docMk/>
            <pc:sldMk cId="472753027" sldId="357"/>
            <ac:grpSpMk id="14" creationId="{00000000-0000-0000-0000-000000000000}"/>
          </ac:grpSpMkLst>
        </pc:grpChg>
      </pc:sldChg>
      <pc:sldMasterChg chg="delSldLayout">
        <pc:chgData name="Vamvoudakis, Kyriakos G." userId="afa3d5b4-c9bc-4901-ab76-585c898f5721" providerId="ADAL" clId="{189A5BBD-EAA2-4638-AE84-4A2230D6F01D}" dt="2024-05-21T18:25:06.222" v="39" actId="47"/>
        <pc:sldMasterMkLst>
          <pc:docMk/>
          <pc:sldMasterMk cId="2113249120" sldId="2147483664"/>
        </pc:sldMasterMkLst>
        <pc:sldLayoutChg chg="del">
          <pc:chgData name="Vamvoudakis, Kyriakos G." userId="afa3d5b4-c9bc-4901-ab76-585c898f5721" providerId="ADAL" clId="{189A5BBD-EAA2-4638-AE84-4A2230D6F01D}" dt="2024-05-21T18:25:06.222" v="39" actId="47"/>
          <pc:sldLayoutMkLst>
            <pc:docMk/>
            <pc:sldMasterMk cId="2113249120" sldId="2147483664"/>
            <pc:sldLayoutMk cId="3374127191" sldId="2147483666"/>
          </pc:sldLayoutMkLst>
        </pc:sldLayoutChg>
      </pc:sldMasterChg>
    </pc:docChg>
  </pc:docChgLst>
  <pc:docChgLst>
    <pc:chgData name="Filippos Fotiadis" userId="e24cc43f9216fc90" providerId="LiveId" clId="{C125F60C-FCD4-4271-9D6C-1982F38D6CC1}"/>
    <pc:docChg chg="undo redo custSel addSld delSld modSld">
      <pc:chgData name="Filippos Fotiadis" userId="e24cc43f9216fc90" providerId="LiveId" clId="{C125F60C-FCD4-4271-9D6C-1982F38D6CC1}" dt="2021-05-11T22:39:45.205" v="8146" actId="962"/>
      <pc:docMkLst>
        <pc:docMk/>
      </pc:docMkLst>
      <pc:sldChg chg="modSp mod">
        <pc:chgData name="Filippos Fotiadis" userId="e24cc43f9216fc90" providerId="LiveId" clId="{C125F60C-FCD4-4271-9D6C-1982F38D6CC1}" dt="2021-05-11T00:25:36.820" v="431" actId="1076"/>
        <pc:sldMkLst>
          <pc:docMk/>
          <pc:sldMk cId="0" sldId="257"/>
        </pc:sldMkLst>
        <pc:spChg chg="mod">
          <ac:chgData name="Filippos Fotiadis" userId="e24cc43f9216fc90" providerId="LiveId" clId="{C125F60C-FCD4-4271-9D6C-1982F38D6CC1}" dt="2021-05-11T00:25:36.820" v="431" actId="1076"/>
          <ac:spMkLst>
            <pc:docMk/>
            <pc:sldMk cId="0" sldId="257"/>
            <ac:spMk id="51" creationId="{00000000-0000-0000-0000-000000000000}"/>
          </ac:spMkLst>
        </pc:spChg>
      </pc:sldChg>
      <pc:sldChg chg="modSp mod modAnim">
        <pc:chgData name="Filippos Fotiadis" userId="e24cc43f9216fc90" providerId="LiveId" clId="{C125F60C-FCD4-4271-9D6C-1982F38D6CC1}" dt="2021-05-11T22:11:09.239" v="7429"/>
        <pc:sldMkLst>
          <pc:docMk/>
          <pc:sldMk cId="0" sldId="258"/>
        </pc:sldMkLst>
        <pc:spChg chg="mod">
          <ac:chgData name="Filippos Fotiadis" userId="e24cc43f9216fc90" providerId="LiveId" clId="{C125F60C-FCD4-4271-9D6C-1982F38D6CC1}" dt="2021-05-11T22:11:09.239" v="7429"/>
          <ac:spMkLst>
            <pc:docMk/>
            <pc:sldMk cId="0" sldId="258"/>
            <ac:spMk id="69" creationId="{00000000-0000-0000-0000-000000000000}"/>
          </ac:spMkLst>
        </pc:spChg>
      </pc:sldChg>
      <pc:sldChg chg="delSp modSp mod modAnim">
        <pc:chgData name="Filippos Fotiadis" userId="e24cc43f9216fc90" providerId="LiveId" clId="{C125F60C-FCD4-4271-9D6C-1982F38D6CC1}" dt="2021-05-11T22:25:43.567" v="7952" actId="20577"/>
        <pc:sldMkLst>
          <pc:docMk/>
          <pc:sldMk cId="4096999971" sldId="264"/>
        </pc:sldMkLst>
        <pc:spChg chg="mod">
          <ac:chgData name="Filippos Fotiadis" userId="e24cc43f9216fc90" providerId="LiveId" clId="{C125F60C-FCD4-4271-9D6C-1982F38D6CC1}" dt="2021-05-11T00:10:22.533" v="154" actId="14100"/>
          <ac:spMkLst>
            <pc:docMk/>
            <pc:sldMk cId="4096999971" sldId="264"/>
            <ac:spMk id="23" creationId="{0C92F0F2-829F-4FDB-B252-54DB027AA2B9}"/>
          </ac:spMkLst>
        </pc:spChg>
        <pc:spChg chg="mod">
          <ac:chgData name="Filippos Fotiadis" userId="e24cc43f9216fc90" providerId="LiveId" clId="{C125F60C-FCD4-4271-9D6C-1982F38D6CC1}" dt="2021-05-11T00:19:56.195" v="392" actId="1076"/>
          <ac:spMkLst>
            <pc:docMk/>
            <pc:sldMk cId="4096999971" sldId="264"/>
            <ac:spMk id="24" creationId="{A0E78BB6-C7A8-4BEB-BC5F-C9609EF76C99}"/>
          </ac:spMkLst>
        </pc:spChg>
        <pc:spChg chg="mod">
          <ac:chgData name="Filippos Fotiadis" userId="e24cc43f9216fc90" providerId="LiveId" clId="{C125F60C-FCD4-4271-9D6C-1982F38D6CC1}" dt="2021-05-11T03:27:05.700" v="2957" actId="20577"/>
          <ac:spMkLst>
            <pc:docMk/>
            <pc:sldMk cId="4096999971" sldId="264"/>
            <ac:spMk id="26" creationId="{454BCAA9-C4E2-4311-BD84-D67AB4F0ADFE}"/>
          </ac:spMkLst>
        </pc:spChg>
        <pc:spChg chg="mod">
          <ac:chgData name="Filippos Fotiadis" userId="e24cc43f9216fc90" providerId="LiveId" clId="{C125F60C-FCD4-4271-9D6C-1982F38D6CC1}" dt="2021-05-11T00:10:49.841" v="166" actId="1076"/>
          <ac:spMkLst>
            <pc:docMk/>
            <pc:sldMk cId="4096999971" sldId="264"/>
            <ac:spMk id="30" creationId="{5531DF70-4551-47E7-97BD-EEF0AAF8C10C}"/>
          </ac:spMkLst>
        </pc:spChg>
        <pc:spChg chg="mod">
          <ac:chgData name="Filippos Fotiadis" userId="e24cc43f9216fc90" providerId="LiveId" clId="{C125F60C-FCD4-4271-9D6C-1982F38D6CC1}" dt="2021-05-11T00:10:19.900" v="153" actId="1076"/>
          <ac:spMkLst>
            <pc:docMk/>
            <pc:sldMk cId="4096999971" sldId="264"/>
            <ac:spMk id="34" creationId="{F904478B-1A77-4EFB-B225-6683BDAEF1AF}"/>
          </ac:spMkLst>
        </pc:spChg>
        <pc:spChg chg="mod">
          <ac:chgData name="Filippos Fotiadis" userId="e24cc43f9216fc90" providerId="LiveId" clId="{C125F60C-FCD4-4271-9D6C-1982F38D6CC1}" dt="2021-05-11T00:12:09.997" v="175" actId="14100"/>
          <ac:spMkLst>
            <pc:docMk/>
            <pc:sldMk cId="4096999971" sldId="264"/>
            <ac:spMk id="43" creationId="{2D4F0075-6D01-425C-9103-4BF879133991}"/>
          </ac:spMkLst>
        </pc:spChg>
        <pc:spChg chg="mod">
          <ac:chgData name="Filippos Fotiadis" userId="e24cc43f9216fc90" providerId="LiveId" clId="{C125F60C-FCD4-4271-9D6C-1982F38D6CC1}" dt="2021-05-11T22:25:19.231" v="7950" actId="20577"/>
          <ac:spMkLst>
            <pc:docMk/>
            <pc:sldMk cId="4096999971" sldId="264"/>
            <ac:spMk id="45" creationId="{E93B5D69-F75B-4E43-8EE6-AC7E362D4653}"/>
          </ac:spMkLst>
        </pc:spChg>
        <pc:spChg chg="mod">
          <ac:chgData name="Filippos Fotiadis" userId="e24cc43f9216fc90" providerId="LiveId" clId="{C125F60C-FCD4-4271-9D6C-1982F38D6CC1}" dt="2021-05-11T22:25:43.567" v="7952" actId="20577"/>
          <ac:spMkLst>
            <pc:docMk/>
            <pc:sldMk cId="4096999971" sldId="264"/>
            <ac:spMk id="61" creationId="{DBFBD186-C426-4FAA-BCAD-66E2D575CA57}"/>
          </ac:spMkLst>
        </pc:spChg>
        <pc:spChg chg="mod">
          <ac:chgData name="Filippos Fotiadis" userId="e24cc43f9216fc90" providerId="LiveId" clId="{C125F60C-FCD4-4271-9D6C-1982F38D6CC1}" dt="2021-05-11T00:22:16.826" v="424" actId="14100"/>
          <ac:spMkLst>
            <pc:docMk/>
            <pc:sldMk cId="4096999971" sldId="264"/>
            <ac:spMk id="62" creationId="{B88D1E0C-9B3F-4DD6-B27C-60C6D99E043E}"/>
          </ac:spMkLst>
        </pc:spChg>
        <pc:spChg chg="mod">
          <ac:chgData name="Filippos Fotiadis" userId="e24cc43f9216fc90" providerId="LiveId" clId="{C125F60C-FCD4-4271-9D6C-1982F38D6CC1}" dt="2021-05-11T00:22:13.420" v="423" actId="14100"/>
          <ac:spMkLst>
            <pc:docMk/>
            <pc:sldMk cId="4096999971" sldId="264"/>
            <ac:spMk id="63" creationId="{FE20CF8A-1485-4905-8419-7CE48734FEDE}"/>
          </ac:spMkLst>
        </pc:spChg>
        <pc:spChg chg="mod">
          <ac:chgData name="Filippos Fotiadis" userId="e24cc43f9216fc90" providerId="LiveId" clId="{C125F60C-FCD4-4271-9D6C-1982F38D6CC1}" dt="2021-05-11T00:22:21.849" v="425" actId="1076"/>
          <ac:spMkLst>
            <pc:docMk/>
            <pc:sldMk cId="4096999971" sldId="264"/>
            <ac:spMk id="72" creationId="{B5126A97-11E4-4203-ABF5-E8927D6A7769}"/>
          </ac:spMkLst>
        </pc:spChg>
        <pc:spChg chg="mod">
          <ac:chgData name="Filippos Fotiadis" userId="e24cc43f9216fc90" providerId="LiveId" clId="{C125F60C-FCD4-4271-9D6C-1982F38D6CC1}" dt="2021-05-11T00:20:37.213" v="414" actId="1076"/>
          <ac:spMkLst>
            <pc:docMk/>
            <pc:sldMk cId="4096999971" sldId="264"/>
            <ac:spMk id="73" creationId="{CFB0EEA0-210B-4BFC-9BB0-6B876341A101}"/>
          </ac:spMkLst>
        </pc:spChg>
        <pc:picChg chg="del mod ord">
          <ac:chgData name="Filippos Fotiadis" userId="e24cc43f9216fc90" providerId="LiveId" clId="{C125F60C-FCD4-4271-9D6C-1982F38D6CC1}" dt="2021-05-11T00:09:53.187" v="144" actId="478"/>
          <ac:picMkLst>
            <pc:docMk/>
            <pc:sldMk cId="4096999971" sldId="264"/>
            <ac:picMk id="4" creationId="{E5D5BD12-147B-4BC9-A8A5-E62B1AA757AB}"/>
          </ac:picMkLst>
        </pc:picChg>
        <pc:picChg chg="del mod ord">
          <ac:chgData name="Filippos Fotiadis" userId="e24cc43f9216fc90" providerId="LiveId" clId="{C125F60C-FCD4-4271-9D6C-1982F38D6CC1}" dt="2021-05-11T00:12:37.587" v="209" actId="478"/>
          <ac:picMkLst>
            <pc:docMk/>
            <pc:sldMk cId="4096999971" sldId="264"/>
            <ac:picMk id="6" creationId="{354EC767-641E-4251-890F-CC15130B6D09}"/>
          </ac:picMkLst>
        </pc:picChg>
        <pc:picChg chg="del mod">
          <ac:chgData name="Filippos Fotiadis" userId="e24cc43f9216fc90" providerId="LiveId" clId="{C125F60C-FCD4-4271-9D6C-1982F38D6CC1}" dt="2021-05-11T00:09:30.142" v="108" actId="478"/>
          <ac:picMkLst>
            <pc:docMk/>
            <pc:sldMk cId="4096999971" sldId="264"/>
            <ac:picMk id="19" creationId="{26B44F2E-517A-4D90-AD8E-EB9C4861B7E3}"/>
          </ac:picMkLst>
        </pc:picChg>
        <pc:picChg chg="del mod">
          <ac:chgData name="Filippos Fotiadis" userId="e24cc43f9216fc90" providerId="LiveId" clId="{C125F60C-FCD4-4271-9D6C-1982F38D6CC1}" dt="2021-05-11T00:13:28.665" v="244" actId="478"/>
          <ac:picMkLst>
            <pc:docMk/>
            <pc:sldMk cId="4096999971" sldId="264"/>
            <ac:picMk id="21" creationId="{0161002B-70DF-4A5F-BF48-25CB54EF3E26}"/>
          </ac:picMkLst>
        </pc:picChg>
        <pc:picChg chg="mod ord">
          <ac:chgData name="Filippos Fotiadis" userId="e24cc43f9216fc90" providerId="LiveId" clId="{C125F60C-FCD4-4271-9D6C-1982F38D6CC1}" dt="2021-05-11T00:12:37.587" v="211" actId="962"/>
          <ac:picMkLst>
            <pc:docMk/>
            <pc:sldMk cId="4096999971" sldId="264"/>
            <ac:picMk id="44" creationId="{C3B698A7-2D68-43A1-A218-049EF1A393C2}"/>
          </ac:picMkLst>
        </pc:picChg>
        <pc:picChg chg="del mod ord">
          <ac:chgData name="Filippos Fotiadis" userId="e24cc43f9216fc90" providerId="LiveId" clId="{C125F60C-FCD4-4271-9D6C-1982F38D6CC1}" dt="2021-05-11T00:13:51.011" v="279" actId="478"/>
          <ac:picMkLst>
            <pc:docMk/>
            <pc:sldMk cId="4096999971" sldId="264"/>
            <ac:picMk id="47" creationId="{EA289B2E-66DA-490D-8B08-879C862A46BE}"/>
          </ac:picMkLst>
        </pc:picChg>
        <pc:picChg chg="del mod ord">
          <ac:chgData name="Filippos Fotiadis" userId="e24cc43f9216fc90" providerId="LiveId" clId="{C125F60C-FCD4-4271-9D6C-1982F38D6CC1}" dt="2021-05-11T00:13:59.865" v="314" actId="478"/>
          <ac:picMkLst>
            <pc:docMk/>
            <pc:sldMk cId="4096999971" sldId="264"/>
            <ac:picMk id="49" creationId="{BF17B275-07F1-4BD7-8B95-7ADCB4071478}"/>
          </ac:picMkLst>
        </pc:picChg>
        <pc:picChg chg="mod ord">
          <ac:chgData name="Filippos Fotiadis" userId="e24cc43f9216fc90" providerId="LiveId" clId="{C125F60C-FCD4-4271-9D6C-1982F38D6CC1}" dt="2021-05-11T00:14:16.633" v="323" actId="1076"/>
          <ac:picMkLst>
            <pc:docMk/>
            <pc:sldMk cId="4096999971" sldId="264"/>
            <ac:picMk id="51" creationId="{2A114592-B769-4752-91A4-B930BDAEDE09}"/>
          </ac:picMkLst>
        </pc:picChg>
        <pc:picChg chg="del mod ord">
          <ac:chgData name="Filippos Fotiadis" userId="e24cc43f9216fc90" providerId="LiveId" clId="{C125F60C-FCD4-4271-9D6C-1982F38D6CC1}" dt="2021-05-11T00:17:42.040" v="359" actId="478"/>
          <ac:picMkLst>
            <pc:docMk/>
            <pc:sldMk cId="4096999971" sldId="264"/>
            <ac:picMk id="54" creationId="{8E019305-842C-452A-8CF7-BBF49E0AA985}"/>
          </ac:picMkLst>
        </pc:picChg>
        <pc:picChg chg="mod ord">
          <ac:chgData name="Filippos Fotiadis" userId="e24cc43f9216fc90" providerId="LiveId" clId="{C125F60C-FCD4-4271-9D6C-1982F38D6CC1}" dt="2021-05-11T00:20:29.669" v="411" actId="1076"/>
          <ac:picMkLst>
            <pc:docMk/>
            <pc:sldMk cId="4096999971" sldId="264"/>
            <ac:picMk id="57" creationId="{81F0BC07-CD5D-48F1-97B2-D56223F74EF0}"/>
          </ac:picMkLst>
        </pc:picChg>
        <pc:picChg chg="del mod">
          <ac:chgData name="Filippos Fotiadis" userId="e24cc43f9216fc90" providerId="LiveId" clId="{C125F60C-FCD4-4271-9D6C-1982F38D6CC1}" dt="2021-05-11T00:18:59.888" v="383" actId="478"/>
          <ac:picMkLst>
            <pc:docMk/>
            <pc:sldMk cId="4096999971" sldId="264"/>
            <ac:picMk id="59" creationId="{09BA93D6-8476-4E5D-B343-737109C0AB6B}"/>
          </ac:picMkLst>
        </pc:picChg>
        <pc:picChg chg="del mod ord">
          <ac:chgData name="Filippos Fotiadis" userId="e24cc43f9216fc90" providerId="LiveId" clId="{C125F60C-FCD4-4271-9D6C-1982F38D6CC1}" dt="2021-05-11T00:20:22.981" v="404" actId="478"/>
          <ac:picMkLst>
            <pc:docMk/>
            <pc:sldMk cId="4096999971" sldId="264"/>
            <ac:picMk id="64" creationId="{94848B1D-9765-4655-AA50-985D687DF6B6}"/>
          </ac:picMkLst>
        </pc:picChg>
        <pc:picChg chg="mod ord">
          <ac:chgData name="Filippos Fotiadis" userId="e24cc43f9216fc90" providerId="LiveId" clId="{C125F60C-FCD4-4271-9D6C-1982F38D6CC1}" dt="2021-05-11T00:20:27.759" v="409" actId="1076"/>
          <ac:picMkLst>
            <pc:docMk/>
            <pc:sldMk cId="4096999971" sldId="264"/>
            <ac:picMk id="68" creationId="{86E893F3-E522-4363-9626-9C3044E42F7C}"/>
          </ac:picMkLst>
        </pc:picChg>
        <pc:picChg chg="del mod">
          <ac:chgData name="Filippos Fotiadis" userId="e24cc43f9216fc90" providerId="LiveId" clId="{C125F60C-FCD4-4271-9D6C-1982F38D6CC1}" dt="2021-05-11T00:16:14.874" v="339" actId="478"/>
          <ac:picMkLst>
            <pc:docMk/>
            <pc:sldMk cId="4096999971" sldId="264"/>
            <ac:picMk id="69" creationId="{A00455E9-A61D-4994-9674-79B18EA3216D}"/>
          </ac:picMkLst>
        </pc:picChg>
        <pc:picChg chg="mod">
          <ac:chgData name="Filippos Fotiadis" userId="e24cc43f9216fc90" providerId="LiveId" clId="{C125F60C-FCD4-4271-9D6C-1982F38D6CC1}" dt="2021-05-11T00:20:35.042" v="413" actId="1076"/>
          <ac:picMkLst>
            <pc:docMk/>
            <pc:sldMk cId="4096999971" sldId="264"/>
            <ac:picMk id="71" creationId="{1CC60A2C-5BF9-4CB3-954E-38DC2C14AA2F}"/>
          </ac:picMkLst>
        </pc:picChg>
        <pc:cxnChg chg="mod">
          <ac:chgData name="Filippos Fotiadis" userId="e24cc43f9216fc90" providerId="LiveId" clId="{C125F60C-FCD4-4271-9D6C-1982F38D6CC1}" dt="2021-05-11T00:10:22.533" v="154" actId="14100"/>
          <ac:cxnSpMkLst>
            <pc:docMk/>
            <pc:sldMk cId="4096999971" sldId="264"/>
            <ac:cxnSpMk id="28" creationId="{0DFABD7C-4F5E-4C4C-AF86-8A3DED1A6F56}"/>
          </ac:cxnSpMkLst>
        </pc:cxnChg>
        <pc:cxnChg chg="mod">
          <ac:chgData name="Filippos Fotiadis" userId="e24cc43f9216fc90" providerId="LiveId" clId="{C125F60C-FCD4-4271-9D6C-1982F38D6CC1}" dt="2021-05-11T00:19:56.195" v="392" actId="1076"/>
          <ac:cxnSpMkLst>
            <pc:docMk/>
            <pc:sldMk cId="4096999971" sldId="264"/>
            <ac:cxnSpMk id="33" creationId="{F0723396-2AE0-4DEE-987A-08DF281E3955}"/>
          </ac:cxnSpMkLst>
        </pc:cxnChg>
        <pc:cxnChg chg="mod">
          <ac:chgData name="Filippos Fotiadis" userId="e24cc43f9216fc90" providerId="LiveId" clId="{C125F60C-FCD4-4271-9D6C-1982F38D6CC1}" dt="2021-05-11T00:10:19.900" v="153" actId="1076"/>
          <ac:cxnSpMkLst>
            <pc:docMk/>
            <pc:sldMk cId="4096999971" sldId="264"/>
            <ac:cxnSpMk id="37" creationId="{E9D42CE0-A3D7-45A1-9BA6-6C234851C453}"/>
          </ac:cxnSpMkLst>
        </pc:cxnChg>
        <pc:cxnChg chg="mod">
          <ac:chgData name="Filippos Fotiadis" userId="e24cc43f9216fc90" providerId="LiveId" clId="{C125F60C-FCD4-4271-9D6C-1982F38D6CC1}" dt="2021-05-11T00:12:09.997" v="175" actId="14100"/>
          <ac:cxnSpMkLst>
            <pc:docMk/>
            <pc:sldMk cId="4096999971" sldId="264"/>
            <ac:cxnSpMk id="52" creationId="{372CD1A6-25FC-4BDA-B118-D96A1E3B1523}"/>
          </ac:cxnSpMkLst>
        </pc:cxnChg>
        <pc:cxnChg chg="mod">
          <ac:chgData name="Filippos Fotiadis" userId="e24cc43f9216fc90" providerId="LiveId" clId="{C125F60C-FCD4-4271-9D6C-1982F38D6CC1}" dt="2021-05-11T00:22:21.849" v="425" actId="1076"/>
          <ac:cxnSpMkLst>
            <pc:docMk/>
            <pc:sldMk cId="4096999971" sldId="264"/>
            <ac:cxnSpMk id="75" creationId="{FCA8EFFE-F68C-4AEA-9E8B-11F94D6C47A6}"/>
          </ac:cxnSpMkLst>
        </pc:cxnChg>
      </pc:sldChg>
      <pc:sldChg chg="del">
        <pc:chgData name="Filippos Fotiadis" userId="e24cc43f9216fc90" providerId="LiveId" clId="{C125F60C-FCD4-4271-9D6C-1982F38D6CC1}" dt="2021-05-10T23:43:37.098" v="73" actId="2696"/>
        <pc:sldMkLst>
          <pc:docMk/>
          <pc:sldMk cId="3005938648" sldId="265"/>
        </pc:sldMkLst>
      </pc:sldChg>
      <pc:sldChg chg="del">
        <pc:chgData name="Filippos Fotiadis" userId="e24cc43f9216fc90" providerId="LiveId" clId="{C125F60C-FCD4-4271-9D6C-1982F38D6CC1}" dt="2021-05-10T23:43:40.493" v="74" actId="2696"/>
        <pc:sldMkLst>
          <pc:docMk/>
          <pc:sldMk cId="2425438449" sldId="266"/>
        </pc:sldMkLst>
      </pc:sldChg>
      <pc:sldChg chg="delSp modSp mod modAnim">
        <pc:chgData name="Filippos Fotiadis" userId="e24cc43f9216fc90" providerId="LiveId" clId="{C125F60C-FCD4-4271-9D6C-1982F38D6CC1}" dt="2021-05-11T22:26:36.711" v="7975" actId="962"/>
        <pc:sldMkLst>
          <pc:docMk/>
          <pc:sldMk cId="2291728336" sldId="267"/>
        </pc:sldMkLst>
        <pc:spChg chg="mod">
          <ac:chgData name="Filippos Fotiadis" userId="e24cc43f9216fc90" providerId="LiveId" clId="{C125F60C-FCD4-4271-9D6C-1982F38D6CC1}" dt="2021-05-11T00:31:45.162" v="535" actId="20577"/>
          <ac:spMkLst>
            <pc:docMk/>
            <pc:sldMk cId="2291728336" sldId="267"/>
            <ac:spMk id="2" creationId="{55A4D296-8242-40C8-BE8E-2A8D3A89E680}"/>
          </ac:spMkLst>
        </pc:spChg>
        <pc:spChg chg="mod">
          <ac:chgData name="Filippos Fotiadis" userId="e24cc43f9216fc90" providerId="LiveId" clId="{C125F60C-FCD4-4271-9D6C-1982F38D6CC1}" dt="2021-05-11T00:27:26.217" v="487" actId="20577"/>
          <ac:spMkLst>
            <pc:docMk/>
            <pc:sldMk cId="2291728336" sldId="267"/>
            <ac:spMk id="3" creationId="{6EEDF9DB-AE33-4CCA-8FA8-6FDC85F4DB97}"/>
          </ac:spMkLst>
        </pc:spChg>
        <pc:spChg chg="mod">
          <ac:chgData name="Filippos Fotiadis" userId="e24cc43f9216fc90" providerId="LiveId" clId="{C125F60C-FCD4-4271-9D6C-1982F38D6CC1}" dt="2021-05-11T00:36:21.344" v="560" actId="1076"/>
          <ac:spMkLst>
            <pc:docMk/>
            <pc:sldMk cId="2291728336" sldId="267"/>
            <ac:spMk id="11" creationId="{696E7D08-D961-4455-9A46-B0AFF2FF3E75}"/>
          </ac:spMkLst>
        </pc:spChg>
        <pc:spChg chg="mod">
          <ac:chgData name="Filippos Fotiadis" userId="e24cc43f9216fc90" providerId="LiveId" clId="{C125F60C-FCD4-4271-9D6C-1982F38D6CC1}" dt="2021-05-11T00:37:07.304" v="582" actId="20577"/>
          <ac:spMkLst>
            <pc:docMk/>
            <pc:sldMk cId="2291728336" sldId="267"/>
            <ac:spMk id="17" creationId="{58A5CEF7-AF83-4433-98A6-0DCE487616AA}"/>
          </ac:spMkLst>
        </pc:spChg>
        <pc:spChg chg="mod">
          <ac:chgData name="Filippos Fotiadis" userId="e24cc43f9216fc90" providerId="LiveId" clId="{C125F60C-FCD4-4271-9D6C-1982F38D6CC1}" dt="2021-05-11T00:37:13.422" v="584" actId="1076"/>
          <ac:spMkLst>
            <pc:docMk/>
            <pc:sldMk cId="2291728336" sldId="267"/>
            <ac:spMk id="25" creationId="{6A8B2784-8D34-415B-9020-4C4193B81024}"/>
          </ac:spMkLst>
        </pc:spChg>
        <pc:spChg chg="mod">
          <ac:chgData name="Filippos Fotiadis" userId="e24cc43f9216fc90" providerId="LiveId" clId="{C125F60C-FCD4-4271-9D6C-1982F38D6CC1}" dt="2021-05-11T00:38:28.214" v="588" actId="207"/>
          <ac:spMkLst>
            <pc:docMk/>
            <pc:sldMk cId="2291728336" sldId="267"/>
            <ac:spMk id="28" creationId="{EB35D32D-B87C-48AC-8A0B-BA6E26088652}"/>
          </ac:spMkLst>
        </pc:spChg>
        <pc:picChg chg="del mod ord">
          <ac:chgData name="Filippos Fotiadis" userId="e24cc43f9216fc90" providerId="LiveId" clId="{C125F60C-FCD4-4271-9D6C-1982F38D6CC1}" dt="2021-05-11T00:29:31.715" v="530" actId="478"/>
          <ac:picMkLst>
            <pc:docMk/>
            <pc:sldMk cId="2291728336" sldId="267"/>
            <ac:picMk id="5" creationId="{61BF6C65-3AD2-4209-AC4E-A3BBA3F72DA7}"/>
          </ac:picMkLst>
        </pc:picChg>
        <pc:picChg chg="del mod ord">
          <ac:chgData name="Filippos Fotiadis" userId="e24cc43f9216fc90" providerId="LiveId" clId="{C125F60C-FCD4-4271-9D6C-1982F38D6CC1}" dt="2021-05-11T22:26:36.711" v="7973" actId="478"/>
          <ac:picMkLst>
            <pc:docMk/>
            <pc:sldMk cId="2291728336" sldId="267"/>
            <ac:picMk id="5" creationId="{991503E9-A910-492B-ABA5-322849A16BBD}"/>
          </ac:picMkLst>
        </pc:picChg>
        <pc:picChg chg="mod ord">
          <ac:chgData name="Filippos Fotiadis" userId="e24cc43f9216fc90" providerId="LiveId" clId="{C125F60C-FCD4-4271-9D6C-1982F38D6CC1}" dt="2021-05-11T22:26:36.711" v="7975" actId="962"/>
          <ac:picMkLst>
            <pc:docMk/>
            <pc:sldMk cId="2291728336" sldId="267"/>
            <ac:picMk id="6" creationId="{B2BB3D37-27A7-4F8E-B5B4-038D5909146D}"/>
          </ac:picMkLst>
        </pc:picChg>
        <pc:picChg chg="mod ord">
          <ac:chgData name="Filippos Fotiadis" userId="e24cc43f9216fc90" providerId="LiveId" clId="{C125F60C-FCD4-4271-9D6C-1982F38D6CC1}" dt="2021-05-11T00:29:31.715" v="532" actId="962"/>
          <ac:picMkLst>
            <pc:docMk/>
            <pc:sldMk cId="2291728336" sldId="267"/>
            <ac:picMk id="7" creationId="{63A03656-1888-46A1-9D9C-ADCD3CCE38D0}"/>
          </ac:picMkLst>
        </pc:picChg>
        <pc:picChg chg="del mod">
          <ac:chgData name="Filippos Fotiadis" userId="e24cc43f9216fc90" providerId="LiveId" clId="{C125F60C-FCD4-4271-9D6C-1982F38D6CC1}" dt="2021-05-11T00:36:10.498" v="556" actId="478"/>
          <ac:picMkLst>
            <pc:docMk/>
            <pc:sldMk cId="2291728336" sldId="267"/>
            <ac:picMk id="8" creationId="{7EEBECE5-D1DE-4C69-9185-DA5009DC9A49}"/>
          </ac:picMkLst>
        </pc:picChg>
        <pc:picChg chg="del mod">
          <ac:chgData name="Filippos Fotiadis" userId="e24cc43f9216fc90" providerId="LiveId" clId="{C125F60C-FCD4-4271-9D6C-1982F38D6CC1}" dt="2021-05-11T00:27:48.474" v="508" actId="478"/>
          <ac:picMkLst>
            <pc:docMk/>
            <pc:sldMk cId="2291728336" sldId="267"/>
            <ac:picMk id="10" creationId="{EB5B6A1A-33BB-45BB-9FF0-B94969F93E68}"/>
          </ac:picMkLst>
        </pc:picChg>
        <pc:picChg chg="mod ord">
          <ac:chgData name="Filippos Fotiadis" userId="e24cc43f9216fc90" providerId="LiveId" clId="{C125F60C-FCD4-4271-9D6C-1982F38D6CC1}" dt="2021-05-11T00:37:15.571" v="585" actId="1076"/>
          <ac:picMkLst>
            <pc:docMk/>
            <pc:sldMk cId="2291728336" sldId="267"/>
            <ac:picMk id="13" creationId="{F6BE5344-C12E-4439-AD89-0BA9BBF6A74B}"/>
          </ac:picMkLst>
        </pc:picChg>
        <pc:picChg chg="del mod">
          <ac:chgData name="Filippos Fotiadis" userId="e24cc43f9216fc90" providerId="LiveId" clId="{C125F60C-FCD4-4271-9D6C-1982F38D6CC1}" dt="2021-05-11T00:36:58.403" v="577" actId="478"/>
          <ac:picMkLst>
            <pc:docMk/>
            <pc:sldMk cId="2291728336" sldId="267"/>
            <ac:picMk id="23" creationId="{C916EF3F-AE6C-4140-8F4C-1D495B0D34D5}"/>
          </ac:picMkLst>
        </pc:picChg>
        <pc:cxnChg chg="mod">
          <ac:chgData name="Filippos Fotiadis" userId="e24cc43f9216fc90" providerId="LiveId" clId="{C125F60C-FCD4-4271-9D6C-1982F38D6CC1}" dt="2021-05-11T00:36:23.483" v="561" actId="14100"/>
          <ac:cxnSpMkLst>
            <pc:docMk/>
            <pc:sldMk cId="2291728336" sldId="267"/>
            <ac:cxnSpMk id="14" creationId="{3A0545BC-2F45-4530-8E35-91D9C42DF6C2}"/>
          </ac:cxnSpMkLst>
        </pc:cxnChg>
        <pc:cxnChg chg="mod">
          <ac:chgData name="Filippos Fotiadis" userId="e24cc43f9216fc90" providerId="LiveId" clId="{C125F60C-FCD4-4271-9D6C-1982F38D6CC1}" dt="2021-05-11T00:38:35.335" v="589" actId="208"/>
          <ac:cxnSpMkLst>
            <pc:docMk/>
            <pc:sldMk cId="2291728336" sldId="267"/>
            <ac:cxnSpMk id="27" creationId="{2998588D-17F1-4B07-B4ED-90BDF8364FA8}"/>
          </ac:cxnSpMkLst>
        </pc:cxnChg>
      </pc:sldChg>
      <pc:sldChg chg="addSp delSp modSp mod modAnim">
        <pc:chgData name="Filippos Fotiadis" userId="e24cc43f9216fc90" providerId="LiveId" clId="{C125F60C-FCD4-4271-9D6C-1982F38D6CC1}" dt="2021-05-11T22:28:34.081" v="8009" actId="962"/>
        <pc:sldMkLst>
          <pc:docMk/>
          <pc:sldMk cId="573533804" sldId="268"/>
        </pc:sldMkLst>
        <pc:spChg chg="mod">
          <ac:chgData name="Filippos Fotiadis" userId="e24cc43f9216fc90" providerId="LiveId" clId="{C125F60C-FCD4-4271-9D6C-1982F38D6CC1}" dt="2021-05-11T00:53:56.009" v="678" actId="20577"/>
          <ac:spMkLst>
            <pc:docMk/>
            <pc:sldMk cId="573533804" sldId="268"/>
            <ac:spMk id="2" creationId="{0696A2B3-6C6E-4181-B220-0CFBFF400D1F}"/>
          </ac:spMkLst>
        </pc:spChg>
        <pc:spChg chg="mod">
          <ac:chgData name="Filippos Fotiadis" userId="e24cc43f9216fc90" providerId="LiveId" clId="{C125F60C-FCD4-4271-9D6C-1982F38D6CC1}" dt="2021-05-11T00:53:48.806" v="677" actId="20577"/>
          <ac:spMkLst>
            <pc:docMk/>
            <pc:sldMk cId="573533804" sldId="268"/>
            <ac:spMk id="6" creationId="{AE735CF4-C9C5-4AB5-9886-44E32CCD41F5}"/>
          </ac:spMkLst>
        </pc:spChg>
        <pc:spChg chg="add mod">
          <ac:chgData name="Filippos Fotiadis" userId="e24cc43f9216fc90" providerId="LiveId" clId="{C125F60C-FCD4-4271-9D6C-1982F38D6CC1}" dt="2021-05-11T00:59:43.049" v="803"/>
          <ac:spMkLst>
            <pc:docMk/>
            <pc:sldMk cId="573533804" sldId="268"/>
            <ac:spMk id="12" creationId="{F7D6567E-205D-4307-8187-BA547FBF3121}"/>
          </ac:spMkLst>
        </pc:spChg>
        <pc:spChg chg="mod">
          <ac:chgData name="Filippos Fotiadis" userId="e24cc43f9216fc90" providerId="LiveId" clId="{C125F60C-FCD4-4271-9D6C-1982F38D6CC1}" dt="2021-05-11T00:56:04.552" v="738" actId="14100"/>
          <ac:spMkLst>
            <pc:docMk/>
            <pc:sldMk cId="573533804" sldId="268"/>
            <ac:spMk id="25" creationId="{A73ED450-6449-452B-B144-6E9D8C61FF3E}"/>
          </ac:spMkLst>
        </pc:spChg>
        <pc:spChg chg="mod">
          <ac:chgData name="Filippos Fotiadis" userId="e24cc43f9216fc90" providerId="LiveId" clId="{C125F60C-FCD4-4271-9D6C-1982F38D6CC1}" dt="2021-05-11T00:55:58.589" v="735" actId="1076"/>
          <ac:spMkLst>
            <pc:docMk/>
            <pc:sldMk cId="573533804" sldId="268"/>
            <ac:spMk id="34" creationId="{098A95D1-0510-4F2F-91B2-7D8497A9B899}"/>
          </ac:spMkLst>
        </pc:spChg>
        <pc:spChg chg="mod">
          <ac:chgData name="Filippos Fotiadis" userId="e24cc43f9216fc90" providerId="LiveId" clId="{C125F60C-FCD4-4271-9D6C-1982F38D6CC1}" dt="2021-05-11T00:56:18.061" v="741" actId="14100"/>
          <ac:spMkLst>
            <pc:docMk/>
            <pc:sldMk cId="573533804" sldId="268"/>
            <ac:spMk id="37" creationId="{7C13CFED-D1F7-46C8-9526-454BC00B6EAD}"/>
          </ac:spMkLst>
        </pc:spChg>
        <pc:spChg chg="mod">
          <ac:chgData name="Filippos Fotiadis" userId="e24cc43f9216fc90" providerId="LiveId" clId="{C125F60C-FCD4-4271-9D6C-1982F38D6CC1}" dt="2021-05-11T00:59:15.408" v="790" actId="21"/>
          <ac:spMkLst>
            <pc:docMk/>
            <pc:sldMk cId="573533804" sldId="268"/>
            <ac:spMk id="44" creationId="{D20A4724-EEA7-48A2-815E-B288843ECAD4}"/>
          </ac:spMkLst>
        </pc:spChg>
        <pc:spChg chg="mod">
          <ac:chgData name="Filippos Fotiadis" userId="e24cc43f9216fc90" providerId="LiveId" clId="{C125F60C-FCD4-4271-9D6C-1982F38D6CC1}" dt="2021-05-11T00:58:33.997" v="781" actId="1076"/>
          <ac:spMkLst>
            <pc:docMk/>
            <pc:sldMk cId="573533804" sldId="268"/>
            <ac:spMk id="60" creationId="{9D07E447-DC81-4AF3-B4DB-84C818919740}"/>
          </ac:spMkLst>
        </pc:spChg>
        <pc:spChg chg="mod">
          <ac:chgData name="Filippos Fotiadis" userId="e24cc43f9216fc90" providerId="LiveId" clId="{C125F60C-FCD4-4271-9D6C-1982F38D6CC1}" dt="2021-05-11T00:58:38.278" v="782" actId="1076"/>
          <ac:spMkLst>
            <pc:docMk/>
            <pc:sldMk cId="573533804" sldId="268"/>
            <ac:spMk id="61" creationId="{AA8A6CA7-F345-440E-BA54-2D1CFAD0ED1E}"/>
          </ac:spMkLst>
        </pc:spChg>
        <pc:spChg chg="mod">
          <ac:chgData name="Filippos Fotiadis" userId="e24cc43f9216fc90" providerId="LiveId" clId="{C125F60C-FCD4-4271-9D6C-1982F38D6CC1}" dt="2021-05-11T01:01:05.467" v="875" actId="1076"/>
          <ac:spMkLst>
            <pc:docMk/>
            <pc:sldMk cId="573533804" sldId="268"/>
            <ac:spMk id="62" creationId="{13B96EDC-C909-4B17-90CD-1D24DAE5D6F1}"/>
          </ac:spMkLst>
        </pc:spChg>
        <pc:spChg chg="mod">
          <ac:chgData name="Filippos Fotiadis" userId="e24cc43f9216fc90" providerId="LiveId" clId="{C125F60C-FCD4-4271-9D6C-1982F38D6CC1}" dt="2021-05-11T01:01:01.217" v="874" actId="14100"/>
          <ac:spMkLst>
            <pc:docMk/>
            <pc:sldMk cId="573533804" sldId="268"/>
            <ac:spMk id="67" creationId="{1646B073-ECAC-402C-B98F-EDF7EC7BC7A4}"/>
          </ac:spMkLst>
        </pc:spChg>
        <pc:spChg chg="mod">
          <ac:chgData name="Filippos Fotiadis" userId="e24cc43f9216fc90" providerId="LiveId" clId="{C125F60C-FCD4-4271-9D6C-1982F38D6CC1}" dt="2021-05-11T00:55:42.075" v="733" actId="1076"/>
          <ac:spMkLst>
            <pc:docMk/>
            <pc:sldMk cId="573533804" sldId="268"/>
            <ac:spMk id="74" creationId="{E1C9C2BF-1D14-4421-9167-4DC47CA19856}"/>
          </ac:spMkLst>
        </pc:spChg>
        <pc:picChg chg="mod ord">
          <ac:chgData name="Filippos Fotiadis" userId="e24cc43f9216fc90" providerId="LiveId" clId="{C125F60C-FCD4-4271-9D6C-1982F38D6CC1}" dt="2021-05-11T00:56:14.342" v="740" actId="1076"/>
          <ac:picMkLst>
            <pc:docMk/>
            <pc:sldMk cId="573533804" sldId="268"/>
            <ac:picMk id="4" creationId="{9F54EDE9-17FE-408A-A465-02B4D3BF4BD1}"/>
          </ac:picMkLst>
        </pc:picChg>
        <pc:picChg chg="mod ord">
          <ac:chgData name="Filippos Fotiadis" userId="e24cc43f9216fc90" providerId="LiveId" clId="{C125F60C-FCD4-4271-9D6C-1982F38D6CC1}" dt="2021-05-11T22:28:34.081" v="8009" actId="962"/>
          <ac:picMkLst>
            <pc:docMk/>
            <pc:sldMk cId="573533804" sldId="268"/>
            <ac:picMk id="5" creationId="{FB86783E-F1CC-46D6-9A1A-39414D3EFD51}"/>
          </ac:picMkLst>
        </pc:picChg>
        <pc:picChg chg="del mod ord">
          <ac:chgData name="Filippos Fotiadis" userId="e24cc43f9216fc90" providerId="LiveId" clId="{C125F60C-FCD4-4271-9D6C-1982F38D6CC1}" dt="2021-05-11T01:00:46.261" v="868" actId="478"/>
          <ac:picMkLst>
            <pc:docMk/>
            <pc:sldMk cId="573533804" sldId="268"/>
            <ac:picMk id="11" creationId="{1CB15686-124A-48C7-BD38-BD16DDBD00FB}"/>
          </ac:picMkLst>
        </pc:picChg>
        <pc:picChg chg="del mod ord">
          <ac:chgData name="Filippos Fotiadis" userId="e24cc43f9216fc90" providerId="LiveId" clId="{C125F60C-FCD4-4271-9D6C-1982F38D6CC1}" dt="2021-05-11T01:36:01.398" v="1134" actId="478"/>
          <ac:picMkLst>
            <pc:docMk/>
            <pc:sldMk cId="573533804" sldId="268"/>
            <ac:picMk id="14" creationId="{EA5501DA-BBAA-473C-8AAA-F51525DD7A88}"/>
          </ac:picMkLst>
        </pc:picChg>
        <pc:picChg chg="del mod ord">
          <ac:chgData name="Filippos Fotiadis" userId="e24cc43f9216fc90" providerId="LiveId" clId="{C125F60C-FCD4-4271-9D6C-1982F38D6CC1}" dt="2021-05-11T22:28:34.081" v="8007" actId="478"/>
          <ac:picMkLst>
            <pc:docMk/>
            <pc:sldMk cId="573533804" sldId="268"/>
            <ac:picMk id="16" creationId="{1338BF5D-878D-4AF0-9A27-98CF450576B0}"/>
          </ac:picMkLst>
        </pc:picChg>
        <pc:picChg chg="del mod ord">
          <ac:chgData name="Filippos Fotiadis" userId="e24cc43f9216fc90" providerId="LiveId" clId="{C125F60C-FCD4-4271-9D6C-1982F38D6CC1}" dt="2021-05-11T01:36:12.800" v="1158" actId="478"/>
          <ac:picMkLst>
            <pc:docMk/>
            <pc:sldMk cId="573533804" sldId="268"/>
            <ac:picMk id="20" creationId="{548085CF-22EA-40CB-B23D-52E2EBACEFA4}"/>
          </ac:picMkLst>
        </pc:picChg>
        <pc:picChg chg="mod ord">
          <ac:chgData name="Filippos Fotiadis" userId="e24cc43f9216fc90" providerId="LiveId" clId="{C125F60C-FCD4-4271-9D6C-1982F38D6CC1}" dt="2021-05-11T01:36:01.398" v="1136" actId="962"/>
          <ac:picMkLst>
            <pc:docMk/>
            <pc:sldMk cId="573533804" sldId="268"/>
            <ac:picMk id="22" creationId="{2A3DCC1D-6087-42F4-8E15-BB3C3D429FCD}"/>
          </ac:picMkLst>
        </pc:picChg>
        <pc:picChg chg="del mod ord">
          <ac:chgData name="Filippos Fotiadis" userId="e24cc43f9216fc90" providerId="LiveId" clId="{C125F60C-FCD4-4271-9D6C-1982F38D6CC1}" dt="2021-05-11T01:36:23.553" v="1182" actId="478"/>
          <ac:picMkLst>
            <pc:docMk/>
            <pc:sldMk cId="573533804" sldId="268"/>
            <ac:picMk id="24" creationId="{80FD3A42-8E13-4468-9FB6-B51848649C9F}"/>
          </ac:picMkLst>
        </pc:picChg>
        <pc:picChg chg="mod ord">
          <ac:chgData name="Filippos Fotiadis" userId="e24cc43f9216fc90" providerId="LiveId" clId="{C125F60C-FCD4-4271-9D6C-1982F38D6CC1}" dt="2021-05-11T01:36:23.553" v="1184" actId="962"/>
          <ac:picMkLst>
            <pc:docMk/>
            <pc:sldMk cId="573533804" sldId="268"/>
            <ac:picMk id="29" creationId="{D3B6F590-7C8E-464A-BDFF-8ECA33C482D4}"/>
          </ac:picMkLst>
        </pc:picChg>
        <pc:picChg chg="del mod">
          <ac:chgData name="Filippos Fotiadis" userId="e24cc43f9216fc90" providerId="LiveId" clId="{C125F60C-FCD4-4271-9D6C-1982F38D6CC1}" dt="2021-05-11T00:57:59.723" v="772" actId="478"/>
          <ac:picMkLst>
            <pc:docMk/>
            <pc:sldMk cId="573533804" sldId="268"/>
            <ac:picMk id="50" creationId="{60628759-C649-4062-842A-9A5D661E80BD}"/>
          </ac:picMkLst>
        </pc:picChg>
        <pc:picChg chg="del mod">
          <ac:chgData name="Filippos Fotiadis" userId="e24cc43f9216fc90" providerId="LiveId" clId="{C125F60C-FCD4-4271-9D6C-1982F38D6CC1}" dt="2021-05-11T01:00:37.309" v="834" actId="478"/>
          <ac:picMkLst>
            <pc:docMk/>
            <pc:sldMk cId="573533804" sldId="268"/>
            <ac:picMk id="54" creationId="{D5216350-AC9F-4491-81AC-4A6D589A269F}"/>
          </ac:picMkLst>
        </pc:picChg>
        <pc:picChg chg="del mod">
          <ac:chgData name="Filippos Fotiadis" userId="e24cc43f9216fc90" providerId="LiveId" clId="{C125F60C-FCD4-4271-9D6C-1982F38D6CC1}" dt="2021-05-11T00:55:20.236" v="727" actId="478"/>
          <ac:picMkLst>
            <pc:docMk/>
            <pc:sldMk cId="573533804" sldId="268"/>
            <ac:picMk id="58" creationId="{28A8EDD0-6FB8-4CBE-BC1C-CF932BC60823}"/>
          </ac:picMkLst>
        </pc:picChg>
        <pc:picChg chg="del mod">
          <ac:chgData name="Filippos Fotiadis" userId="e24cc43f9216fc90" providerId="LiveId" clId="{C125F60C-FCD4-4271-9D6C-1982F38D6CC1}" dt="2021-05-11T01:01:22.623" v="897" actId="478"/>
          <ac:picMkLst>
            <pc:docMk/>
            <pc:sldMk cId="573533804" sldId="268"/>
            <ac:picMk id="66" creationId="{0B70C6B5-ABC1-43F7-904C-3F61FDF0763D}"/>
          </ac:picMkLst>
        </pc:picChg>
        <pc:cxnChg chg="mod">
          <ac:chgData name="Filippos Fotiadis" userId="e24cc43f9216fc90" providerId="LiveId" clId="{C125F60C-FCD4-4271-9D6C-1982F38D6CC1}" dt="2021-05-11T00:56:04.552" v="738" actId="14100"/>
          <ac:cxnSpMkLst>
            <pc:docMk/>
            <pc:sldMk cId="573533804" sldId="268"/>
            <ac:cxnSpMk id="28" creationId="{A7C1BD58-1F33-439D-8FFA-DC218C635BCA}"/>
          </ac:cxnSpMkLst>
        </pc:cxnChg>
        <pc:cxnChg chg="mod">
          <ac:chgData name="Filippos Fotiadis" userId="e24cc43f9216fc90" providerId="LiveId" clId="{C125F60C-FCD4-4271-9D6C-1982F38D6CC1}" dt="2021-05-11T00:55:58.589" v="735" actId="1076"/>
          <ac:cxnSpMkLst>
            <pc:docMk/>
            <pc:sldMk cId="573533804" sldId="268"/>
            <ac:cxnSpMk id="36" creationId="{961CFF81-0B8E-444E-9822-2C581819E0E3}"/>
          </ac:cxnSpMkLst>
        </pc:cxnChg>
        <pc:cxnChg chg="mod">
          <ac:chgData name="Filippos Fotiadis" userId="e24cc43f9216fc90" providerId="LiveId" clId="{C125F60C-FCD4-4271-9D6C-1982F38D6CC1}" dt="2021-05-11T01:01:01.217" v="874" actId="14100"/>
          <ac:cxnSpMkLst>
            <pc:docMk/>
            <pc:sldMk cId="573533804" sldId="268"/>
            <ac:cxnSpMk id="70" creationId="{9D13F11F-EC40-4CAA-933C-12EEBAB37DBC}"/>
          </ac:cxnSpMkLst>
        </pc:cxnChg>
        <pc:cxnChg chg="mod">
          <ac:chgData name="Filippos Fotiadis" userId="e24cc43f9216fc90" providerId="LiveId" clId="{C125F60C-FCD4-4271-9D6C-1982F38D6CC1}" dt="2021-05-11T00:55:43.925" v="734" actId="14100"/>
          <ac:cxnSpMkLst>
            <pc:docMk/>
            <pc:sldMk cId="573533804" sldId="268"/>
            <ac:cxnSpMk id="81" creationId="{E067BA7B-DEEE-4B93-B5D9-785DDC296A06}"/>
          </ac:cxnSpMkLst>
        </pc:cxnChg>
      </pc:sldChg>
      <pc:sldChg chg="delSp modSp mod delAnim">
        <pc:chgData name="Filippos Fotiadis" userId="e24cc43f9216fc90" providerId="LiveId" clId="{C125F60C-FCD4-4271-9D6C-1982F38D6CC1}" dt="2021-05-11T01:35:36.798" v="1103" actId="962"/>
        <pc:sldMkLst>
          <pc:docMk/>
          <pc:sldMk cId="2996142236" sldId="269"/>
        </pc:sldMkLst>
        <pc:spChg chg="mod">
          <ac:chgData name="Filippos Fotiadis" userId="e24cc43f9216fc90" providerId="LiveId" clId="{C125F60C-FCD4-4271-9D6C-1982F38D6CC1}" dt="2021-05-11T00:54:09.734" v="684" actId="20577"/>
          <ac:spMkLst>
            <pc:docMk/>
            <pc:sldMk cId="2996142236" sldId="269"/>
            <ac:spMk id="2" creationId="{55A4D296-8242-40C8-BE8E-2A8D3A89E680}"/>
          </ac:spMkLst>
        </pc:spChg>
        <pc:picChg chg="del mod ord">
          <ac:chgData name="Filippos Fotiadis" userId="e24cc43f9216fc90" providerId="LiveId" clId="{C125F60C-FCD4-4271-9D6C-1982F38D6CC1}" dt="2021-05-11T00:41:26.475" v="621" actId="478"/>
          <ac:picMkLst>
            <pc:docMk/>
            <pc:sldMk cId="2996142236" sldId="269"/>
            <ac:picMk id="5" creationId="{F9384252-2F72-40FA-92DA-E2142E11027B}"/>
          </ac:picMkLst>
        </pc:picChg>
        <pc:picChg chg="del mod ord">
          <ac:chgData name="Filippos Fotiadis" userId="e24cc43f9216fc90" providerId="LiveId" clId="{C125F60C-FCD4-4271-9D6C-1982F38D6CC1}" dt="2021-05-11T01:35:22.402" v="1087" actId="478"/>
          <ac:picMkLst>
            <pc:docMk/>
            <pc:sldMk cId="2996142236" sldId="269"/>
            <ac:picMk id="7" creationId="{6DA35ABD-7C71-4286-A04D-9816B674DC1F}"/>
          </ac:picMkLst>
        </pc:picChg>
        <pc:picChg chg="del mod ord">
          <ac:chgData name="Filippos Fotiadis" userId="e24cc43f9216fc90" providerId="LiveId" clId="{C125F60C-FCD4-4271-9D6C-1982F38D6CC1}" dt="2021-05-11T00:43:42.168" v="655" actId="478"/>
          <ac:picMkLst>
            <pc:docMk/>
            <pc:sldMk cId="2996142236" sldId="269"/>
            <ac:picMk id="9" creationId="{1B2D6C9C-B982-460D-B3AD-6821C5F524D8}"/>
          </ac:picMkLst>
        </pc:picChg>
        <pc:picChg chg="del mod ord">
          <ac:chgData name="Filippos Fotiadis" userId="e24cc43f9216fc90" providerId="LiveId" clId="{C125F60C-FCD4-4271-9D6C-1982F38D6CC1}" dt="2021-05-11T00:44:09.210" v="669" actId="478"/>
          <ac:picMkLst>
            <pc:docMk/>
            <pc:sldMk cId="2996142236" sldId="269"/>
            <ac:picMk id="11" creationId="{14E62AF8-5695-4BB8-8FAA-B136C92C8B08}"/>
          </ac:picMkLst>
        </pc:picChg>
        <pc:picChg chg="del mod ord">
          <ac:chgData name="Filippos Fotiadis" userId="e24cc43f9216fc90" providerId="LiveId" clId="{C125F60C-FCD4-4271-9D6C-1982F38D6CC1}" dt="2021-05-11T01:35:36.797" v="1101" actId="478"/>
          <ac:picMkLst>
            <pc:docMk/>
            <pc:sldMk cId="2996142236" sldId="269"/>
            <ac:picMk id="13" creationId="{7ED259EC-D696-4284-A7E7-F5992F92871C}"/>
          </ac:picMkLst>
        </pc:picChg>
        <pc:picChg chg="del mod">
          <ac:chgData name="Filippos Fotiadis" userId="e24cc43f9216fc90" providerId="LiveId" clId="{C125F60C-FCD4-4271-9D6C-1982F38D6CC1}" dt="2021-05-11T00:40:18.498" v="604" actId="478"/>
          <ac:picMkLst>
            <pc:docMk/>
            <pc:sldMk cId="2996142236" sldId="269"/>
            <ac:picMk id="15" creationId="{2965B13F-9FE3-475D-B2C3-B3FCD42BB525}"/>
          </ac:picMkLst>
        </pc:picChg>
        <pc:picChg chg="mod ord">
          <ac:chgData name="Filippos Fotiadis" userId="e24cc43f9216fc90" providerId="LiveId" clId="{C125F60C-FCD4-4271-9D6C-1982F38D6CC1}" dt="2021-05-11T01:35:22.403" v="1089" actId="962"/>
          <ac:picMkLst>
            <pc:docMk/>
            <pc:sldMk cId="2996142236" sldId="269"/>
            <ac:picMk id="16" creationId="{E43E164F-B6F7-42A3-8588-AC5CF0A1639B}"/>
          </ac:picMkLst>
        </pc:picChg>
        <pc:picChg chg="del">
          <ac:chgData name="Filippos Fotiadis" userId="e24cc43f9216fc90" providerId="LiveId" clId="{C125F60C-FCD4-4271-9D6C-1982F38D6CC1}" dt="2021-05-11T00:41:28.623" v="624" actId="478"/>
          <ac:picMkLst>
            <pc:docMk/>
            <pc:sldMk cId="2996142236" sldId="269"/>
            <ac:picMk id="18" creationId="{DB4FB317-3328-4572-AEB7-BFD84CDB2E86}"/>
          </ac:picMkLst>
        </pc:picChg>
        <pc:picChg chg="mod ord">
          <ac:chgData name="Filippos Fotiadis" userId="e24cc43f9216fc90" providerId="LiveId" clId="{C125F60C-FCD4-4271-9D6C-1982F38D6CC1}" dt="2021-05-11T01:35:36.798" v="1103" actId="962"/>
          <ac:picMkLst>
            <pc:docMk/>
            <pc:sldMk cId="2996142236" sldId="269"/>
            <ac:picMk id="19" creationId="{346BBF71-40A6-48E9-91E8-B2780018E935}"/>
          </ac:picMkLst>
        </pc:picChg>
        <pc:picChg chg="del mod">
          <ac:chgData name="Filippos Fotiadis" userId="e24cc43f9216fc90" providerId="LiveId" clId="{C125F60C-FCD4-4271-9D6C-1982F38D6CC1}" dt="2021-05-11T00:43:29.321" v="641" actId="478"/>
          <ac:picMkLst>
            <pc:docMk/>
            <pc:sldMk cId="2996142236" sldId="269"/>
            <ac:picMk id="58" creationId="{2481B3DD-5C58-4D69-A16C-1F7288F6A482}"/>
          </ac:picMkLst>
        </pc:picChg>
      </pc:sldChg>
      <pc:sldChg chg="delSp modSp mod">
        <pc:chgData name="Filippos Fotiadis" userId="e24cc43f9216fc90" providerId="LiveId" clId="{C125F60C-FCD4-4271-9D6C-1982F38D6CC1}" dt="2021-05-11T22:30:16.301" v="8058" actId="20577"/>
        <pc:sldMkLst>
          <pc:docMk/>
          <pc:sldMk cId="4214216999" sldId="270"/>
        </pc:sldMkLst>
        <pc:spChg chg="mod">
          <ac:chgData name="Filippos Fotiadis" userId="e24cc43f9216fc90" providerId="LiveId" clId="{C125F60C-FCD4-4271-9D6C-1982F38D6CC1}" dt="2021-05-11T01:57:14.944" v="1447" actId="20577"/>
          <ac:spMkLst>
            <pc:docMk/>
            <pc:sldMk cId="4214216999" sldId="270"/>
            <ac:spMk id="2" creationId="{C80CBB10-E1B6-47DE-9D09-552DF14D0888}"/>
          </ac:spMkLst>
        </pc:spChg>
        <pc:spChg chg="mod">
          <ac:chgData name="Filippos Fotiadis" userId="e24cc43f9216fc90" providerId="LiveId" clId="{C125F60C-FCD4-4271-9D6C-1982F38D6CC1}" dt="2021-05-11T01:43:57.600" v="1315" actId="1076"/>
          <ac:spMkLst>
            <pc:docMk/>
            <pc:sldMk cId="4214216999" sldId="270"/>
            <ac:spMk id="6" creationId="{FF6C77DA-1278-4647-8B8F-B40FCFD28C74}"/>
          </ac:spMkLst>
        </pc:spChg>
        <pc:spChg chg="mod">
          <ac:chgData name="Filippos Fotiadis" userId="e24cc43f9216fc90" providerId="LiveId" clId="{C125F60C-FCD4-4271-9D6C-1982F38D6CC1}" dt="2021-05-11T22:30:16.301" v="8058" actId="20577"/>
          <ac:spMkLst>
            <pc:docMk/>
            <pc:sldMk cId="4214216999" sldId="270"/>
            <ac:spMk id="17" creationId="{AA881B7B-A662-495D-B1DB-D07128FB7861}"/>
          </ac:spMkLst>
        </pc:spChg>
        <pc:spChg chg="mod">
          <ac:chgData name="Filippos Fotiadis" userId="e24cc43f9216fc90" providerId="LiveId" clId="{C125F60C-FCD4-4271-9D6C-1982F38D6CC1}" dt="2021-05-11T01:45:59.652" v="1342" actId="1076"/>
          <ac:spMkLst>
            <pc:docMk/>
            <pc:sldMk cId="4214216999" sldId="270"/>
            <ac:spMk id="36" creationId="{4F054BE9-6371-4C4D-AC8B-67342BF0BBA0}"/>
          </ac:spMkLst>
        </pc:spChg>
        <pc:spChg chg="mod">
          <ac:chgData name="Filippos Fotiadis" userId="e24cc43f9216fc90" providerId="LiveId" clId="{C125F60C-FCD4-4271-9D6C-1982F38D6CC1}" dt="2021-05-11T01:46:03.679" v="1343" actId="1076"/>
          <ac:spMkLst>
            <pc:docMk/>
            <pc:sldMk cId="4214216999" sldId="270"/>
            <ac:spMk id="37" creationId="{97B708C2-6ABE-448F-BBD5-3DEE46F86F88}"/>
          </ac:spMkLst>
        </pc:spChg>
        <pc:spChg chg="mod">
          <ac:chgData name="Filippos Fotiadis" userId="e24cc43f9216fc90" providerId="LiveId" clId="{C125F60C-FCD4-4271-9D6C-1982F38D6CC1}" dt="2021-05-11T01:45:02.439" v="1332" actId="14100"/>
          <ac:spMkLst>
            <pc:docMk/>
            <pc:sldMk cId="4214216999" sldId="270"/>
            <ac:spMk id="38" creationId="{04FBCE90-90E2-4617-9D83-A26020350DE9}"/>
          </ac:spMkLst>
        </pc:spChg>
        <pc:picChg chg="mod ord">
          <ac:chgData name="Filippos Fotiadis" userId="e24cc43f9216fc90" providerId="LiveId" clId="{C125F60C-FCD4-4271-9D6C-1982F38D6CC1}" dt="2021-05-11T01:43:57.600" v="1315" actId="1076"/>
          <ac:picMkLst>
            <pc:docMk/>
            <pc:sldMk cId="4214216999" sldId="270"/>
            <ac:picMk id="4" creationId="{4E5A8C6C-8287-4519-91D6-01E15D54F394}"/>
          </ac:picMkLst>
        </pc:picChg>
        <pc:picChg chg="mod ord">
          <ac:chgData name="Filippos Fotiadis" userId="e24cc43f9216fc90" providerId="LiveId" clId="{C125F60C-FCD4-4271-9D6C-1982F38D6CC1}" dt="2021-05-11T22:29:47.826" v="8033" actId="962"/>
          <ac:picMkLst>
            <pc:docMk/>
            <pc:sldMk cId="4214216999" sldId="270"/>
            <ac:picMk id="5" creationId="{228E61B1-63CF-49CD-8CBE-8DA354325732}"/>
          </ac:picMkLst>
        </pc:picChg>
        <pc:picChg chg="del mod ord">
          <ac:chgData name="Filippos Fotiadis" userId="e24cc43f9216fc90" providerId="LiveId" clId="{C125F60C-FCD4-4271-9D6C-1982F38D6CC1}" dt="2021-05-11T22:29:47.825" v="8031" actId="478"/>
          <ac:picMkLst>
            <pc:docMk/>
            <pc:sldMk cId="4214216999" sldId="270"/>
            <ac:picMk id="7" creationId="{674FAF5A-7C1A-45C2-B150-FA56F129864B}"/>
          </ac:picMkLst>
        </pc:picChg>
        <pc:picChg chg="del mod">
          <ac:chgData name="Filippos Fotiadis" userId="e24cc43f9216fc90" providerId="LiveId" clId="{C125F60C-FCD4-4271-9D6C-1982F38D6CC1}" dt="2021-05-11T01:39:44.157" v="1207" actId="478"/>
          <ac:picMkLst>
            <pc:docMk/>
            <pc:sldMk cId="4214216999" sldId="270"/>
            <ac:picMk id="8" creationId="{1F968E8B-8318-44A6-9C24-15CFAF670573}"/>
          </ac:picMkLst>
        </pc:picChg>
        <pc:picChg chg="mod ord">
          <ac:chgData name="Filippos Fotiadis" userId="e24cc43f9216fc90" providerId="LiveId" clId="{C125F60C-FCD4-4271-9D6C-1982F38D6CC1}" dt="2021-05-11T22:29:58.743" v="8056" actId="962"/>
          <ac:picMkLst>
            <pc:docMk/>
            <pc:sldMk cId="4214216999" sldId="270"/>
            <ac:picMk id="9" creationId="{CBAF45B6-A0F2-41EB-ACF4-2F97996C65B8}"/>
          </ac:picMkLst>
        </pc:picChg>
        <pc:picChg chg="del mod ord">
          <ac:chgData name="Filippos Fotiadis" userId="e24cc43f9216fc90" providerId="LiveId" clId="{C125F60C-FCD4-4271-9D6C-1982F38D6CC1}" dt="2021-05-11T22:29:58.743" v="8054" actId="478"/>
          <ac:picMkLst>
            <pc:docMk/>
            <pc:sldMk cId="4214216999" sldId="270"/>
            <ac:picMk id="10" creationId="{19B88EB3-8800-4DC0-8FEA-FFD340938E65}"/>
          </ac:picMkLst>
        </pc:picChg>
        <pc:picChg chg="mod ord">
          <ac:chgData name="Filippos Fotiadis" userId="e24cc43f9216fc90" providerId="LiveId" clId="{C125F60C-FCD4-4271-9D6C-1982F38D6CC1}" dt="2021-05-11T01:44:53.097" v="1328" actId="1076"/>
          <ac:picMkLst>
            <pc:docMk/>
            <pc:sldMk cId="4214216999" sldId="270"/>
            <ac:picMk id="12" creationId="{D9DC528F-44E7-4C4E-B2B5-B52411CF304B}"/>
          </ac:picMkLst>
        </pc:picChg>
        <pc:picChg chg="del mod">
          <ac:chgData name="Filippos Fotiadis" userId="e24cc43f9216fc90" providerId="LiveId" clId="{C125F60C-FCD4-4271-9D6C-1982F38D6CC1}" dt="2021-05-11T01:40:06.097" v="1231" actId="478"/>
          <ac:picMkLst>
            <pc:docMk/>
            <pc:sldMk cId="4214216999" sldId="270"/>
            <ac:picMk id="14" creationId="{11ECB95D-3FCA-4CD3-8B14-E0836376E74E}"/>
          </ac:picMkLst>
        </pc:picChg>
        <pc:picChg chg="mod ord">
          <ac:chgData name="Filippos Fotiadis" userId="e24cc43f9216fc90" providerId="LiveId" clId="{C125F60C-FCD4-4271-9D6C-1982F38D6CC1}" dt="2021-05-11T01:44:57.667" v="1330" actId="1076"/>
          <ac:picMkLst>
            <pc:docMk/>
            <pc:sldMk cId="4214216999" sldId="270"/>
            <ac:picMk id="15" creationId="{EFF70713-582A-4711-BB7D-F1FBEA42F7D2}"/>
          </ac:picMkLst>
        </pc:picChg>
        <pc:picChg chg="del mod">
          <ac:chgData name="Filippos Fotiadis" userId="e24cc43f9216fc90" providerId="LiveId" clId="{C125F60C-FCD4-4271-9D6C-1982F38D6CC1}" dt="2021-05-11T01:40:24.722" v="1254" actId="478"/>
          <ac:picMkLst>
            <pc:docMk/>
            <pc:sldMk cId="4214216999" sldId="270"/>
            <ac:picMk id="16" creationId="{760AB40E-DBAF-4CF8-A135-8401C97ED1A3}"/>
          </ac:picMkLst>
        </pc:picChg>
        <pc:picChg chg="del mod">
          <ac:chgData name="Filippos Fotiadis" userId="e24cc43f9216fc90" providerId="LiveId" clId="{C125F60C-FCD4-4271-9D6C-1982F38D6CC1}" dt="2021-05-11T01:42:19.450" v="1286" actId="478"/>
          <ac:picMkLst>
            <pc:docMk/>
            <pc:sldMk cId="4214216999" sldId="270"/>
            <ac:picMk id="19" creationId="{22AE1D6F-AE91-4E50-9F3E-E1386D3065EC}"/>
          </ac:picMkLst>
        </pc:picChg>
        <pc:picChg chg="mod">
          <ac:chgData name="Filippos Fotiadis" userId="e24cc43f9216fc90" providerId="LiveId" clId="{C125F60C-FCD4-4271-9D6C-1982F38D6CC1}" dt="2021-05-11T01:44:47.002" v="1327" actId="1076"/>
          <ac:picMkLst>
            <pc:docMk/>
            <pc:sldMk cId="4214216999" sldId="270"/>
            <ac:picMk id="23" creationId="{71A55ECF-1709-49A6-BDB5-AFF568C63AFC}"/>
          </ac:picMkLst>
        </pc:picChg>
        <pc:picChg chg="del mod">
          <ac:chgData name="Filippos Fotiadis" userId="e24cc43f9216fc90" providerId="LiveId" clId="{C125F60C-FCD4-4271-9D6C-1982F38D6CC1}" dt="2021-05-11T01:43:31.171" v="1309" actId="478"/>
          <ac:picMkLst>
            <pc:docMk/>
            <pc:sldMk cId="4214216999" sldId="270"/>
            <ac:picMk id="31" creationId="{C8C4FAE6-AD2A-47B5-8153-446F14E6AE75}"/>
          </ac:picMkLst>
        </pc:picChg>
        <pc:cxnChg chg="mod">
          <ac:chgData name="Filippos Fotiadis" userId="e24cc43f9216fc90" providerId="LiveId" clId="{C125F60C-FCD4-4271-9D6C-1982F38D6CC1}" dt="2021-05-11T01:45:07.952" v="1334" actId="1076"/>
          <ac:cxnSpMkLst>
            <pc:docMk/>
            <pc:sldMk cId="4214216999" sldId="270"/>
            <ac:cxnSpMk id="42" creationId="{F849DD65-635E-4F98-BE62-4E2DEAD0FF88}"/>
          </ac:cxnSpMkLst>
        </pc:cxnChg>
      </pc:sldChg>
      <pc:sldChg chg="delSp modSp mod">
        <pc:chgData name="Filippos Fotiadis" userId="e24cc43f9216fc90" providerId="LiveId" clId="{C125F60C-FCD4-4271-9D6C-1982F38D6CC1}" dt="2021-05-11T01:40:53.924" v="1267" actId="20577"/>
        <pc:sldMkLst>
          <pc:docMk/>
          <pc:sldMk cId="4194851612" sldId="271"/>
        </pc:sldMkLst>
        <pc:spChg chg="mod">
          <ac:chgData name="Filippos Fotiadis" userId="e24cc43f9216fc90" providerId="LiveId" clId="{C125F60C-FCD4-4271-9D6C-1982F38D6CC1}" dt="2021-05-11T01:40:53.924" v="1267" actId="20577"/>
          <ac:spMkLst>
            <pc:docMk/>
            <pc:sldMk cId="4194851612" sldId="271"/>
            <ac:spMk id="2" creationId="{A5011CB9-ACA1-4A41-863C-9FFBC5FF93F2}"/>
          </ac:spMkLst>
        </pc:spChg>
        <pc:spChg chg="mod">
          <ac:chgData name="Filippos Fotiadis" userId="e24cc43f9216fc90" providerId="LiveId" clId="{C125F60C-FCD4-4271-9D6C-1982F38D6CC1}" dt="2021-05-11T01:05:09.765" v="924" actId="20577"/>
          <ac:spMkLst>
            <pc:docMk/>
            <pc:sldMk cId="4194851612" sldId="271"/>
            <ac:spMk id="6" creationId="{6F2FC850-90E8-4650-BD0C-52EDABEF691E}"/>
          </ac:spMkLst>
        </pc:spChg>
        <pc:spChg chg="mod">
          <ac:chgData name="Filippos Fotiadis" userId="e24cc43f9216fc90" providerId="LiveId" clId="{C125F60C-FCD4-4271-9D6C-1982F38D6CC1}" dt="2021-05-11T01:08:27.071" v="1023" actId="1076"/>
          <ac:spMkLst>
            <pc:docMk/>
            <pc:sldMk cId="4194851612" sldId="271"/>
            <ac:spMk id="15" creationId="{123466F0-07AE-4230-B658-A1E21EF11673}"/>
          </ac:spMkLst>
        </pc:spChg>
        <pc:spChg chg="mod">
          <ac:chgData name="Filippos Fotiadis" userId="e24cc43f9216fc90" providerId="LiveId" clId="{C125F60C-FCD4-4271-9D6C-1982F38D6CC1}" dt="2021-05-11T01:09:01.077" v="1036" actId="1076"/>
          <ac:spMkLst>
            <pc:docMk/>
            <pc:sldMk cId="4194851612" sldId="271"/>
            <ac:spMk id="16" creationId="{0FD6FED2-54FE-4F10-BABC-30C490A30F69}"/>
          </ac:spMkLst>
        </pc:spChg>
        <pc:spChg chg="mod">
          <ac:chgData name="Filippos Fotiadis" userId="e24cc43f9216fc90" providerId="LiveId" clId="{C125F60C-FCD4-4271-9D6C-1982F38D6CC1}" dt="2021-05-11T01:09:40.106" v="1066" actId="1076"/>
          <ac:spMkLst>
            <pc:docMk/>
            <pc:sldMk cId="4194851612" sldId="271"/>
            <ac:spMk id="17" creationId="{EF86E79A-1D17-45C2-AD95-79E55C76B01A}"/>
          </ac:spMkLst>
        </pc:spChg>
        <pc:spChg chg="mod">
          <ac:chgData name="Filippos Fotiadis" userId="e24cc43f9216fc90" providerId="LiveId" clId="{C125F60C-FCD4-4271-9D6C-1982F38D6CC1}" dt="2021-05-11T01:09:33.877" v="1064" actId="14100"/>
          <ac:spMkLst>
            <pc:docMk/>
            <pc:sldMk cId="4194851612" sldId="271"/>
            <ac:spMk id="20" creationId="{9BC4ED41-EFF0-4C09-AFF5-9076EA8B7391}"/>
          </ac:spMkLst>
        </pc:spChg>
        <pc:spChg chg="mod">
          <ac:chgData name="Filippos Fotiadis" userId="e24cc43f9216fc90" providerId="LiveId" clId="{C125F60C-FCD4-4271-9D6C-1982F38D6CC1}" dt="2021-05-11T01:08:41.180" v="1029" actId="1076"/>
          <ac:spMkLst>
            <pc:docMk/>
            <pc:sldMk cId="4194851612" sldId="271"/>
            <ac:spMk id="24" creationId="{EC171E86-DEDA-4774-8BAD-68C65CE3751D}"/>
          </ac:spMkLst>
        </pc:spChg>
        <pc:picChg chg="del mod ord">
          <ac:chgData name="Filippos Fotiadis" userId="e24cc43f9216fc90" providerId="LiveId" clId="{C125F60C-FCD4-4271-9D6C-1982F38D6CC1}" dt="2021-05-11T01:06:51.067" v="968" actId="478"/>
          <ac:picMkLst>
            <pc:docMk/>
            <pc:sldMk cId="4194851612" sldId="271"/>
            <ac:picMk id="4" creationId="{4B5E9BEF-D830-40AF-BCC8-C9E4E6FD9C3A}"/>
          </ac:picMkLst>
        </pc:picChg>
        <pc:picChg chg="del mod ord">
          <ac:chgData name="Filippos Fotiadis" userId="e24cc43f9216fc90" providerId="LiveId" clId="{C125F60C-FCD4-4271-9D6C-1982F38D6CC1}" dt="2021-05-11T01:07:20.103" v="993" actId="478"/>
          <ac:picMkLst>
            <pc:docMk/>
            <pc:sldMk cId="4194851612" sldId="271"/>
            <ac:picMk id="8" creationId="{3CB1686E-AD0A-4FE1-8993-9E4BE77A1B38}"/>
          </ac:picMkLst>
        </pc:picChg>
        <pc:picChg chg="del mod ord">
          <ac:chgData name="Filippos Fotiadis" userId="e24cc43f9216fc90" providerId="LiveId" clId="{C125F60C-FCD4-4271-9D6C-1982F38D6CC1}" dt="2021-05-11T01:08:10.144" v="1016" actId="478"/>
          <ac:picMkLst>
            <pc:docMk/>
            <pc:sldMk cId="4194851612" sldId="271"/>
            <ac:picMk id="11" creationId="{6C27BEDE-117A-4A79-8552-22B167E6DA84}"/>
          </ac:picMkLst>
        </pc:picChg>
        <pc:picChg chg="del mod">
          <ac:chgData name="Filippos Fotiadis" userId="e24cc43f9216fc90" providerId="LiveId" clId="{C125F60C-FCD4-4271-9D6C-1982F38D6CC1}" dt="2021-05-11T01:06:25.308" v="945" actId="478"/>
          <ac:picMkLst>
            <pc:docMk/>
            <pc:sldMk cId="4194851612" sldId="271"/>
            <ac:picMk id="13" creationId="{7FB96480-255A-4411-BFE2-00B9ADCF8C33}"/>
          </ac:picMkLst>
        </pc:picChg>
        <pc:picChg chg="del mod ord">
          <ac:chgData name="Filippos Fotiadis" userId="e24cc43f9216fc90" providerId="LiveId" clId="{C125F60C-FCD4-4271-9D6C-1982F38D6CC1}" dt="2021-05-11T01:09:17.446" v="1058" actId="478"/>
          <ac:picMkLst>
            <pc:docMk/>
            <pc:sldMk cId="4194851612" sldId="271"/>
            <ac:picMk id="18" creationId="{64B0EC39-A408-43A3-A995-D6E1D2B8D013}"/>
          </ac:picMkLst>
        </pc:picChg>
        <pc:picChg chg="mod">
          <ac:chgData name="Filippos Fotiadis" userId="e24cc43f9216fc90" providerId="LiveId" clId="{C125F60C-FCD4-4271-9D6C-1982F38D6CC1}" dt="2021-05-11T01:09:38.046" v="1065" actId="1076"/>
          <ac:picMkLst>
            <pc:docMk/>
            <pc:sldMk cId="4194851612" sldId="271"/>
            <ac:picMk id="28" creationId="{A030CBDB-B70C-47A2-AF14-5AD5F6CA8826}"/>
          </ac:picMkLst>
        </pc:picChg>
        <pc:picChg chg="mod ord">
          <ac:chgData name="Filippos Fotiadis" userId="e24cc43f9216fc90" providerId="LiveId" clId="{C125F60C-FCD4-4271-9D6C-1982F38D6CC1}" dt="2021-05-11T01:09:25.033" v="1061" actId="14100"/>
          <ac:picMkLst>
            <pc:docMk/>
            <pc:sldMk cId="4194851612" sldId="271"/>
            <ac:picMk id="33" creationId="{CF5113D5-4E34-4521-88AF-EE5F9FDD9E4E}"/>
          </ac:picMkLst>
        </pc:picChg>
        <pc:cxnChg chg="mod">
          <ac:chgData name="Filippos Fotiadis" userId="e24cc43f9216fc90" providerId="LiveId" clId="{C125F60C-FCD4-4271-9D6C-1982F38D6CC1}" dt="2021-05-11T01:09:40.106" v="1066" actId="1076"/>
          <ac:cxnSpMkLst>
            <pc:docMk/>
            <pc:sldMk cId="4194851612" sldId="271"/>
            <ac:cxnSpMk id="19" creationId="{51A81A3C-69D2-4929-8473-C16144A94287}"/>
          </ac:cxnSpMkLst>
        </pc:cxnChg>
        <pc:cxnChg chg="mod">
          <ac:chgData name="Filippos Fotiadis" userId="e24cc43f9216fc90" providerId="LiveId" clId="{C125F60C-FCD4-4271-9D6C-1982F38D6CC1}" dt="2021-05-11T01:09:33.877" v="1064" actId="14100"/>
          <ac:cxnSpMkLst>
            <pc:docMk/>
            <pc:sldMk cId="4194851612" sldId="271"/>
            <ac:cxnSpMk id="26" creationId="{07482410-E507-4976-88D6-67FACF3111AF}"/>
          </ac:cxnSpMkLst>
        </pc:cxnChg>
      </pc:sldChg>
      <pc:sldChg chg="delSp modSp mod">
        <pc:chgData name="Filippos Fotiadis" userId="e24cc43f9216fc90" providerId="LiveId" clId="{C125F60C-FCD4-4271-9D6C-1982F38D6CC1}" dt="2021-05-11T22:31:26.657" v="8081" actId="962"/>
        <pc:sldMkLst>
          <pc:docMk/>
          <pc:sldMk cId="3182151240" sldId="272"/>
        </pc:sldMkLst>
        <pc:spChg chg="mod">
          <ac:chgData name="Filippos Fotiadis" userId="e24cc43f9216fc90" providerId="LiveId" clId="{C125F60C-FCD4-4271-9D6C-1982F38D6CC1}" dt="2021-05-11T01:57:08.881" v="1446" actId="20577"/>
          <ac:spMkLst>
            <pc:docMk/>
            <pc:sldMk cId="3182151240" sldId="272"/>
            <ac:spMk id="2" creationId="{E4033F2D-9F1D-40FB-856A-14B13ACA2EB6}"/>
          </ac:spMkLst>
        </pc:spChg>
        <pc:spChg chg="mod">
          <ac:chgData name="Filippos Fotiadis" userId="e24cc43f9216fc90" providerId="LiveId" clId="{C125F60C-FCD4-4271-9D6C-1982F38D6CC1}" dt="2021-05-11T01:53:54.506" v="1442" actId="20577"/>
          <ac:spMkLst>
            <pc:docMk/>
            <pc:sldMk cId="3182151240" sldId="272"/>
            <ac:spMk id="19" creationId="{7F2C12DF-94DA-4234-AF22-06BAE3857CFB}"/>
          </ac:spMkLst>
        </pc:spChg>
        <pc:spChg chg="mod">
          <ac:chgData name="Filippos Fotiadis" userId="e24cc43f9216fc90" providerId="LiveId" clId="{C125F60C-FCD4-4271-9D6C-1982F38D6CC1}" dt="2021-05-11T01:54:03.104" v="1445" actId="14100"/>
          <ac:spMkLst>
            <pc:docMk/>
            <pc:sldMk cId="3182151240" sldId="272"/>
            <ac:spMk id="21" creationId="{91A4441A-36EB-4FDF-8B32-CEA80A1BA2E4}"/>
          </ac:spMkLst>
        </pc:spChg>
        <pc:picChg chg="mod ord">
          <ac:chgData name="Filippos Fotiadis" userId="e24cc43f9216fc90" providerId="LiveId" clId="{C125F60C-FCD4-4271-9D6C-1982F38D6CC1}" dt="2021-05-11T01:51:00.600" v="1365" actId="962"/>
          <ac:picMkLst>
            <pc:docMk/>
            <pc:sldMk cId="3182151240" sldId="272"/>
            <ac:picMk id="4" creationId="{22C7B205-2686-4271-B311-E7B4B5AECC79}"/>
          </ac:picMkLst>
        </pc:picChg>
        <pc:picChg chg="mod ord">
          <ac:chgData name="Filippos Fotiadis" userId="e24cc43f9216fc90" providerId="LiveId" clId="{C125F60C-FCD4-4271-9D6C-1982F38D6CC1}" dt="2021-05-11T22:31:26.657" v="8081" actId="962"/>
          <ac:picMkLst>
            <pc:docMk/>
            <pc:sldMk cId="3182151240" sldId="272"/>
            <ac:picMk id="7" creationId="{24E5FB12-4E91-4655-91C2-E0CFC331D989}"/>
          </ac:picMkLst>
        </pc:picChg>
        <pc:picChg chg="mod ord">
          <ac:chgData name="Filippos Fotiadis" userId="e24cc43f9216fc90" providerId="LiveId" clId="{C125F60C-FCD4-4271-9D6C-1982F38D6CC1}" dt="2021-05-11T01:51:27.984" v="1388" actId="14100"/>
          <ac:picMkLst>
            <pc:docMk/>
            <pc:sldMk cId="3182151240" sldId="272"/>
            <ac:picMk id="8" creationId="{CA1303F2-C584-4862-907B-8B2B64957AB1}"/>
          </ac:picMkLst>
        </pc:picChg>
        <pc:picChg chg="del mod">
          <ac:chgData name="Filippos Fotiadis" userId="e24cc43f9216fc90" providerId="LiveId" clId="{C125F60C-FCD4-4271-9D6C-1982F38D6CC1}" dt="2021-05-11T01:51:53.745" v="1409" actId="478"/>
          <ac:picMkLst>
            <pc:docMk/>
            <pc:sldMk cId="3182151240" sldId="272"/>
            <ac:picMk id="10" creationId="{BE18B273-5A4F-446A-A23A-75501865662A}"/>
          </ac:picMkLst>
        </pc:picChg>
        <pc:picChg chg="del mod ord">
          <ac:chgData name="Filippos Fotiadis" userId="e24cc43f9216fc90" providerId="LiveId" clId="{C125F60C-FCD4-4271-9D6C-1982F38D6CC1}" dt="2021-05-11T22:31:26.656" v="8079" actId="478"/>
          <ac:picMkLst>
            <pc:docMk/>
            <pc:sldMk cId="3182151240" sldId="272"/>
            <ac:picMk id="11" creationId="{F9831C02-DE78-4A82-A6A5-59A0406AF15E}"/>
          </ac:picMkLst>
        </pc:picChg>
        <pc:picChg chg="del mod">
          <ac:chgData name="Filippos Fotiadis" userId="e24cc43f9216fc90" providerId="LiveId" clId="{C125F60C-FCD4-4271-9D6C-1982F38D6CC1}" dt="2021-05-11T01:51:00.599" v="1363" actId="478"/>
          <ac:picMkLst>
            <pc:docMk/>
            <pc:sldMk cId="3182151240" sldId="272"/>
            <ac:picMk id="12" creationId="{225B6C3B-95FF-4F48-9CD7-4E3BD0518E73}"/>
          </ac:picMkLst>
        </pc:picChg>
        <pc:picChg chg="del mod">
          <ac:chgData name="Filippos Fotiadis" userId="e24cc43f9216fc90" providerId="LiveId" clId="{C125F60C-FCD4-4271-9D6C-1982F38D6CC1}" dt="2021-05-11T01:51:23.148" v="1384" actId="478"/>
          <ac:picMkLst>
            <pc:docMk/>
            <pc:sldMk cId="3182151240" sldId="272"/>
            <ac:picMk id="14" creationId="{2B5EFF6A-7F9A-4625-8ED6-CD550EF857FB}"/>
          </ac:picMkLst>
        </pc:picChg>
        <pc:cxnChg chg="mod">
          <ac:chgData name="Filippos Fotiadis" userId="e24cc43f9216fc90" providerId="LiveId" clId="{C125F60C-FCD4-4271-9D6C-1982F38D6CC1}" dt="2021-05-11T01:54:03.104" v="1445" actId="14100"/>
          <ac:cxnSpMkLst>
            <pc:docMk/>
            <pc:sldMk cId="3182151240" sldId="272"/>
            <ac:cxnSpMk id="23" creationId="{85391078-2FFC-4C07-B5A6-30DFEBD6ECCD}"/>
          </ac:cxnSpMkLst>
        </pc:cxnChg>
      </pc:sldChg>
      <pc:sldChg chg="delSp modSp mod modAnim">
        <pc:chgData name="Filippos Fotiadis" userId="e24cc43f9216fc90" providerId="LiveId" clId="{C125F60C-FCD4-4271-9D6C-1982F38D6CC1}" dt="2021-05-11T22:32:37.910" v="8114" actId="1076"/>
        <pc:sldMkLst>
          <pc:docMk/>
          <pc:sldMk cId="3757020905" sldId="273"/>
        </pc:sldMkLst>
        <pc:spChg chg="mod">
          <ac:chgData name="Filippos Fotiadis" userId="e24cc43f9216fc90" providerId="LiveId" clId="{C125F60C-FCD4-4271-9D6C-1982F38D6CC1}" dt="2021-05-11T02:13:51.725" v="1661" actId="20577"/>
          <ac:spMkLst>
            <pc:docMk/>
            <pc:sldMk cId="3757020905" sldId="273"/>
            <ac:spMk id="6" creationId="{D5F84532-F289-4865-B4EC-C2715823A974}"/>
          </ac:spMkLst>
        </pc:spChg>
        <pc:spChg chg="mod">
          <ac:chgData name="Filippos Fotiadis" userId="e24cc43f9216fc90" providerId="LiveId" clId="{C125F60C-FCD4-4271-9D6C-1982F38D6CC1}" dt="2021-05-11T22:32:37.910" v="8114" actId="1076"/>
          <ac:spMkLst>
            <pc:docMk/>
            <pc:sldMk cId="3757020905" sldId="273"/>
            <ac:spMk id="13" creationId="{CE22E7F4-CFA6-4385-8552-B42955D9DCE9}"/>
          </ac:spMkLst>
        </pc:spChg>
        <pc:spChg chg="mod">
          <ac:chgData name="Filippos Fotiadis" userId="e24cc43f9216fc90" providerId="LiveId" clId="{C125F60C-FCD4-4271-9D6C-1982F38D6CC1}" dt="2021-05-11T02:15:34.054" v="1703" actId="1076"/>
          <ac:spMkLst>
            <pc:docMk/>
            <pc:sldMk cId="3757020905" sldId="273"/>
            <ac:spMk id="14" creationId="{13277BF6-1D02-439E-BE2A-44BA703C101B}"/>
          </ac:spMkLst>
        </pc:spChg>
        <pc:spChg chg="mod">
          <ac:chgData name="Filippos Fotiadis" userId="e24cc43f9216fc90" providerId="LiveId" clId="{C125F60C-FCD4-4271-9D6C-1982F38D6CC1}" dt="2021-05-11T02:12:59.780" v="1638" actId="14100"/>
          <ac:spMkLst>
            <pc:docMk/>
            <pc:sldMk cId="3757020905" sldId="273"/>
            <ac:spMk id="20" creationId="{DA34F876-7029-49CE-B8A9-FDD1F4482FE1}"/>
          </ac:spMkLst>
        </pc:spChg>
        <pc:spChg chg="mod">
          <ac:chgData name="Filippos Fotiadis" userId="e24cc43f9216fc90" providerId="LiveId" clId="{C125F60C-FCD4-4271-9D6C-1982F38D6CC1}" dt="2021-05-11T22:32:33.969" v="8113" actId="1076"/>
          <ac:spMkLst>
            <pc:docMk/>
            <pc:sldMk cId="3757020905" sldId="273"/>
            <ac:spMk id="25" creationId="{732E2EC6-8338-4969-B919-2CEC4E62EA6D}"/>
          </ac:spMkLst>
        </pc:spChg>
        <pc:picChg chg="mod">
          <ac:chgData name="Filippos Fotiadis" userId="e24cc43f9216fc90" providerId="LiveId" clId="{C125F60C-FCD4-4271-9D6C-1982F38D6CC1}" dt="2021-05-11T02:13:50.681" v="1659" actId="1076"/>
          <ac:picMkLst>
            <pc:docMk/>
            <pc:sldMk cId="3757020905" sldId="273"/>
            <ac:picMk id="4" creationId="{E92CCBF0-DE43-4E81-AB5D-85E094887763}"/>
          </ac:picMkLst>
        </pc:picChg>
        <pc:picChg chg="mod ord">
          <ac:chgData name="Filippos Fotiadis" userId="e24cc43f9216fc90" providerId="LiveId" clId="{C125F60C-FCD4-4271-9D6C-1982F38D6CC1}" dt="2021-05-11T22:32:30.125" v="8112" actId="1076"/>
          <ac:picMkLst>
            <pc:docMk/>
            <pc:sldMk cId="3757020905" sldId="273"/>
            <ac:picMk id="7" creationId="{508873CA-8C76-4DC5-8AF8-FD1C0D2C16B3}"/>
          </ac:picMkLst>
        </pc:picChg>
        <pc:picChg chg="del mod">
          <ac:chgData name="Filippos Fotiadis" userId="e24cc43f9216fc90" providerId="LiveId" clId="{C125F60C-FCD4-4271-9D6C-1982F38D6CC1}" dt="2021-05-11T02:11:28.854" v="1579" actId="478"/>
          <ac:picMkLst>
            <pc:docMk/>
            <pc:sldMk cId="3757020905" sldId="273"/>
            <ac:picMk id="8" creationId="{7B75E027-AD02-4EE0-8657-F5EFB3329BC0}"/>
          </ac:picMkLst>
        </pc:picChg>
        <pc:picChg chg="mod ord">
          <ac:chgData name="Filippos Fotiadis" userId="e24cc43f9216fc90" providerId="LiveId" clId="{C125F60C-FCD4-4271-9D6C-1982F38D6CC1}" dt="2021-05-11T02:12:52.946" v="1636" actId="1076"/>
          <ac:picMkLst>
            <pc:docMk/>
            <pc:sldMk cId="3757020905" sldId="273"/>
            <ac:picMk id="10" creationId="{18093DCF-6554-4980-B8F0-CD72AA30375D}"/>
          </ac:picMkLst>
        </pc:picChg>
        <pc:picChg chg="del mod">
          <ac:chgData name="Filippos Fotiadis" userId="e24cc43f9216fc90" providerId="LiveId" clId="{C125F60C-FCD4-4271-9D6C-1982F38D6CC1}" dt="2021-05-11T02:14:38.741" v="1686" actId="478"/>
          <ac:picMkLst>
            <pc:docMk/>
            <pc:sldMk cId="3757020905" sldId="273"/>
            <ac:picMk id="12" creationId="{953F3345-611A-490E-A513-1EC9F121E76E}"/>
          </ac:picMkLst>
        </pc:picChg>
        <pc:picChg chg="mod">
          <ac:chgData name="Filippos Fotiadis" userId="e24cc43f9216fc90" providerId="LiveId" clId="{C125F60C-FCD4-4271-9D6C-1982F38D6CC1}" dt="2021-05-11T02:13:45.041" v="1655" actId="1076"/>
          <ac:picMkLst>
            <pc:docMk/>
            <pc:sldMk cId="3757020905" sldId="273"/>
            <ac:picMk id="24" creationId="{2081A80C-8786-4A78-B8FD-DBFC4658EDEC}"/>
          </ac:picMkLst>
        </pc:picChg>
        <pc:picChg chg="del mod ord">
          <ac:chgData name="Filippos Fotiadis" userId="e24cc43f9216fc90" providerId="LiveId" clId="{C125F60C-FCD4-4271-9D6C-1982F38D6CC1}" dt="2021-05-11T22:32:22.485" v="8106" actId="478"/>
          <ac:picMkLst>
            <pc:docMk/>
            <pc:sldMk cId="3757020905" sldId="273"/>
            <ac:picMk id="31" creationId="{941B4C7A-5D63-4678-A914-B9B5BB2DD8A7}"/>
          </ac:picMkLst>
        </pc:picChg>
        <pc:cxnChg chg="mod">
          <ac:chgData name="Filippos Fotiadis" userId="e24cc43f9216fc90" providerId="LiveId" clId="{C125F60C-FCD4-4271-9D6C-1982F38D6CC1}" dt="2021-05-11T02:15:38.226" v="1705" actId="14100"/>
          <ac:cxnSpMkLst>
            <pc:docMk/>
            <pc:sldMk cId="3757020905" sldId="273"/>
            <ac:cxnSpMk id="17" creationId="{C320D309-62C1-463A-8C45-DB48FA67004E}"/>
          </ac:cxnSpMkLst>
        </pc:cxnChg>
        <pc:cxnChg chg="mod">
          <ac:chgData name="Filippos Fotiadis" userId="e24cc43f9216fc90" providerId="LiveId" clId="{C125F60C-FCD4-4271-9D6C-1982F38D6CC1}" dt="2021-05-11T22:32:37.910" v="8114" actId="1076"/>
          <ac:cxnSpMkLst>
            <pc:docMk/>
            <pc:sldMk cId="3757020905" sldId="273"/>
            <ac:cxnSpMk id="19" creationId="{E586021C-FE1C-474E-A459-7943E79E1D92}"/>
          </ac:cxnSpMkLst>
        </pc:cxnChg>
        <pc:cxnChg chg="mod">
          <ac:chgData name="Filippos Fotiadis" userId="e24cc43f9216fc90" providerId="LiveId" clId="{C125F60C-FCD4-4271-9D6C-1982F38D6CC1}" dt="2021-05-11T02:12:59.780" v="1638" actId="14100"/>
          <ac:cxnSpMkLst>
            <pc:docMk/>
            <pc:sldMk cId="3757020905" sldId="273"/>
            <ac:cxnSpMk id="23" creationId="{5BB86A53-254F-4241-A70C-8DD0109DA0FE}"/>
          </ac:cxnSpMkLst>
        </pc:cxnChg>
        <pc:cxnChg chg="mod">
          <ac:chgData name="Filippos Fotiadis" userId="e24cc43f9216fc90" providerId="LiveId" clId="{C125F60C-FCD4-4271-9D6C-1982F38D6CC1}" dt="2021-05-11T22:32:33.969" v="8113" actId="1076"/>
          <ac:cxnSpMkLst>
            <pc:docMk/>
            <pc:sldMk cId="3757020905" sldId="273"/>
            <ac:cxnSpMk id="28" creationId="{65671A25-F3C4-4F79-B354-F12B2A220328}"/>
          </ac:cxnSpMkLst>
        </pc:cxnChg>
      </pc:sldChg>
      <pc:sldChg chg="addSp delSp modSp mod modAnim">
        <pc:chgData name="Filippos Fotiadis" userId="e24cc43f9216fc90" providerId="LiveId" clId="{C125F60C-FCD4-4271-9D6C-1982F38D6CC1}" dt="2021-05-11T02:32:34.206" v="1871" actId="14100"/>
        <pc:sldMkLst>
          <pc:docMk/>
          <pc:sldMk cId="1147555657" sldId="274"/>
        </pc:sldMkLst>
        <pc:spChg chg="mod">
          <ac:chgData name="Filippos Fotiadis" userId="e24cc43f9216fc90" providerId="LiveId" clId="{C125F60C-FCD4-4271-9D6C-1982F38D6CC1}" dt="2021-05-11T02:28:29.890" v="1773" actId="1076"/>
          <ac:spMkLst>
            <pc:docMk/>
            <pc:sldMk cId="1147555657" sldId="274"/>
            <ac:spMk id="27" creationId="{B9338AA6-4061-44E5-AB99-7D3AA9E1549C}"/>
          </ac:spMkLst>
        </pc:spChg>
        <pc:spChg chg="mod">
          <ac:chgData name="Filippos Fotiadis" userId="e24cc43f9216fc90" providerId="LiveId" clId="{C125F60C-FCD4-4271-9D6C-1982F38D6CC1}" dt="2021-05-11T02:30:13.479" v="1813" actId="14100"/>
          <ac:spMkLst>
            <pc:docMk/>
            <pc:sldMk cId="1147555657" sldId="274"/>
            <ac:spMk id="34" creationId="{902982F8-99DF-4EC1-8188-27CAE6635D6A}"/>
          </ac:spMkLst>
        </pc:spChg>
        <pc:spChg chg="mod">
          <ac:chgData name="Filippos Fotiadis" userId="e24cc43f9216fc90" providerId="LiveId" clId="{C125F60C-FCD4-4271-9D6C-1982F38D6CC1}" dt="2021-05-11T02:30:35.788" v="1814" actId="14100"/>
          <ac:spMkLst>
            <pc:docMk/>
            <pc:sldMk cId="1147555657" sldId="274"/>
            <ac:spMk id="35" creationId="{97BDABD6-4F84-446C-B871-CF1A14B24F6D}"/>
          </ac:spMkLst>
        </pc:spChg>
        <pc:spChg chg="add mod">
          <ac:chgData name="Filippos Fotiadis" userId="e24cc43f9216fc90" providerId="LiveId" clId="{C125F60C-FCD4-4271-9D6C-1982F38D6CC1}" dt="2021-05-11T02:31:46.667" v="1843" actId="14100"/>
          <ac:spMkLst>
            <pc:docMk/>
            <pc:sldMk cId="1147555657" sldId="274"/>
            <ac:spMk id="36" creationId="{93090F65-054D-4A0E-8363-FFD002A6359D}"/>
          </ac:spMkLst>
        </pc:spChg>
        <pc:spChg chg="add mod">
          <ac:chgData name="Filippos Fotiadis" userId="e24cc43f9216fc90" providerId="LiveId" clId="{C125F60C-FCD4-4271-9D6C-1982F38D6CC1}" dt="2021-05-11T02:32:34.206" v="1871" actId="14100"/>
          <ac:spMkLst>
            <pc:docMk/>
            <pc:sldMk cId="1147555657" sldId="274"/>
            <ac:spMk id="38" creationId="{669EAC40-69D1-4A3E-AAB2-0CB9462983DC}"/>
          </ac:spMkLst>
        </pc:spChg>
        <pc:picChg chg="del mod ord">
          <ac:chgData name="Filippos Fotiadis" userId="e24cc43f9216fc90" providerId="LiveId" clId="{C125F60C-FCD4-4271-9D6C-1982F38D6CC1}" dt="2021-05-11T02:28:12.557" v="1767" actId="478"/>
          <ac:picMkLst>
            <pc:docMk/>
            <pc:sldMk cId="1147555657" sldId="274"/>
            <ac:picMk id="4" creationId="{FA139C53-8D35-4773-A28A-551D5DC37CB2}"/>
          </ac:picMkLst>
        </pc:picChg>
        <pc:picChg chg="mod ord">
          <ac:chgData name="Filippos Fotiadis" userId="e24cc43f9216fc90" providerId="LiveId" clId="{C125F60C-FCD4-4271-9D6C-1982F38D6CC1}" dt="2021-05-11T02:28:26.146" v="1772" actId="14100"/>
          <ac:picMkLst>
            <pc:docMk/>
            <pc:sldMk cId="1147555657" sldId="274"/>
            <ac:picMk id="6" creationId="{4DE6F15E-D461-4EC3-8A97-EEA522332AA7}"/>
          </ac:picMkLst>
        </pc:picChg>
        <pc:picChg chg="mod ord">
          <ac:chgData name="Filippos Fotiadis" userId="e24cc43f9216fc90" providerId="LiveId" clId="{C125F60C-FCD4-4271-9D6C-1982F38D6CC1}" dt="2021-05-11T02:30:06.263" v="1810" actId="14100"/>
          <ac:picMkLst>
            <pc:docMk/>
            <pc:sldMk cId="1147555657" sldId="274"/>
            <ac:picMk id="9" creationId="{03FDC431-84B0-43EB-8B13-6DDA476528B5}"/>
          </ac:picMkLst>
        </pc:picChg>
        <pc:picChg chg="del mod">
          <ac:chgData name="Filippos Fotiadis" userId="e24cc43f9216fc90" providerId="LiveId" clId="{C125F60C-FCD4-4271-9D6C-1982F38D6CC1}" dt="2021-05-11T02:27:47.616" v="1735" actId="478"/>
          <ac:picMkLst>
            <pc:docMk/>
            <pc:sldMk cId="1147555657" sldId="274"/>
            <ac:picMk id="10" creationId="{6F736631-C2A9-4DC4-900B-DF2E704CE4AF}"/>
          </ac:picMkLst>
        </pc:picChg>
        <pc:picChg chg="mod ord">
          <ac:chgData name="Filippos Fotiadis" userId="e24cc43f9216fc90" providerId="LiveId" clId="{C125F60C-FCD4-4271-9D6C-1982F38D6CC1}" dt="2021-05-11T02:31:16.911" v="1838" actId="962"/>
          <ac:picMkLst>
            <pc:docMk/>
            <pc:sldMk cId="1147555657" sldId="274"/>
            <ac:picMk id="17" creationId="{ABDB6862-D797-4913-B8E6-09499E66F38D}"/>
          </ac:picMkLst>
        </pc:picChg>
        <pc:picChg chg="del mod">
          <ac:chgData name="Filippos Fotiadis" userId="e24cc43f9216fc90" providerId="LiveId" clId="{C125F60C-FCD4-4271-9D6C-1982F38D6CC1}" dt="2021-05-11T02:30:01.977" v="1807" actId="478"/>
          <ac:picMkLst>
            <pc:docMk/>
            <pc:sldMk cId="1147555657" sldId="274"/>
            <ac:picMk id="20" creationId="{F5DC89C6-026C-4F75-AFC3-CF0A404B7705}"/>
          </ac:picMkLst>
        </pc:picChg>
        <pc:picChg chg="del mod">
          <ac:chgData name="Filippos Fotiadis" userId="e24cc43f9216fc90" providerId="LiveId" clId="{C125F60C-FCD4-4271-9D6C-1982F38D6CC1}" dt="2021-05-11T02:31:16.911" v="1836" actId="478"/>
          <ac:picMkLst>
            <pc:docMk/>
            <pc:sldMk cId="1147555657" sldId="274"/>
            <ac:picMk id="26" creationId="{F15FA935-29C2-4389-80D8-78D81EF516A5}"/>
          </ac:picMkLst>
        </pc:picChg>
        <pc:cxnChg chg="mod">
          <ac:chgData name="Filippos Fotiadis" userId="e24cc43f9216fc90" providerId="LiveId" clId="{C125F60C-FCD4-4271-9D6C-1982F38D6CC1}" dt="2021-05-11T02:28:33.042" v="1774" actId="14100"/>
          <ac:cxnSpMkLst>
            <pc:docMk/>
            <pc:sldMk cId="1147555657" sldId="274"/>
            <ac:cxnSpMk id="30" creationId="{852F19A4-9D20-4354-A6E6-482E0BF5620B}"/>
          </ac:cxnSpMkLst>
        </pc:cxnChg>
        <pc:cxnChg chg="mod">
          <ac:chgData name="Filippos Fotiadis" userId="e24cc43f9216fc90" providerId="LiveId" clId="{C125F60C-FCD4-4271-9D6C-1982F38D6CC1}" dt="2021-05-11T02:30:13.479" v="1813" actId="14100"/>
          <ac:cxnSpMkLst>
            <pc:docMk/>
            <pc:sldMk cId="1147555657" sldId="274"/>
            <ac:cxnSpMk id="37" creationId="{25EF4CA6-C484-431C-9C51-BFB280B15506}"/>
          </ac:cxnSpMkLst>
        </pc:cxnChg>
        <pc:cxnChg chg="mod">
          <ac:chgData name="Filippos Fotiadis" userId="e24cc43f9216fc90" providerId="LiveId" clId="{C125F60C-FCD4-4271-9D6C-1982F38D6CC1}" dt="2021-05-11T02:30:35.788" v="1814" actId="14100"/>
          <ac:cxnSpMkLst>
            <pc:docMk/>
            <pc:sldMk cId="1147555657" sldId="274"/>
            <ac:cxnSpMk id="39" creationId="{F4300FC5-EFA5-4482-9C7F-0FEC2DFCA516}"/>
          </ac:cxnSpMkLst>
        </pc:cxnChg>
        <pc:cxnChg chg="add mod">
          <ac:chgData name="Filippos Fotiadis" userId="e24cc43f9216fc90" providerId="LiveId" clId="{C125F60C-FCD4-4271-9D6C-1982F38D6CC1}" dt="2021-05-11T02:32:07.432" v="1864" actId="1076"/>
          <ac:cxnSpMkLst>
            <pc:docMk/>
            <pc:sldMk cId="1147555657" sldId="274"/>
            <ac:cxnSpMk id="40" creationId="{15D719E7-8B65-4F1E-8294-49ACE45AACF0}"/>
          </ac:cxnSpMkLst>
        </pc:cxnChg>
      </pc:sldChg>
      <pc:sldChg chg="modSp mod">
        <pc:chgData name="Filippos Fotiadis" userId="e24cc43f9216fc90" providerId="LiveId" clId="{C125F60C-FCD4-4271-9D6C-1982F38D6CC1}" dt="2021-05-11T02:01:06.785" v="1450" actId="20577"/>
        <pc:sldMkLst>
          <pc:docMk/>
          <pc:sldMk cId="4282677626" sldId="275"/>
        </pc:sldMkLst>
        <pc:spChg chg="mod">
          <ac:chgData name="Filippos Fotiadis" userId="e24cc43f9216fc90" providerId="LiveId" clId="{C125F60C-FCD4-4271-9D6C-1982F38D6CC1}" dt="2021-05-11T02:01:06.785" v="1450" actId="20577"/>
          <ac:spMkLst>
            <pc:docMk/>
            <pc:sldMk cId="4282677626" sldId="275"/>
            <ac:spMk id="2" creationId="{DD47F925-9838-4DD0-A2E6-ECE8B4183E84}"/>
          </ac:spMkLst>
        </pc:spChg>
      </pc:sldChg>
      <pc:sldChg chg="addSp delSp modSp mod modAnim">
        <pc:chgData name="Filippos Fotiadis" userId="e24cc43f9216fc90" providerId="LiveId" clId="{C125F60C-FCD4-4271-9D6C-1982F38D6CC1}" dt="2021-05-11T02:39:04.286" v="1993" actId="1076"/>
        <pc:sldMkLst>
          <pc:docMk/>
          <pc:sldMk cId="2920999978" sldId="276"/>
        </pc:sldMkLst>
        <pc:spChg chg="mod">
          <ac:chgData name="Filippos Fotiadis" userId="e24cc43f9216fc90" providerId="LiveId" clId="{C125F60C-FCD4-4271-9D6C-1982F38D6CC1}" dt="2021-05-11T02:38:44.266" v="1991" actId="20577"/>
          <ac:spMkLst>
            <pc:docMk/>
            <pc:sldMk cId="2920999978" sldId="276"/>
            <ac:spMk id="5" creationId="{53B374E0-3066-48EE-BABA-2D94E9A6BAD4}"/>
          </ac:spMkLst>
        </pc:spChg>
        <pc:spChg chg="mod">
          <ac:chgData name="Filippos Fotiadis" userId="e24cc43f9216fc90" providerId="LiveId" clId="{C125F60C-FCD4-4271-9D6C-1982F38D6CC1}" dt="2021-05-11T02:37:02.097" v="1896" actId="14100"/>
          <ac:spMkLst>
            <pc:docMk/>
            <pc:sldMk cId="2920999978" sldId="276"/>
            <ac:spMk id="12" creationId="{88B77DD3-02BB-487A-81ED-9728A8559C3E}"/>
          </ac:spMkLst>
        </pc:spChg>
        <pc:spChg chg="mod">
          <ac:chgData name="Filippos Fotiadis" userId="e24cc43f9216fc90" providerId="LiveId" clId="{C125F60C-FCD4-4271-9D6C-1982F38D6CC1}" dt="2021-05-11T02:37:31.940" v="1918" actId="14100"/>
          <ac:spMkLst>
            <pc:docMk/>
            <pc:sldMk cId="2920999978" sldId="276"/>
            <ac:spMk id="19" creationId="{1EC11AD3-9957-43C2-AE61-C6208FDE9C12}"/>
          </ac:spMkLst>
        </pc:spChg>
        <pc:spChg chg="mod">
          <ac:chgData name="Filippos Fotiadis" userId="e24cc43f9216fc90" providerId="LiveId" clId="{C125F60C-FCD4-4271-9D6C-1982F38D6CC1}" dt="2021-05-11T02:39:04.286" v="1993" actId="1076"/>
          <ac:spMkLst>
            <pc:docMk/>
            <pc:sldMk cId="2920999978" sldId="276"/>
            <ac:spMk id="23" creationId="{44805C0A-46A9-4404-B6A8-1CBBCB952377}"/>
          </ac:spMkLst>
        </pc:spChg>
        <pc:picChg chg="mod ord">
          <ac:chgData name="Filippos Fotiadis" userId="e24cc43f9216fc90" providerId="LiveId" clId="{C125F60C-FCD4-4271-9D6C-1982F38D6CC1}" dt="2021-05-11T02:36:57.058" v="1895" actId="14100"/>
          <ac:picMkLst>
            <pc:docMk/>
            <pc:sldMk cId="2920999978" sldId="276"/>
            <ac:picMk id="4" creationId="{15F811DF-6662-4843-99A9-D86A3F51AA2E}"/>
          </ac:picMkLst>
        </pc:picChg>
        <pc:picChg chg="del mod">
          <ac:chgData name="Filippos Fotiadis" userId="e24cc43f9216fc90" providerId="LiveId" clId="{C125F60C-FCD4-4271-9D6C-1982F38D6CC1}" dt="2021-05-11T02:36:47.045" v="1892" actId="478"/>
          <ac:picMkLst>
            <pc:docMk/>
            <pc:sldMk cId="2920999978" sldId="276"/>
            <ac:picMk id="7" creationId="{C5DFA537-E2FF-475C-A93F-868224F70339}"/>
          </ac:picMkLst>
        </pc:picChg>
        <pc:picChg chg="mod ord">
          <ac:chgData name="Filippos Fotiadis" userId="e24cc43f9216fc90" providerId="LiveId" clId="{C125F60C-FCD4-4271-9D6C-1982F38D6CC1}" dt="2021-05-11T02:37:27.984" v="1917" actId="962"/>
          <ac:picMkLst>
            <pc:docMk/>
            <pc:sldMk cId="2920999978" sldId="276"/>
            <ac:picMk id="9" creationId="{2BF71C04-CBC5-4365-88FD-C7E9C2779242}"/>
          </ac:picMkLst>
        </pc:picChg>
        <pc:picChg chg="del mod">
          <ac:chgData name="Filippos Fotiadis" userId="e24cc43f9216fc90" providerId="LiveId" clId="{C125F60C-FCD4-4271-9D6C-1982F38D6CC1}" dt="2021-05-11T02:37:27.984" v="1915" actId="478"/>
          <ac:picMkLst>
            <pc:docMk/>
            <pc:sldMk cId="2920999978" sldId="276"/>
            <ac:picMk id="11" creationId="{E2EC9B6D-F022-4A79-A008-FCE3C06E6102}"/>
          </ac:picMkLst>
        </pc:picChg>
        <pc:picChg chg="add mod">
          <ac:chgData name="Filippos Fotiadis" userId="e24cc43f9216fc90" providerId="LiveId" clId="{C125F60C-FCD4-4271-9D6C-1982F38D6CC1}" dt="2021-05-11T02:38:32.567" v="1970" actId="1076"/>
          <ac:picMkLst>
            <pc:docMk/>
            <pc:sldMk cId="2920999978" sldId="276"/>
            <ac:picMk id="20" creationId="{66370443-E4EF-45E8-BDAC-B3781BB53B17}"/>
          </ac:picMkLst>
        </pc:picChg>
        <pc:picChg chg="add mod">
          <ac:chgData name="Filippos Fotiadis" userId="e24cc43f9216fc90" providerId="LiveId" clId="{C125F60C-FCD4-4271-9D6C-1982F38D6CC1}" dt="2021-05-11T02:38:39.844" v="1985" actId="1076"/>
          <ac:picMkLst>
            <pc:docMk/>
            <pc:sldMk cId="2920999978" sldId="276"/>
            <ac:picMk id="24" creationId="{4EAEDAD5-8B34-4F2D-939F-3F44B100706D}"/>
          </ac:picMkLst>
        </pc:picChg>
        <pc:cxnChg chg="mod">
          <ac:chgData name="Filippos Fotiadis" userId="e24cc43f9216fc90" providerId="LiveId" clId="{C125F60C-FCD4-4271-9D6C-1982F38D6CC1}" dt="2021-05-11T02:37:02.097" v="1896" actId="14100"/>
          <ac:cxnSpMkLst>
            <pc:docMk/>
            <pc:sldMk cId="2920999978" sldId="276"/>
            <ac:cxnSpMk id="14" creationId="{88B8CDDC-B34B-4E8D-B5E7-DF40F49A3A6B}"/>
          </ac:cxnSpMkLst>
        </pc:cxnChg>
        <pc:cxnChg chg="mod">
          <ac:chgData name="Filippos Fotiadis" userId="e24cc43f9216fc90" providerId="LiveId" clId="{C125F60C-FCD4-4271-9D6C-1982F38D6CC1}" dt="2021-05-11T02:37:35.323" v="1919" actId="14100"/>
          <ac:cxnSpMkLst>
            <pc:docMk/>
            <pc:sldMk cId="2920999978" sldId="276"/>
            <ac:cxnSpMk id="21" creationId="{0D9677C1-6141-44CA-BBC3-EF5C7AA9219D}"/>
          </ac:cxnSpMkLst>
        </pc:cxnChg>
      </pc:sldChg>
      <pc:sldChg chg="modSp mod">
        <pc:chgData name="Filippos Fotiadis" userId="e24cc43f9216fc90" providerId="LiveId" clId="{C125F60C-FCD4-4271-9D6C-1982F38D6CC1}" dt="2021-05-11T00:25:18.034" v="429" actId="14100"/>
        <pc:sldMkLst>
          <pc:docMk/>
          <pc:sldMk cId="3089141904" sldId="292"/>
        </pc:sldMkLst>
        <pc:spChg chg="mod">
          <ac:chgData name="Filippos Fotiadis" userId="e24cc43f9216fc90" providerId="LiveId" clId="{C125F60C-FCD4-4271-9D6C-1982F38D6CC1}" dt="2021-05-11T00:23:58.670" v="426" actId="20577"/>
          <ac:spMkLst>
            <pc:docMk/>
            <pc:sldMk cId="3089141904" sldId="292"/>
            <ac:spMk id="2" creationId="{E7A10351-7AAD-4826-A810-CC64D131A57A}"/>
          </ac:spMkLst>
        </pc:spChg>
        <pc:spChg chg="mod">
          <ac:chgData name="Filippos Fotiadis" userId="e24cc43f9216fc90" providerId="LiveId" clId="{C125F60C-FCD4-4271-9D6C-1982F38D6CC1}" dt="2021-05-11T00:25:18.034" v="429" actId="14100"/>
          <ac:spMkLst>
            <pc:docMk/>
            <pc:sldMk cId="3089141904" sldId="292"/>
            <ac:spMk id="12" creationId="{6476CB16-C7FC-42A7-B891-AD2A4C8EECF8}"/>
          </ac:spMkLst>
        </pc:spChg>
        <pc:cxnChg chg="mod">
          <ac:chgData name="Filippos Fotiadis" userId="e24cc43f9216fc90" providerId="LiveId" clId="{C125F60C-FCD4-4271-9D6C-1982F38D6CC1}" dt="2021-05-11T00:25:18.034" v="429" actId="14100"/>
          <ac:cxnSpMkLst>
            <pc:docMk/>
            <pc:sldMk cId="3089141904" sldId="292"/>
            <ac:cxnSpMk id="24" creationId="{FF09B85B-234D-49A5-9E23-3C9EE1B7856D}"/>
          </ac:cxnSpMkLst>
        </pc:cxnChg>
      </pc:sldChg>
      <pc:sldChg chg="addSp delSp modSp mod delAnim modAnim">
        <pc:chgData name="Filippos Fotiadis" userId="e24cc43f9216fc90" providerId="LiveId" clId="{C125F60C-FCD4-4271-9D6C-1982F38D6CC1}" dt="2021-05-11T02:52:23.337" v="2282" actId="1076"/>
        <pc:sldMkLst>
          <pc:docMk/>
          <pc:sldMk cId="2485693954" sldId="293"/>
        </pc:sldMkLst>
        <pc:spChg chg="mod">
          <ac:chgData name="Filippos Fotiadis" userId="e24cc43f9216fc90" providerId="LiveId" clId="{C125F60C-FCD4-4271-9D6C-1982F38D6CC1}" dt="2021-05-11T02:52:20.496" v="2281" actId="20577"/>
          <ac:spMkLst>
            <pc:docMk/>
            <pc:sldMk cId="2485693954" sldId="293"/>
            <ac:spMk id="9" creationId="{21744DFF-60D0-4416-9948-464B1B788C44}"/>
          </ac:spMkLst>
        </pc:spChg>
        <pc:spChg chg="mod">
          <ac:chgData name="Filippos Fotiadis" userId="e24cc43f9216fc90" providerId="LiveId" clId="{C125F60C-FCD4-4271-9D6C-1982F38D6CC1}" dt="2021-05-11T02:52:23.337" v="2282" actId="1076"/>
          <ac:spMkLst>
            <pc:docMk/>
            <pc:sldMk cId="2485693954" sldId="293"/>
            <ac:spMk id="12" creationId="{69B8F54C-272E-465E-8FF4-C71B864291D6}"/>
          </ac:spMkLst>
        </pc:spChg>
        <pc:spChg chg="mod">
          <ac:chgData name="Filippos Fotiadis" userId="e24cc43f9216fc90" providerId="LiveId" clId="{C125F60C-FCD4-4271-9D6C-1982F38D6CC1}" dt="2021-05-11T02:49:50.686" v="2216" actId="1076"/>
          <ac:spMkLst>
            <pc:docMk/>
            <pc:sldMk cId="2485693954" sldId="293"/>
            <ac:spMk id="13" creationId="{9A08826F-6CB1-4015-90AC-0BE23A03FBCF}"/>
          </ac:spMkLst>
        </pc:spChg>
        <pc:spChg chg="del">
          <ac:chgData name="Filippos Fotiadis" userId="e24cc43f9216fc90" providerId="LiveId" clId="{C125F60C-FCD4-4271-9D6C-1982F38D6CC1}" dt="2021-05-11T02:43:40.697" v="2056" actId="478"/>
          <ac:spMkLst>
            <pc:docMk/>
            <pc:sldMk cId="2485693954" sldId="293"/>
            <ac:spMk id="29" creationId="{08054284-5E06-40C5-AC8B-A743E66FEE81}"/>
          </ac:spMkLst>
        </pc:spChg>
        <pc:spChg chg="del">
          <ac:chgData name="Filippos Fotiadis" userId="e24cc43f9216fc90" providerId="LiveId" clId="{C125F60C-FCD4-4271-9D6C-1982F38D6CC1}" dt="2021-05-11T02:43:40.697" v="2056" actId="478"/>
          <ac:spMkLst>
            <pc:docMk/>
            <pc:sldMk cId="2485693954" sldId="293"/>
            <ac:spMk id="30" creationId="{52C61C62-1966-4F3B-A0A3-C1F81D8D7206}"/>
          </ac:spMkLst>
        </pc:spChg>
        <pc:spChg chg="add mod">
          <ac:chgData name="Filippos Fotiadis" userId="e24cc43f9216fc90" providerId="LiveId" clId="{C125F60C-FCD4-4271-9D6C-1982F38D6CC1}" dt="2021-05-11T02:49:34.828" v="2214" actId="1076"/>
          <ac:spMkLst>
            <pc:docMk/>
            <pc:sldMk cId="2485693954" sldId="293"/>
            <ac:spMk id="40" creationId="{B8D5EA2B-3F73-41B3-92CC-DB48BB5624E2}"/>
          </ac:spMkLst>
        </pc:spChg>
        <pc:spChg chg="del">
          <ac:chgData name="Filippos Fotiadis" userId="e24cc43f9216fc90" providerId="LiveId" clId="{C125F60C-FCD4-4271-9D6C-1982F38D6CC1}" dt="2021-05-11T02:43:40.697" v="2056" actId="478"/>
          <ac:spMkLst>
            <pc:docMk/>
            <pc:sldMk cId="2485693954" sldId="293"/>
            <ac:spMk id="45" creationId="{F00784F8-4E1F-4C09-9B32-1DA41C0556A4}"/>
          </ac:spMkLst>
        </pc:spChg>
        <pc:spChg chg="del">
          <ac:chgData name="Filippos Fotiadis" userId="e24cc43f9216fc90" providerId="LiveId" clId="{C125F60C-FCD4-4271-9D6C-1982F38D6CC1}" dt="2021-05-11T02:43:40.697" v="2056" actId="478"/>
          <ac:spMkLst>
            <pc:docMk/>
            <pc:sldMk cId="2485693954" sldId="293"/>
            <ac:spMk id="46" creationId="{B0778BD8-E0C6-4954-8707-B3C5C5C9FC5D}"/>
          </ac:spMkLst>
        </pc:spChg>
        <pc:spChg chg="add mod">
          <ac:chgData name="Filippos Fotiadis" userId="e24cc43f9216fc90" providerId="LiveId" clId="{C125F60C-FCD4-4271-9D6C-1982F38D6CC1}" dt="2021-05-11T02:50:16.285" v="2223" actId="14100"/>
          <ac:spMkLst>
            <pc:docMk/>
            <pc:sldMk cId="2485693954" sldId="293"/>
            <ac:spMk id="47" creationId="{85CC0706-CDB1-4C45-9946-FA747E110325}"/>
          </ac:spMkLst>
        </pc:spChg>
        <pc:spChg chg="add mod">
          <ac:chgData name="Filippos Fotiadis" userId="e24cc43f9216fc90" providerId="LiveId" clId="{C125F60C-FCD4-4271-9D6C-1982F38D6CC1}" dt="2021-05-11T02:50:47.917" v="2262" actId="1076"/>
          <ac:spMkLst>
            <pc:docMk/>
            <pc:sldMk cId="2485693954" sldId="293"/>
            <ac:spMk id="49" creationId="{E489E9B6-5D17-47E0-BE84-2EDD320A2FBB}"/>
          </ac:spMkLst>
        </pc:spChg>
        <pc:spChg chg="del">
          <ac:chgData name="Filippos Fotiadis" userId="e24cc43f9216fc90" providerId="LiveId" clId="{C125F60C-FCD4-4271-9D6C-1982F38D6CC1}" dt="2021-05-11T02:43:40.697" v="2056" actId="478"/>
          <ac:spMkLst>
            <pc:docMk/>
            <pc:sldMk cId="2485693954" sldId="293"/>
            <ac:spMk id="50" creationId="{C0DAB4FD-58AD-4E09-B8CA-92DD5D669DAE}"/>
          </ac:spMkLst>
        </pc:spChg>
        <pc:spChg chg="del">
          <ac:chgData name="Filippos Fotiadis" userId="e24cc43f9216fc90" providerId="LiveId" clId="{C125F60C-FCD4-4271-9D6C-1982F38D6CC1}" dt="2021-05-11T02:43:40.697" v="2056" actId="478"/>
          <ac:spMkLst>
            <pc:docMk/>
            <pc:sldMk cId="2485693954" sldId="293"/>
            <ac:spMk id="51" creationId="{D1492699-EAFC-48B3-9C13-D702A717C54F}"/>
          </ac:spMkLst>
        </pc:spChg>
        <pc:spChg chg="del mod">
          <ac:chgData name="Filippos Fotiadis" userId="e24cc43f9216fc90" providerId="LiveId" clId="{C125F60C-FCD4-4271-9D6C-1982F38D6CC1}" dt="2021-05-11T02:43:43.037" v="2059" actId="478"/>
          <ac:spMkLst>
            <pc:docMk/>
            <pc:sldMk cId="2485693954" sldId="293"/>
            <ac:spMk id="55" creationId="{A6CF60CA-F001-4EB0-ABBA-BD8DC323F837}"/>
          </ac:spMkLst>
        </pc:spChg>
        <pc:spChg chg="del">
          <ac:chgData name="Filippos Fotiadis" userId="e24cc43f9216fc90" providerId="LiveId" clId="{C125F60C-FCD4-4271-9D6C-1982F38D6CC1}" dt="2021-05-11T02:43:40.697" v="2056" actId="478"/>
          <ac:spMkLst>
            <pc:docMk/>
            <pc:sldMk cId="2485693954" sldId="293"/>
            <ac:spMk id="60" creationId="{9D48BBB4-B370-476B-B174-EDF2668CBECA}"/>
          </ac:spMkLst>
        </pc:spChg>
        <pc:picChg chg="mod ord">
          <ac:chgData name="Filippos Fotiadis" userId="e24cc43f9216fc90" providerId="LiveId" clId="{C125F60C-FCD4-4271-9D6C-1982F38D6CC1}" dt="2021-05-11T02:43:05.783" v="2025" actId="962"/>
          <ac:picMkLst>
            <pc:docMk/>
            <pc:sldMk cId="2485693954" sldId="293"/>
            <ac:picMk id="4" creationId="{C198A745-E788-4BF6-8E51-0CA2CCFFCC4C}"/>
          </ac:picMkLst>
        </pc:picChg>
        <pc:picChg chg="del mod">
          <ac:chgData name="Filippos Fotiadis" userId="e24cc43f9216fc90" providerId="LiveId" clId="{C125F60C-FCD4-4271-9D6C-1982F38D6CC1}" dt="2021-05-11T02:43:05.782" v="2023" actId="478"/>
          <ac:picMkLst>
            <pc:docMk/>
            <pc:sldMk cId="2485693954" sldId="293"/>
            <ac:picMk id="8" creationId="{0A0E94DF-3150-4307-B096-9B2E367DCA48}"/>
          </ac:picMkLst>
        </pc:picChg>
        <pc:picChg chg="del mod ord">
          <ac:chgData name="Filippos Fotiadis" userId="e24cc43f9216fc90" providerId="LiveId" clId="{C125F60C-FCD4-4271-9D6C-1982F38D6CC1}" dt="2021-05-11T02:46:55.676" v="2073" actId="478"/>
          <ac:picMkLst>
            <pc:docMk/>
            <pc:sldMk cId="2485693954" sldId="293"/>
            <ac:picMk id="10" creationId="{66B5C2B4-FC74-40E6-A7E5-FB686717744E}"/>
          </ac:picMkLst>
        </pc:picChg>
        <pc:picChg chg="del mod">
          <ac:chgData name="Filippos Fotiadis" userId="e24cc43f9216fc90" providerId="LiveId" clId="{C125F60C-FCD4-4271-9D6C-1982F38D6CC1}" dt="2021-05-11T02:43:29.794" v="2053" actId="478"/>
          <ac:picMkLst>
            <pc:docMk/>
            <pc:sldMk cId="2485693954" sldId="293"/>
            <ac:picMk id="11" creationId="{8103DF01-BF04-4837-A736-33AEC9FC7A1C}"/>
          </ac:picMkLst>
        </pc:picChg>
        <pc:picChg chg="del mod">
          <ac:chgData name="Filippos Fotiadis" userId="e24cc43f9216fc90" providerId="LiveId" clId="{C125F60C-FCD4-4271-9D6C-1982F38D6CC1}" dt="2021-05-11T02:47:25.599" v="2090" actId="478"/>
          <ac:picMkLst>
            <pc:docMk/>
            <pc:sldMk cId="2485693954" sldId="293"/>
            <ac:picMk id="16" creationId="{6252C725-54DE-49E0-B43B-D4E071F480B8}"/>
          </ac:picMkLst>
        </pc:picChg>
        <pc:picChg chg="mod ord">
          <ac:chgData name="Filippos Fotiadis" userId="e24cc43f9216fc90" providerId="LiveId" clId="{C125F60C-FCD4-4271-9D6C-1982F38D6CC1}" dt="2021-05-11T02:48:35.671" v="2159" actId="1076"/>
          <ac:picMkLst>
            <pc:docMk/>
            <pc:sldMk cId="2485693954" sldId="293"/>
            <ac:picMk id="18" creationId="{661EF738-97F6-4956-B6E2-C0C5B5BF3804}"/>
          </ac:picMkLst>
        </pc:picChg>
        <pc:picChg chg="del">
          <ac:chgData name="Filippos Fotiadis" userId="e24cc43f9216fc90" providerId="LiveId" clId="{C125F60C-FCD4-4271-9D6C-1982F38D6CC1}" dt="2021-05-11T02:43:40.697" v="2056" actId="478"/>
          <ac:picMkLst>
            <pc:docMk/>
            <pc:sldMk cId="2485693954" sldId="293"/>
            <ac:picMk id="22" creationId="{07CFC13E-6088-44EA-972C-15A5D1C9B212}"/>
          </ac:picMkLst>
        </pc:picChg>
        <pc:cxnChg chg="mod">
          <ac:chgData name="Filippos Fotiadis" userId="e24cc43f9216fc90" providerId="LiveId" clId="{C125F60C-FCD4-4271-9D6C-1982F38D6CC1}" dt="2021-05-11T02:52:23.337" v="2282" actId="1076"/>
          <ac:cxnSpMkLst>
            <pc:docMk/>
            <pc:sldMk cId="2485693954" sldId="293"/>
            <ac:cxnSpMk id="15" creationId="{25EEF127-8F7F-44BE-82C3-1FAD06DB4592}"/>
          </ac:cxnSpMkLst>
        </pc:cxnChg>
        <pc:cxnChg chg="del mod">
          <ac:chgData name="Filippos Fotiadis" userId="e24cc43f9216fc90" providerId="LiveId" clId="{C125F60C-FCD4-4271-9D6C-1982F38D6CC1}" dt="2021-05-11T02:43:41.516" v="2057" actId="478"/>
          <ac:cxnSpMkLst>
            <pc:docMk/>
            <pc:sldMk cId="2485693954" sldId="293"/>
            <ac:cxnSpMk id="32" creationId="{3DC578DF-32A0-48A9-8732-5652039342D6}"/>
          </ac:cxnSpMkLst>
        </pc:cxnChg>
        <pc:cxnChg chg="add mod">
          <ac:chgData name="Filippos Fotiadis" userId="e24cc43f9216fc90" providerId="LiveId" clId="{C125F60C-FCD4-4271-9D6C-1982F38D6CC1}" dt="2021-05-11T02:49:57.207" v="2219" actId="14100"/>
          <ac:cxnSpMkLst>
            <pc:docMk/>
            <pc:sldMk cId="2485693954" sldId="293"/>
            <ac:cxnSpMk id="43" creationId="{70BB7187-5684-46EE-95F7-5788D5A14B67}"/>
          </ac:cxnSpMkLst>
        </pc:cxnChg>
        <pc:cxnChg chg="del mod">
          <ac:chgData name="Filippos Fotiadis" userId="e24cc43f9216fc90" providerId="LiveId" clId="{C125F60C-FCD4-4271-9D6C-1982F38D6CC1}" dt="2021-05-11T02:43:40.697" v="2056" actId="478"/>
          <ac:cxnSpMkLst>
            <pc:docMk/>
            <pc:sldMk cId="2485693954" sldId="293"/>
            <ac:cxnSpMk id="48" creationId="{C1D59DB8-08B9-4591-9B37-1D4C22E3765F}"/>
          </ac:cxnSpMkLst>
        </pc:cxnChg>
        <pc:cxnChg chg="add mod">
          <ac:chgData name="Filippos Fotiadis" userId="e24cc43f9216fc90" providerId="LiveId" clId="{C125F60C-FCD4-4271-9D6C-1982F38D6CC1}" dt="2021-05-11T02:50:43.467" v="2261" actId="14100"/>
          <ac:cxnSpMkLst>
            <pc:docMk/>
            <pc:sldMk cId="2485693954" sldId="293"/>
            <ac:cxnSpMk id="52" creationId="{AB541037-F809-472D-B811-1DB60239E38B}"/>
          </ac:cxnSpMkLst>
        </pc:cxnChg>
        <pc:cxnChg chg="del mod">
          <ac:chgData name="Filippos Fotiadis" userId="e24cc43f9216fc90" providerId="LiveId" clId="{C125F60C-FCD4-4271-9D6C-1982F38D6CC1}" dt="2021-05-11T02:43:40.697" v="2056" actId="478"/>
          <ac:cxnSpMkLst>
            <pc:docMk/>
            <pc:sldMk cId="2485693954" sldId="293"/>
            <ac:cxnSpMk id="53" creationId="{ADB11A16-0A37-452B-8CD9-189D4AA862A3}"/>
          </ac:cxnSpMkLst>
        </pc:cxnChg>
        <pc:cxnChg chg="del mod">
          <ac:chgData name="Filippos Fotiadis" userId="e24cc43f9216fc90" providerId="LiveId" clId="{C125F60C-FCD4-4271-9D6C-1982F38D6CC1}" dt="2021-05-11T02:43:40.697" v="2056" actId="478"/>
          <ac:cxnSpMkLst>
            <pc:docMk/>
            <pc:sldMk cId="2485693954" sldId="293"/>
            <ac:cxnSpMk id="62" creationId="{938ED8A6-6E1F-4BB3-AC9B-1B94B605495D}"/>
          </ac:cxnSpMkLst>
        </pc:cxnChg>
      </pc:sldChg>
      <pc:sldChg chg="delSp modSp mod">
        <pc:chgData name="Filippos Fotiadis" userId="e24cc43f9216fc90" providerId="LiveId" clId="{C125F60C-FCD4-4271-9D6C-1982F38D6CC1}" dt="2021-05-11T03:00:26.358" v="2343" actId="1076"/>
        <pc:sldMkLst>
          <pc:docMk/>
          <pc:sldMk cId="3224900453" sldId="294"/>
        </pc:sldMkLst>
        <pc:spChg chg="mod">
          <ac:chgData name="Filippos Fotiadis" userId="e24cc43f9216fc90" providerId="LiveId" clId="{C125F60C-FCD4-4271-9D6C-1982F38D6CC1}" dt="2021-05-11T02:58:36.259" v="2327" actId="14100"/>
          <ac:spMkLst>
            <pc:docMk/>
            <pc:sldMk cId="3224900453" sldId="294"/>
            <ac:spMk id="21" creationId="{D56AE06B-7116-459F-9B60-36C513997C12}"/>
          </ac:spMkLst>
        </pc:spChg>
        <pc:spChg chg="mod">
          <ac:chgData name="Filippos Fotiadis" userId="e24cc43f9216fc90" providerId="LiveId" clId="{C125F60C-FCD4-4271-9D6C-1982F38D6CC1}" dt="2021-05-11T03:00:05.625" v="2342" actId="20577"/>
          <ac:spMkLst>
            <pc:docMk/>
            <pc:sldMk cId="3224900453" sldId="294"/>
            <ac:spMk id="23" creationId="{DD552741-A9FF-4A82-ADAE-57E776778022}"/>
          </ac:spMkLst>
        </pc:spChg>
        <pc:spChg chg="mod">
          <ac:chgData name="Filippos Fotiadis" userId="e24cc43f9216fc90" providerId="LiveId" clId="{C125F60C-FCD4-4271-9D6C-1982F38D6CC1}" dt="2021-05-11T02:58:22.255" v="2323" actId="1076"/>
          <ac:spMkLst>
            <pc:docMk/>
            <pc:sldMk cId="3224900453" sldId="294"/>
            <ac:spMk id="35" creationId="{FA7938BD-731F-4BC1-A97B-4A305FDC2F45}"/>
          </ac:spMkLst>
        </pc:spChg>
        <pc:spChg chg="mod">
          <ac:chgData name="Filippos Fotiadis" userId="e24cc43f9216fc90" providerId="LiveId" clId="{C125F60C-FCD4-4271-9D6C-1982F38D6CC1}" dt="2021-05-11T03:00:03.384" v="2341" actId="20577"/>
          <ac:spMkLst>
            <pc:docMk/>
            <pc:sldMk cId="3224900453" sldId="294"/>
            <ac:spMk id="36" creationId="{0D36CF0A-0DBE-4837-87EB-0B9C31E840D9}"/>
          </ac:spMkLst>
        </pc:spChg>
        <pc:spChg chg="mod">
          <ac:chgData name="Filippos Fotiadis" userId="e24cc43f9216fc90" providerId="LiveId" clId="{C125F60C-FCD4-4271-9D6C-1982F38D6CC1}" dt="2021-05-11T02:59:53.283" v="2339" actId="14100"/>
          <ac:spMkLst>
            <pc:docMk/>
            <pc:sldMk cId="3224900453" sldId="294"/>
            <ac:spMk id="40" creationId="{8F05B0DB-8C7E-4942-AA20-2D85E93D5A4D}"/>
          </ac:spMkLst>
        </pc:spChg>
        <pc:spChg chg="mod">
          <ac:chgData name="Filippos Fotiadis" userId="e24cc43f9216fc90" providerId="LiveId" clId="{C125F60C-FCD4-4271-9D6C-1982F38D6CC1}" dt="2021-05-11T02:58:57.934" v="2331" actId="14100"/>
          <ac:spMkLst>
            <pc:docMk/>
            <pc:sldMk cId="3224900453" sldId="294"/>
            <ac:spMk id="52" creationId="{A49AEDBF-E2C5-4BD2-A7E2-5358CAB025A0}"/>
          </ac:spMkLst>
        </pc:spChg>
        <pc:spChg chg="mod">
          <ac:chgData name="Filippos Fotiadis" userId="e24cc43f9216fc90" providerId="LiveId" clId="{C125F60C-FCD4-4271-9D6C-1982F38D6CC1}" dt="2021-05-11T02:58:40.974" v="2328" actId="1076"/>
          <ac:spMkLst>
            <pc:docMk/>
            <pc:sldMk cId="3224900453" sldId="294"/>
            <ac:spMk id="55" creationId="{0742C7B9-4A1F-4B3D-8259-D612C4F5192D}"/>
          </ac:spMkLst>
        </pc:spChg>
        <pc:spChg chg="mod">
          <ac:chgData name="Filippos Fotiadis" userId="e24cc43f9216fc90" providerId="LiveId" clId="{C125F60C-FCD4-4271-9D6C-1982F38D6CC1}" dt="2021-05-11T03:00:26.358" v="2343" actId="1076"/>
          <ac:spMkLst>
            <pc:docMk/>
            <pc:sldMk cId="3224900453" sldId="294"/>
            <ac:spMk id="60" creationId="{5BD9F882-4BBA-4570-883B-2633E6B0A5DB}"/>
          </ac:spMkLst>
        </pc:spChg>
        <pc:picChg chg="mod ord">
          <ac:chgData name="Filippos Fotiadis" userId="e24cc43f9216fc90" providerId="LiveId" clId="{C125F60C-FCD4-4271-9D6C-1982F38D6CC1}" dt="2021-05-11T02:58:19.407" v="2322" actId="1076"/>
          <ac:picMkLst>
            <pc:docMk/>
            <pc:sldMk cId="3224900453" sldId="294"/>
            <ac:picMk id="4" creationId="{569ADC5B-566F-41AA-AA79-8770D32C6F22}"/>
          </ac:picMkLst>
        </pc:picChg>
        <pc:picChg chg="del mod">
          <ac:chgData name="Filippos Fotiadis" userId="e24cc43f9216fc90" providerId="LiveId" clId="{C125F60C-FCD4-4271-9D6C-1982F38D6CC1}" dt="2021-05-11T02:57:53.396" v="2316" actId="478"/>
          <ac:picMkLst>
            <pc:docMk/>
            <pc:sldMk cId="3224900453" sldId="294"/>
            <ac:picMk id="13" creationId="{92E91645-487F-4221-B5C7-AE865676D32A}"/>
          </ac:picMkLst>
        </pc:picChg>
        <pc:picChg chg="mod">
          <ac:chgData name="Filippos Fotiadis" userId="e24cc43f9216fc90" providerId="LiveId" clId="{C125F60C-FCD4-4271-9D6C-1982F38D6CC1}" dt="2021-05-11T02:59:27.548" v="2337" actId="1076"/>
          <ac:picMkLst>
            <pc:docMk/>
            <pc:sldMk cId="3224900453" sldId="294"/>
            <ac:picMk id="20" creationId="{11B35AB1-8BF9-4B2C-A20D-48B6C43D6FAC}"/>
          </ac:picMkLst>
        </pc:picChg>
        <pc:cxnChg chg="mod">
          <ac:chgData name="Filippos Fotiadis" userId="e24cc43f9216fc90" providerId="LiveId" clId="{C125F60C-FCD4-4271-9D6C-1982F38D6CC1}" dt="2021-05-11T02:58:36.259" v="2327" actId="14100"/>
          <ac:cxnSpMkLst>
            <pc:docMk/>
            <pc:sldMk cId="3224900453" sldId="294"/>
            <ac:cxnSpMk id="25" creationId="{6CE242E2-1550-4364-8277-53ADD876A869}"/>
          </ac:cxnSpMkLst>
        </pc:cxnChg>
        <pc:cxnChg chg="mod">
          <ac:chgData name="Filippos Fotiadis" userId="e24cc43f9216fc90" providerId="LiveId" clId="{C125F60C-FCD4-4271-9D6C-1982F38D6CC1}" dt="2021-05-11T02:59:26.294" v="2336" actId="14100"/>
          <ac:cxnSpMkLst>
            <pc:docMk/>
            <pc:sldMk cId="3224900453" sldId="294"/>
            <ac:cxnSpMk id="31" creationId="{F54187AC-4A58-495C-ACCE-A106BCB7C0F6}"/>
          </ac:cxnSpMkLst>
        </pc:cxnChg>
        <pc:cxnChg chg="mod">
          <ac:chgData name="Filippos Fotiadis" userId="e24cc43f9216fc90" providerId="LiveId" clId="{C125F60C-FCD4-4271-9D6C-1982F38D6CC1}" dt="2021-05-11T02:58:24.714" v="2324" actId="14100"/>
          <ac:cxnSpMkLst>
            <pc:docMk/>
            <pc:sldMk cId="3224900453" sldId="294"/>
            <ac:cxnSpMk id="38" creationId="{FEE99E93-51AC-4F47-98F6-A74A565C8CD2}"/>
          </ac:cxnSpMkLst>
        </pc:cxnChg>
        <pc:cxnChg chg="mod">
          <ac:chgData name="Filippos Fotiadis" userId="e24cc43f9216fc90" providerId="LiveId" clId="{C125F60C-FCD4-4271-9D6C-1982F38D6CC1}" dt="2021-05-11T02:59:53.283" v="2339" actId="14100"/>
          <ac:cxnSpMkLst>
            <pc:docMk/>
            <pc:sldMk cId="3224900453" sldId="294"/>
            <ac:cxnSpMk id="43" creationId="{77102A57-408C-46AE-9C3C-F6E0C0332652}"/>
          </ac:cxnSpMkLst>
        </pc:cxnChg>
        <pc:cxnChg chg="mod">
          <ac:chgData name="Filippos Fotiadis" userId="e24cc43f9216fc90" providerId="LiveId" clId="{C125F60C-FCD4-4271-9D6C-1982F38D6CC1}" dt="2021-05-11T02:58:57.934" v="2331" actId="14100"/>
          <ac:cxnSpMkLst>
            <pc:docMk/>
            <pc:sldMk cId="3224900453" sldId="294"/>
            <ac:cxnSpMk id="54" creationId="{A9676663-2944-4D34-A8C0-911E97636319}"/>
          </ac:cxnSpMkLst>
        </pc:cxnChg>
        <pc:cxnChg chg="mod">
          <ac:chgData name="Filippos Fotiadis" userId="e24cc43f9216fc90" providerId="LiveId" clId="{C125F60C-FCD4-4271-9D6C-1982F38D6CC1}" dt="2021-05-11T02:58:43.592" v="2329" actId="14100"/>
          <ac:cxnSpMkLst>
            <pc:docMk/>
            <pc:sldMk cId="3224900453" sldId="294"/>
            <ac:cxnSpMk id="59" creationId="{3E15AC26-1103-4296-9DC3-C8FA2CBE9BB8}"/>
          </ac:cxnSpMkLst>
        </pc:cxnChg>
      </pc:sldChg>
      <pc:sldChg chg="delSp modSp mod">
        <pc:chgData name="Filippos Fotiadis" userId="e24cc43f9216fc90" providerId="LiveId" clId="{C125F60C-FCD4-4271-9D6C-1982F38D6CC1}" dt="2021-05-11T03:09:30.067" v="2514" actId="1076"/>
        <pc:sldMkLst>
          <pc:docMk/>
          <pc:sldMk cId="1998208213" sldId="295"/>
        </pc:sldMkLst>
        <pc:spChg chg="mod">
          <ac:chgData name="Filippos Fotiadis" userId="e24cc43f9216fc90" providerId="LiveId" clId="{C125F60C-FCD4-4271-9D6C-1982F38D6CC1}" dt="2021-05-11T03:05:39.287" v="2355" actId="20577"/>
          <ac:spMkLst>
            <pc:docMk/>
            <pc:sldMk cId="1998208213" sldId="295"/>
            <ac:spMk id="7" creationId="{2C45C247-AE90-4F43-9A1B-D508AA937294}"/>
          </ac:spMkLst>
        </pc:spChg>
        <pc:spChg chg="mod">
          <ac:chgData name="Filippos Fotiadis" userId="e24cc43f9216fc90" providerId="LiveId" clId="{C125F60C-FCD4-4271-9D6C-1982F38D6CC1}" dt="2021-05-11T03:08:46.417" v="2503" actId="14100"/>
          <ac:spMkLst>
            <pc:docMk/>
            <pc:sldMk cId="1998208213" sldId="295"/>
            <ac:spMk id="10" creationId="{22C814E3-E88B-4264-A147-60341054FB50}"/>
          </ac:spMkLst>
        </pc:spChg>
        <pc:picChg chg="mod ord">
          <ac:chgData name="Filippos Fotiadis" userId="e24cc43f9216fc90" providerId="LiveId" clId="{C125F60C-FCD4-4271-9D6C-1982F38D6CC1}" dt="2021-05-11T03:06:05.234" v="2374" actId="1076"/>
          <ac:picMkLst>
            <pc:docMk/>
            <pc:sldMk cId="1998208213" sldId="295"/>
            <ac:picMk id="4" creationId="{A66BD589-51DD-4B70-866A-E0696E558544}"/>
          </ac:picMkLst>
        </pc:picChg>
        <pc:picChg chg="del mod">
          <ac:chgData name="Filippos Fotiadis" userId="e24cc43f9216fc90" providerId="LiveId" clId="{C125F60C-FCD4-4271-9D6C-1982F38D6CC1}" dt="2021-05-11T03:06:02.583" v="2371" actId="478"/>
          <ac:picMkLst>
            <pc:docMk/>
            <pc:sldMk cId="1998208213" sldId="295"/>
            <ac:picMk id="6" creationId="{3C3A1FF0-F4FD-48CC-ACF4-482972D62544}"/>
          </ac:picMkLst>
        </pc:picChg>
        <pc:picChg chg="mod ord">
          <ac:chgData name="Filippos Fotiadis" userId="e24cc43f9216fc90" providerId="LiveId" clId="{C125F60C-FCD4-4271-9D6C-1982F38D6CC1}" dt="2021-05-11T03:08:41.163" v="2498" actId="14100"/>
          <ac:picMkLst>
            <pc:docMk/>
            <pc:sldMk cId="1998208213" sldId="295"/>
            <ac:picMk id="8" creationId="{574415FA-D878-49F3-BE0F-15939DBC25B0}"/>
          </ac:picMkLst>
        </pc:picChg>
        <pc:picChg chg="del mod ord">
          <ac:chgData name="Filippos Fotiadis" userId="e24cc43f9216fc90" providerId="LiveId" clId="{C125F60C-FCD4-4271-9D6C-1982F38D6CC1}" dt="2021-05-11T03:07:56.335" v="2446" actId="478"/>
          <ac:picMkLst>
            <pc:docMk/>
            <pc:sldMk cId="1998208213" sldId="295"/>
            <ac:picMk id="11" creationId="{BD8E5A7D-95B7-468E-8B47-3FEC96A9D3D9}"/>
          </ac:picMkLst>
        </pc:picChg>
        <pc:picChg chg="del mod">
          <ac:chgData name="Filippos Fotiadis" userId="e24cc43f9216fc90" providerId="LiveId" clId="{C125F60C-FCD4-4271-9D6C-1982F38D6CC1}" dt="2021-05-11T03:07:05.965" v="2398" actId="478"/>
          <ac:picMkLst>
            <pc:docMk/>
            <pc:sldMk cId="1998208213" sldId="295"/>
            <ac:picMk id="12" creationId="{0C933440-CCEB-4927-A199-42E4D1C646D5}"/>
          </ac:picMkLst>
        </pc:picChg>
        <pc:picChg chg="del mod">
          <ac:chgData name="Filippos Fotiadis" userId="e24cc43f9216fc90" providerId="LiveId" clId="{C125F60C-FCD4-4271-9D6C-1982F38D6CC1}" dt="2021-05-11T03:07:46.839" v="2431" actId="478"/>
          <ac:picMkLst>
            <pc:docMk/>
            <pc:sldMk cId="1998208213" sldId="295"/>
            <ac:picMk id="14" creationId="{040D6F3D-B5EF-4161-AF5A-513E8219FCBE}"/>
          </ac:picMkLst>
        </pc:picChg>
        <pc:picChg chg="mod ord">
          <ac:chgData name="Filippos Fotiadis" userId="e24cc43f9216fc90" providerId="LiveId" clId="{C125F60C-FCD4-4271-9D6C-1982F38D6CC1}" dt="2021-05-11T03:09:30.067" v="2514" actId="1076"/>
          <ac:picMkLst>
            <pc:docMk/>
            <pc:sldMk cId="1998208213" sldId="295"/>
            <ac:picMk id="15" creationId="{BEAD9144-6EA8-4E14-B24D-A7617D128545}"/>
          </ac:picMkLst>
        </pc:picChg>
      </pc:sldChg>
      <pc:sldChg chg="addSp delSp modSp mod addAnim delAnim modAnim">
        <pc:chgData name="Filippos Fotiadis" userId="e24cc43f9216fc90" providerId="LiveId" clId="{C125F60C-FCD4-4271-9D6C-1982F38D6CC1}" dt="2021-05-11T03:20:59.307" v="2955"/>
        <pc:sldMkLst>
          <pc:docMk/>
          <pc:sldMk cId="2912976443" sldId="296"/>
        </pc:sldMkLst>
        <pc:spChg chg="del">
          <ac:chgData name="Filippos Fotiadis" userId="e24cc43f9216fc90" providerId="LiveId" clId="{C125F60C-FCD4-4271-9D6C-1982F38D6CC1}" dt="2021-05-11T03:10:39.259" v="2517" actId="478"/>
          <ac:spMkLst>
            <pc:docMk/>
            <pc:sldMk cId="2912976443" sldId="296"/>
            <ac:spMk id="9" creationId="{80576229-013F-437D-80DF-5659E411D5D8}"/>
          </ac:spMkLst>
        </pc:spChg>
        <pc:spChg chg="del">
          <ac:chgData name="Filippos Fotiadis" userId="e24cc43f9216fc90" providerId="LiveId" clId="{C125F60C-FCD4-4271-9D6C-1982F38D6CC1}" dt="2021-05-11T03:10:38.522" v="2516" actId="478"/>
          <ac:spMkLst>
            <pc:docMk/>
            <pc:sldMk cId="2912976443" sldId="296"/>
            <ac:spMk id="10" creationId="{725FDCF6-398D-4ED3-B4EA-91F6B9CB9D5D}"/>
          </ac:spMkLst>
        </pc:spChg>
        <pc:spChg chg="del">
          <ac:chgData name="Filippos Fotiadis" userId="e24cc43f9216fc90" providerId="LiveId" clId="{C125F60C-FCD4-4271-9D6C-1982F38D6CC1}" dt="2021-05-11T03:13:46.022" v="2576" actId="478"/>
          <ac:spMkLst>
            <pc:docMk/>
            <pc:sldMk cId="2912976443" sldId="296"/>
            <ac:spMk id="13" creationId="{E89C77E1-B1BE-462A-9CC9-2F8E2298981F}"/>
          </ac:spMkLst>
        </pc:spChg>
        <pc:spChg chg="mod">
          <ac:chgData name="Filippos Fotiadis" userId="e24cc43f9216fc90" providerId="LiveId" clId="{C125F60C-FCD4-4271-9D6C-1982F38D6CC1}" dt="2021-05-11T03:12:00.328" v="2550" actId="1076"/>
          <ac:spMkLst>
            <pc:docMk/>
            <pc:sldMk cId="2912976443" sldId="296"/>
            <ac:spMk id="14" creationId="{44824697-B036-47F1-92A6-77CEAF82956E}"/>
          </ac:spMkLst>
        </pc:spChg>
        <pc:spChg chg="mod">
          <ac:chgData name="Filippos Fotiadis" userId="e24cc43f9216fc90" providerId="LiveId" clId="{C125F60C-FCD4-4271-9D6C-1982F38D6CC1}" dt="2021-05-11T03:13:38.572" v="2572" actId="1076"/>
          <ac:spMkLst>
            <pc:docMk/>
            <pc:sldMk cId="2912976443" sldId="296"/>
            <ac:spMk id="17" creationId="{A00F1768-0869-431E-8807-9964596A43E5}"/>
          </ac:spMkLst>
        </pc:spChg>
        <pc:spChg chg="add mod">
          <ac:chgData name="Filippos Fotiadis" userId="e24cc43f9216fc90" providerId="LiveId" clId="{C125F60C-FCD4-4271-9D6C-1982F38D6CC1}" dt="2021-05-11T03:12:46.599" v="2562" actId="14100"/>
          <ac:spMkLst>
            <pc:docMk/>
            <pc:sldMk cId="2912976443" sldId="296"/>
            <ac:spMk id="24" creationId="{982230A3-8CD0-41B6-96C3-DF275DFCE94F}"/>
          </ac:spMkLst>
        </pc:spChg>
        <pc:spChg chg="add mod">
          <ac:chgData name="Filippos Fotiadis" userId="e24cc43f9216fc90" providerId="LiveId" clId="{C125F60C-FCD4-4271-9D6C-1982F38D6CC1}" dt="2021-05-11T03:13:05.136" v="2565" actId="1076"/>
          <ac:spMkLst>
            <pc:docMk/>
            <pc:sldMk cId="2912976443" sldId="296"/>
            <ac:spMk id="26" creationId="{7D614D4F-DF7D-42D4-AB8A-C4DD030C7B9A}"/>
          </ac:spMkLst>
        </pc:spChg>
        <pc:picChg chg="add del mod">
          <ac:chgData name="Filippos Fotiadis" userId="e24cc43f9216fc90" providerId="LiveId" clId="{C125F60C-FCD4-4271-9D6C-1982F38D6CC1}" dt="2021-05-11T03:11:17.111" v="2538" actId="478"/>
          <ac:picMkLst>
            <pc:docMk/>
            <pc:sldMk cId="2912976443" sldId="296"/>
            <ac:picMk id="4" creationId="{00F7FCB6-28F9-42C6-BF7A-0B444B2AE87C}"/>
          </ac:picMkLst>
        </pc:picChg>
        <pc:picChg chg="add del mod">
          <ac:chgData name="Filippos Fotiadis" userId="e24cc43f9216fc90" providerId="LiveId" clId="{C125F60C-FCD4-4271-9D6C-1982F38D6CC1}" dt="2021-05-11T03:11:14.776" v="2535" actId="22"/>
          <ac:picMkLst>
            <pc:docMk/>
            <pc:sldMk cId="2912976443" sldId="296"/>
            <ac:picMk id="6" creationId="{58E033FE-B508-496A-9F66-F7E536FC294A}"/>
          </ac:picMkLst>
        </pc:picChg>
        <pc:picChg chg="del">
          <ac:chgData name="Filippos Fotiadis" userId="e24cc43f9216fc90" providerId="LiveId" clId="{C125F60C-FCD4-4271-9D6C-1982F38D6CC1}" dt="2021-05-11T03:10:36.873" v="2515" actId="478"/>
          <ac:picMkLst>
            <pc:docMk/>
            <pc:sldMk cId="2912976443" sldId="296"/>
            <ac:picMk id="7" creationId="{0C2C05D8-E35D-4827-B68E-60E1E293ED47}"/>
          </ac:picMkLst>
        </pc:picChg>
        <pc:picChg chg="add del">
          <ac:chgData name="Filippos Fotiadis" userId="e24cc43f9216fc90" providerId="LiveId" clId="{C125F60C-FCD4-4271-9D6C-1982F38D6CC1}" dt="2021-05-11T03:11:28.618" v="2539" actId="478"/>
          <ac:picMkLst>
            <pc:docMk/>
            <pc:sldMk cId="2912976443" sldId="296"/>
            <ac:picMk id="8" creationId="{6E247C32-ED0E-405A-AB3C-3DAE36A4A5A6}"/>
          </ac:picMkLst>
        </pc:picChg>
        <pc:picChg chg="add mod ord">
          <ac:chgData name="Filippos Fotiadis" userId="e24cc43f9216fc90" providerId="LiveId" clId="{C125F60C-FCD4-4271-9D6C-1982F38D6CC1}" dt="2021-05-11T03:13:44.456" v="2575" actId="1076"/>
          <ac:picMkLst>
            <pc:docMk/>
            <pc:sldMk cId="2912976443" sldId="296"/>
            <ac:picMk id="15" creationId="{250252E3-4D93-43A4-9D7F-15A4D5DA32DC}"/>
          </ac:picMkLst>
        </pc:picChg>
        <pc:picChg chg="add mod ord">
          <ac:chgData name="Filippos Fotiadis" userId="e24cc43f9216fc90" providerId="LiveId" clId="{C125F60C-FCD4-4271-9D6C-1982F38D6CC1}" dt="2021-05-11T03:12:33.177" v="2558" actId="167"/>
          <ac:picMkLst>
            <pc:docMk/>
            <pc:sldMk cId="2912976443" sldId="296"/>
            <ac:picMk id="19" creationId="{FC136318-3EB2-47AA-95D9-EC4E330E3280}"/>
          </ac:picMkLst>
        </pc:picChg>
        <pc:cxnChg chg="del mod">
          <ac:chgData name="Filippos Fotiadis" userId="e24cc43f9216fc90" providerId="LiveId" clId="{C125F60C-FCD4-4271-9D6C-1982F38D6CC1}" dt="2021-05-11T03:10:39.915" v="2518" actId="478"/>
          <ac:cxnSpMkLst>
            <pc:docMk/>
            <pc:sldMk cId="2912976443" sldId="296"/>
            <ac:cxnSpMk id="12" creationId="{9859473D-08A8-408B-87D1-260304707031}"/>
          </ac:cxnSpMkLst>
        </pc:cxnChg>
        <pc:cxnChg chg="mod">
          <ac:chgData name="Filippos Fotiadis" userId="e24cc43f9216fc90" providerId="LiveId" clId="{C125F60C-FCD4-4271-9D6C-1982F38D6CC1}" dt="2021-05-11T03:12:48.597" v="2563" actId="14100"/>
          <ac:cxnSpMkLst>
            <pc:docMk/>
            <pc:sldMk cId="2912976443" sldId="296"/>
            <ac:cxnSpMk id="16" creationId="{1D4B92FA-0C91-4D3A-B2C2-881D94E07A22}"/>
          </ac:cxnSpMkLst>
        </pc:cxnChg>
        <pc:cxnChg chg="add mod">
          <ac:chgData name="Filippos Fotiadis" userId="e24cc43f9216fc90" providerId="LiveId" clId="{C125F60C-FCD4-4271-9D6C-1982F38D6CC1}" dt="2021-05-11T03:13:12.795" v="2568" actId="14100"/>
          <ac:cxnSpMkLst>
            <pc:docMk/>
            <pc:sldMk cId="2912976443" sldId="296"/>
            <ac:cxnSpMk id="27" creationId="{C7635261-C63A-4253-83FE-0D4B870BA280}"/>
          </ac:cxnSpMkLst>
        </pc:cxnChg>
      </pc:sldChg>
      <pc:sldChg chg="addSp delSp modSp mod delAnim modAnim">
        <pc:chgData name="Filippos Fotiadis" userId="e24cc43f9216fc90" providerId="LiveId" clId="{C125F60C-FCD4-4271-9D6C-1982F38D6CC1}" dt="2021-05-11T03:17:35.111" v="2873"/>
        <pc:sldMkLst>
          <pc:docMk/>
          <pc:sldMk cId="2169276319" sldId="297"/>
        </pc:sldMkLst>
        <pc:spChg chg="add mod">
          <ac:chgData name="Filippos Fotiadis" userId="e24cc43f9216fc90" providerId="LiveId" clId="{C125F60C-FCD4-4271-9D6C-1982F38D6CC1}" dt="2021-05-11T03:14:47.500" v="2716" actId="113"/>
          <ac:spMkLst>
            <pc:docMk/>
            <pc:sldMk cId="2169276319" sldId="297"/>
            <ac:spMk id="3" creationId="{6626D70D-6C03-4154-BACE-BE37C9E71F38}"/>
          </ac:spMkLst>
        </pc:spChg>
        <pc:spChg chg="del mod">
          <ac:chgData name="Filippos Fotiadis" userId="e24cc43f9216fc90" providerId="LiveId" clId="{C125F60C-FCD4-4271-9D6C-1982F38D6CC1}" dt="2021-05-11T03:14:06.793" v="2584" actId="478"/>
          <ac:spMkLst>
            <pc:docMk/>
            <pc:sldMk cId="2169276319" sldId="297"/>
            <ac:spMk id="7" creationId="{26C85AF2-4964-4C93-BCB0-032C62B4E02A}"/>
          </ac:spMkLst>
        </pc:spChg>
        <pc:spChg chg="del">
          <ac:chgData name="Filippos Fotiadis" userId="e24cc43f9216fc90" providerId="LiveId" clId="{C125F60C-FCD4-4271-9D6C-1982F38D6CC1}" dt="2021-05-11T03:14:07.657" v="2585" actId="478"/>
          <ac:spMkLst>
            <pc:docMk/>
            <pc:sldMk cId="2169276319" sldId="297"/>
            <ac:spMk id="8" creationId="{679486F9-9805-4AF7-92E9-1DB9ED424ACD}"/>
          </ac:spMkLst>
        </pc:spChg>
        <pc:spChg chg="del">
          <ac:chgData name="Filippos Fotiadis" userId="e24cc43f9216fc90" providerId="LiveId" clId="{C125F60C-FCD4-4271-9D6C-1982F38D6CC1}" dt="2021-05-11T03:14:03.993" v="2579" actId="478"/>
          <ac:spMkLst>
            <pc:docMk/>
            <pc:sldMk cId="2169276319" sldId="297"/>
            <ac:spMk id="11" creationId="{3C79A6E9-94A2-416D-BEC5-BCBE841F3EB3}"/>
          </ac:spMkLst>
        </pc:spChg>
        <pc:spChg chg="del mod">
          <ac:chgData name="Filippos Fotiadis" userId="e24cc43f9216fc90" providerId="LiveId" clId="{C125F60C-FCD4-4271-9D6C-1982F38D6CC1}" dt="2021-05-11T03:14:06.185" v="2583" actId="478"/>
          <ac:spMkLst>
            <pc:docMk/>
            <pc:sldMk cId="2169276319" sldId="297"/>
            <ac:spMk id="12" creationId="{FF413F9A-B5C5-4F28-B92B-46B1C810FC7B}"/>
          </ac:spMkLst>
        </pc:spChg>
        <pc:spChg chg="add mod">
          <ac:chgData name="Filippos Fotiadis" userId="e24cc43f9216fc90" providerId="LiveId" clId="{C125F60C-FCD4-4271-9D6C-1982F38D6CC1}" dt="2021-05-11T03:16:06.384" v="2780" actId="14100"/>
          <ac:spMkLst>
            <pc:docMk/>
            <pc:sldMk cId="2169276319" sldId="297"/>
            <ac:spMk id="16" creationId="{85BA6356-F14A-4D72-BA58-5D824AF1D41C}"/>
          </ac:spMkLst>
        </pc:spChg>
        <pc:spChg chg="add mod">
          <ac:chgData name="Filippos Fotiadis" userId="e24cc43f9216fc90" providerId="LiveId" clId="{C125F60C-FCD4-4271-9D6C-1982F38D6CC1}" dt="2021-05-11T03:16:14.192" v="2784" actId="14100"/>
          <ac:spMkLst>
            <pc:docMk/>
            <pc:sldMk cId="2169276319" sldId="297"/>
            <ac:spMk id="18" creationId="{A245FD8C-E44A-444B-8B49-BC07B6FC60AE}"/>
          </ac:spMkLst>
        </pc:spChg>
        <pc:spChg chg="add mod">
          <ac:chgData name="Filippos Fotiadis" userId="e24cc43f9216fc90" providerId="LiveId" clId="{C125F60C-FCD4-4271-9D6C-1982F38D6CC1}" dt="2021-05-11T03:17:04.398" v="2870" actId="14100"/>
          <ac:spMkLst>
            <pc:docMk/>
            <pc:sldMk cId="2169276319" sldId="297"/>
            <ac:spMk id="24" creationId="{23360C39-3074-4E49-AC19-4FBE5CF36250}"/>
          </ac:spMkLst>
        </pc:spChg>
        <pc:spChg chg="add del mod">
          <ac:chgData name="Filippos Fotiadis" userId="e24cc43f9216fc90" providerId="LiveId" clId="{C125F60C-FCD4-4271-9D6C-1982F38D6CC1}" dt="2021-05-11T03:16:44.105" v="2791" actId="478"/>
          <ac:spMkLst>
            <pc:docMk/>
            <pc:sldMk cId="2169276319" sldId="297"/>
            <ac:spMk id="26" creationId="{6942FA63-B465-446F-B53A-1C4C5D12EC79}"/>
          </ac:spMkLst>
        </pc:spChg>
        <pc:picChg chg="del">
          <ac:chgData name="Filippos Fotiadis" userId="e24cc43f9216fc90" providerId="LiveId" clId="{C125F60C-FCD4-4271-9D6C-1982F38D6CC1}" dt="2021-05-11T03:14:02.473" v="2577" actId="478"/>
          <ac:picMkLst>
            <pc:docMk/>
            <pc:sldMk cId="2169276319" sldId="297"/>
            <ac:picMk id="5" creationId="{1BA70950-0C3F-4316-80BB-FA3F8FB59D04}"/>
          </ac:picMkLst>
        </pc:picChg>
        <pc:picChg chg="del">
          <ac:chgData name="Filippos Fotiadis" userId="e24cc43f9216fc90" providerId="LiveId" clId="{C125F60C-FCD4-4271-9D6C-1982F38D6CC1}" dt="2021-05-11T03:14:03.065" v="2578" actId="478"/>
          <ac:picMkLst>
            <pc:docMk/>
            <pc:sldMk cId="2169276319" sldId="297"/>
            <ac:picMk id="6" creationId="{6A1D17C4-535A-4ACB-A0DF-AC899BA58FEF}"/>
          </ac:picMkLst>
        </pc:picChg>
        <pc:picChg chg="add mod">
          <ac:chgData name="Filippos Fotiadis" userId="e24cc43f9216fc90" providerId="LiveId" clId="{C125F60C-FCD4-4271-9D6C-1982F38D6CC1}" dt="2021-05-11T03:16:10.819" v="2782" actId="1076"/>
          <ac:picMkLst>
            <pc:docMk/>
            <pc:sldMk cId="2169276319" sldId="297"/>
            <ac:picMk id="9" creationId="{914D1708-B25C-48FC-8934-BDA6D1A707CA}"/>
          </ac:picMkLst>
        </pc:picChg>
        <pc:picChg chg="add mod">
          <ac:chgData name="Filippos Fotiadis" userId="e24cc43f9216fc90" providerId="LiveId" clId="{C125F60C-FCD4-4271-9D6C-1982F38D6CC1}" dt="2021-05-11T03:15:27.075" v="2720" actId="1076"/>
          <ac:picMkLst>
            <pc:docMk/>
            <pc:sldMk cId="2169276319" sldId="297"/>
            <ac:picMk id="15" creationId="{23BFF440-238B-486A-ADF1-4F21B465E986}"/>
          </ac:picMkLst>
        </pc:picChg>
        <pc:cxnChg chg="del mod">
          <ac:chgData name="Filippos Fotiadis" userId="e24cc43f9216fc90" providerId="LiveId" clId="{C125F60C-FCD4-4271-9D6C-1982F38D6CC1}" dt="2021-05-11T03:14:08.121" v="2586" actId="478"/>
          <ac:cxnSpMkLst>
            <pc:docMk/>
            <pc:sldMk cId="2169276319" sldId="297"/>
            <ac:cxnSpMk id="10" creationId="{BA13AA60-9979-4E17-91BB-6E01B26A6B04}"/>
          </ac:cxnSpMkLst>
        </pc:cxnChg>
        <pc:cxnChg chg="del mod">
          <ac:chgData name="Filippos Fotiadis" userId="e24cc43f9216fc90" providerId="LiveId" clId="{C125F60C-FCD4-4271-9D6C-1982F38D6CC1}" dt="2021-05-11T03:14:04.457" v="2580" actId="478"/>
          <ac:cxnSpMkLst>
            <pc:docMk/>
            <pc:sldMk cId="2169276319" sldId="297"/>
            <ac:cxnSpMk id="14" creationId="{93BED092-44A8-4FFE-A73F-D96CA5339BAE}"/>
          </ac:cxnSpMkLst>
        </pc:cxnChg>
        <pc:cxnChg chg="add mod">
          <ac:chgData name="Filippos Fotiadis" userId="e24cc43f9216fc90" providerId="LiveId" clId="{C125F60C-FCD4-4271-9D6C-1982F38D6CC1}" dt="2021-05-11T03:16:14.192" v="2784" actId="14100"/>
          <ac:cxnSpMkLst>
            <pc:docMk/>
            <pc:sldMk cId="2169276319" sldId="297"/>
            <ac:cxnSpMk id="17" creationId="{B3A8573B-132B-4683-AD41-94C54B9DE831}"/>
          </ac:cxnSpMkLst>
        </pc:cxnChg>
        <pc:cxnChg chg="add mod">
          <ac:chgData name="Filippos Fotiadis" userId="e24cc43f9216fc90" providerId="LiveId" clId="{C125F60C-FCD4-4271-9D6C-1982F38D6CC1}" dt="2021-05-11T03:16:47.405" v="2792" actId="14100"/>
          <ac:cxnSpMkLst>
            <pc:docMk/>
            <pc:sldMk cId="2169276319" sldId="297"/>
            <ac:cxnSpMk id="25" creationId="{2D3B1B20-B48E-4002-A2F0-EE4E304780D3}"/>
          </ac:cxnSpMkLst>
        </pc:cxnChg>
      </pc:sldChg>
      <pc:sldChg chg="del">
        <pc:chgData name="Filippos Fotiadis" userId="e24cc43f9216fc90" providerId="LiveId" clId="{C125F60C-FCD4-4271-9D6C-1982F38D6CC1}" dt="2021-05-11T03:18:07.809" v="2874" actId="2696"/>
        <pc:sldMkLst>
          <pc:docMk/>
          <pc:sldMk cId="1257682177" sldId="298"/>
        </pc:sldMkLst>
      </pc:sldChg>
      <pc:sldChg chg="modSp mod">
        <pc:chgData name="Filippos Fotiadis" userId="e24cc43f9216fc90" providerId="LiveId" clId="{C125F60C-FCD4-4271-9D6C-1982F38D6CC1}" dt="2021-05-11T22:13:10.736" v="7490" actId="20577"/>
        <pc:sldMkLst>
          <pc:docMk/>
          <pc:sldMk cId="4271674808" sldId="299"/>
        </pc:sldMkLst>
        <pc:spChg chg="mod">
          <ac:chgData name="Filippos Fotiadis" userId="e24cc43f9216fc90" providerId="LiveId" clId="{C125F60C-FCD4-4271-9D6C-1982F38D6CC1}" dt="2021-05-11T22:13:08.448" v="7488" actId="20577"/>
          <ac:spMkLst>
            <pc:docMk/>
            <pc:sldMk cId="4271674808" sldId="299"/>
            <ac:spMk id="2" creationId="{2A477C8A-0CC0-4B7E-B8D3-DDF1A123C9BA}"/>
          </ac:spMkLst>
        </pc:spChg>
        <pc:spChg chg="mod">
          <ac:chgData name="Filippos Fotiadis" userId="e24cc43f9216fc90" providerId="LiveId" clId="{C125F60C-FCD4-4271-9D6C-1982F38D6CC1}" dt="2021-05-11T22:13:10.736" v="7490" actId="20577"/>
          <ac:spMkLst>
            <pc:docMk/>
            <pc:sldMk cId="4271674808" sldId="299"/>
            <ac:spMk id="6" creationId="{D8ED18B1-6327-40B3-B576-04D750C912C2}"/>
          </ac:spMkLst>
        </pc:spChg>
      </pc:sldChg>
      <pc:sldChg chg="modSp mod">
        <pc:chgData name="Filippos Fotiadis" userId="e24cc43f9216fc90" providerId="LiveId" clId="{C125F60C-FCD4-4271-9D6C-1982F38D6CC1}" dt="2021-05-11T22:13:03.088" v="7474" actId="20577"/>
        <pc:sldMkLst>
          <pc:docMk/>
          <pc:sldMk cId="3075485814" sldId="300"/>
        </pc:sldMkLst>
        <pc:spChg chg="mod">
          <ac:chgData name="Filippos Fotiadis" userId="e24cc43f9216fc90" providerId="LiveId" clId="{C125F60C-FCD4-4271-9D6C-1982F38D6CC1}" dt="2021-05-11T22:13:03.088" v="7474" actId="20577"/>
          <ac:spMkLst>
            <pc:docMk/>
            <pc:sldMk cId="3075485814" sldId="300"/>
            <ac:spMk id="2" creationId="{DAFD04BA-D1BB-4245-987E-8CD4F6899DAC}"/>
          </ac:spMkLst>
        </pc:spChg>
        <pc:spChg chg="mod">
          <ac:chgData name="Filippos Fotiadis" userId="e24cc43f9216fc90" providerId="LiveId" clId="{C125F60C-FCD4-4271-9D6C-1982F38D6CC1}" dt="2021-05-11T03:19:10.327" v="2937" actId="20577"/>
          <ac:spMkLst>
            <pc:docMk/>
            <pc:sldMk cId="3075485814" sldId="300"/>
            <ac:spMk id="7" creationId="{2ABAAEAE-1C2B-4A60-8591-B72B38AC15BC}"/>
          </ac:spMkLst>
        </pc:spChg>
      </pc:sldChg>
      <pc:sldChg chg="modSp mod">
        <pc:chgData name="Filippos Fotiadis" userId="e24cc43f9216fc90" providerId="LiveId" clId="{C125F60C-FCD4-4271-9D6C-1982F38D6CC1}" dt="2021-05-11T02:01:03.601" v="1449" actId="20577"/>
        <pc:sldMkLst>
          <pc:docMk/>
          <pc:sldMk cId="547266155" sldId="301"/>
        </pc:sldMkLst>
        <pc:spChg chg="mod">
          <ac:chgData name="Filippos Fotiadis" userId="e24cc43f9216fc90" providerId="LiveId" clId="{C125F60C-FCD4-4271-9D6C-1982F38D6CC1}" dt="2021-05-11T02:01:03.601" v="1449" actId="20577"/>
          <ac:spMkLst>
            <pc:docMk/>
            <pc:sldMk cId="547266155" sldId="301"/>
            <ac:spMk id="2" creationId="{3FD8E2D5-0D43-4C2F-B35B-1CAC6605576F}"/>
          </ac:spMkLst>
        </pc:spChg>
        <pc:spChg chg="mod">
          <ac:chgData name="Filippos Fotiadis" userId="e24cc43f9216fc90" providerId="LiveId" clId="{C125F60C-FCD4-4271-9D6C-1982F38D6CC1}" dt="2021-05-11T02:00:56.336" v="1448" actId="20577"/>
          <ac:spMkLst>
            <pc:docMk/>
            <pc:sldMk cId="547266155" sldId="301"/>
            <ac:spMk id="15" creationId="{2C5E078C-8970-413A-9A43-F9A45CA8902F}"/>
          </ac:spMkLst>
        </pc:spChg>
      </pc:sldChg>
      <pc:sldChg chg="addSp delSp modSp new mod">
        <pc:chgData name="Filippos Fotiadis" userId="e24cc43f9216fc90" providerId="LiveId" clId="{C125F60C-FCD4-4271-9D6C-1982F38D6CC1}" dt="2021-05-11T03:45:50.755" v="2973" actId="478"/>
        <pc:sldMkLst>
          <pc:docMk/>
          <pc:sldMk cId="174875642" sldId="302"/>
        </pc:sldMkLst>
        <pc:spChg chg="del">
          <ac:chgData name="Filippos Fotiadis" userId="e24cc43f9216fc90" providerId="LiveId" clId="{C125F60C-FCD4-4271-9D6C-1982F38D6CC1}" dt="2021-05-11T03:45:50.755" v="2973" actId="478"/>
          <ac:spMkLst>
            <pc:docMk/>
            <pc:sldMk cId="174875642" sldId="302"/>
            <ac:spMk id="2" creationId="{BAE00A95-A1D0-437A-BEC4-8E5843700EFC}"/>
          </ac:spMkLst>
        </pc:spChg>
        <pc:spChg chg="del">
          <ac:chgData name="Filippos Fotiadis" userId="e24cc43f9216fc90" providerId="LiveId" clId="{C125F60C-FCD4-4271-9D6C-1982F38D6CC1}" dt="2021-05-11T03:45:23.572" v="2959" actId="478"/>
          <ac:spMkLst>
            <pc:docMk/>
            <pc:sldMk cId="174875642" sldId="302"/>
            <ac:spMk id="3" creationId="{409E58F6-A989-47BA-996E-56E6FD19A904}"/>
          </ac:spMkLst>
        </pc:spChg>
        <pc:spChg chg="del">
          <ac:chgData name="Filippos Fotiadis" userId="e24cc43f9216fc90" providerId="LiveId" clId="{C125F60C-FCD4-4271-9D6C-1982F38D6CC1}" dt="2021-05-11T03:45:24.371" v="2960" actId="478"/>
          <ac:spMkLst>
            <pc:docMk/>
            <pc:sldMk cId="174875642" sldId="302"/>
            <ac:spMk id="4" creationId="{B4AAA5B9-69BB-4295-AB14-4A1C1EBE8D44}"/>
          </ac:spMkLst>
        </pc:spChg>
        <pc:spChg chg="add mod">
          <ac:chgData name="Filippos Fotiadis" userId="e24cc43f9216fc90" providerId="LiveId" clId="{C125F60C-FCD4-4271-9D6C-1982F38D6CC1}" dt="2021-05-11T03:45:47.313" v="2972" actId="1076"/>
          <ac:spMkLst>
            <pc:docMk/>
            <pc:sldMk cId="174875642" sldId="302"/>
            <ac:spMk id="6" creationId="{25E1BCFB-887C-4ED0-8484-37A02E9104CC}"/>
          </ac:spMkLst>
        </pc:spChg>
      </pc:sldChg>
      <pc:sldChg chg="addSp delSp modSp new mod">
        <pc:chgData name="Filippos Fotiadis" userId="e24cc43f9216fc90" providerId="LiveId" clId="{C125F60C-FCD4-4271-9D6C-1982F38D6CC1}" dt="2021-05-11T03:46:36.126" v="2984" actId="1076"/>
        <pc:sldMkLst>
          <pc:docMk/>
          <pc:sldMk cId="505708441" sldId="303"/>
        </pc:sldMkLst>
        <pc:spChg chg="del">
          <ac:chgData name="Filippos Fotiadis" userId="e24cc43f9216fc90" providerId="LiveId" clId="{C125F60C-FCD4-4271-9D6C-1982F38D6CC1}" dt="2021-05-11T03:46:08.547" v="2977" actId="478"/>
          <ac:spMkLst>
            <pc:docMk/>
            <pc:sldMk cId="505708441" sldId="303"/>
            <ac:spMk id="2" creationId="{02587FCF-6EE6-412F-8DF8-DC8D8FEF6C8F}"/>
          </ac:spMkLst>
        </pc:spChg>
        <pc:spChg chg="del">
          <ac:chgData name="Filippos Fotiadis" userId="e24cc43f9216fc90" providerId="LiveId" clId="{C125F60C-FCD4-4271-9D6C-1982F38D6CC1}" dt="2021-05-11T03:46:05.426" v="2975" actId="478"/>
          <ac:spMkLst>
            <pc:docMk/>
            <pc:sldMk cId="505708441" sldId="303"/>
            <ac:spMk id="3" creationId="{7FC08CAB-7090-4176-B243-AB435BCAC107}"/>
          </ac:spMkLst>
        </pc:spChg>
        <pc:spChg chg="del">
          <ac:chgData name="Filippos Fotiadis" userId="e24cc43f9216fc90" providerId="LiveId" clId="{C125F60C-FCD4-4271-9D6C-1982F38D6CC1}" dt="2021-05-11T03:46:06.740" v="2976" actId="478"/>
          <ac:spMkLst>
            <pc:docMk/>
            <pc:sldMk cId="505708441" sldId="303"/>
            <ac:spMk id="4" creationId="{8D79EB5F-72A4-4769-AC5B-1F88218A540D}"/>
          </ac:spMkLst>
        </pc:spChg>
        <pc:spChg chg="add mod">
          <ac:chgData name="Filippos Fotiadis" userId="e24cc43f9216fc90" providerId="LiveId" clId="{C125F60C-FCD4-4271-9D6C-1982F38D6CC1}" dt="2021-05-11T03:46:36.126" v="2984" actId="1076"/>
          <ac:spMkLst>
            <pc:docMk/>
            <pc:sldMk cId="505708441" sldId="303"/>
            <ac:spMk id="6" creationId="{10736E60-2773-4765-80F6-A0549A6A7C8D}"/>
          </ac:spMkLst>
        </pc:spChg>
      </pc:sldChg>
      <pc:sldChg chg="addSp delSp modSp new mod modAnim">
        <pc:chgData name="Filippos Fotiadis" userId="e24cc43f9216fc90" providerId="LiveId" clId="{C125F60C-FCD4-4271-9D6C-1982F38D6CC1}" dt="2021-05-11T18:31:02.643" v="3595" actId="20577"/>
        <pc:sldMkLst>
          <pc:docMk/>
          <pc:sldMk cId="3449977514" sldId="304"/>
        </pc:sldMkLst>
        <pc:spChg chg="mod">
          <ac:chgData name="Filippos Fotiadis" userId="e24cc43f9216fc90" providerId="LiveId" clId="{C125F60C-FCD4-4271-9D6C-1982F38D6CC1}" dt="2021-05-11T18:21:41.513" v="2995" actId="20577"/>
          <ac:spMkLst>
            <pc:docMk/>
            <pc:sldMk cId="3449977514" sldId="304"/>
            <ac:spMk id="2" creationId="{0B8DEEF1-0924-4B34-994E-016A14B019E2}"/>
          </ac:spMkLst>
        </pc:spChg>
        <pc:spChg chg="mod">
          <ac:chgData name="Filippos Fotiadis" userId="e24cc43f9216fc90" providerId="LiveId" clId="{C125F60C-FCD4-4271-9D6C-1982F38D6CC1}" dt="2021-05-11T18:31:02.643" v="3595" actId="20577"/>
          <ac:spMkLst>
            <pc:docMk/>
            <pc:sldMk cId="3449977514" sldId="304"/>
            <ac:spMk id="3" creationId="{A7F534F6-A18C-436D-A5D6-EE15D481A460}"/>
          </ac:spMkLst>
        </pc:spChg>
        <pc:spChg chg="del">
          <ac:chgData name="Filippos Fotiadis" userId="e24cc43f9216fc90" providerId="LiveId" clId="{C125F60C-FCD4-4271-9D6C-1982F38D6CC1}" dt="2021-05-11T18:21:44.081" v="2996" actId="478"/>
          <ac:spMkLst>
            <pc:docMk/>
            <pc:sldMk cId="3449977514" sldId="304"/>
            <ac:spMk id="4" creationId="{2DEFC4AF-9F55-46DA-AAD6-A4D26A82216F}"/>
          </ac:spMkLst>
        </pc:spChg>
        <pc:picChg chg="add mod">
          <ac:chgData name="Filippos Fotiadis" userId="e24cc43f9216fc90" providerId="LiveId" clId="{C125F60C-FCD4-4271-9D6C-1982F38D6CC1}" dt="2021-05-11T18:29:41.872" v="3587" actId="1076"/>
          <ac:picMkLst>
            <pc:docMk/>
            <pc:sldMk cId="3449977514" sldId="304"/>
            <ac:picMk id="6" creationId="{9E25A4A5-A2EC-4D3E-ADBB-C73A0CAE9871}"/>
          </ac:picMkLst>
        </pc:picChg>
      </pc:sldChg>
      <pc:sldChg chg="addSp delSp modSp new mod modAnim">
        <pc:chgData name="Filippos Fotiadis" userId="e24cc43f9216fc90" providerId="LiveId" clId="{C125F60C-FCD4-4271-9D6C-1982F38D6CC1}" dt="2021-05-11T19:52:07.776" v="5200" actId="20577"/>
        <pc:sldMkLst>
          <pc:docMk/>
          <pc:sldMk cId="2646840964" sldId="305"/>
        </pc:sldMkLst>
        <pc:spChg chg="mod">
          <ac:chgData name="Filippos Fotiadis" userId="e24cc43f9216fc90" providerId="LiveId" clId="{C125F60C-FCD4-4271-9D6C-1982F38D6CC1}" dt="2021-05-11T19:52:07.776" v="5200" actId="20577"/>
          <ac:spMkLst>
            <pc:docMk/>
            <pc:sldMk cId="2646840964" sldId="305"/>
            <ac:spMk id="2" creationId="{B39529DA-DC10-433E-9E1A-2D68A9A550E7}"/>
          </ac:spMkLst>
        </pc:spChg>
        <pc:spChg chg="del">
          <ac:chgData name="Filippos Fotiadis" userId="e24cc43f9216fc90" providerId="LiveId" clId="{C125F60C-FCD4-4271-9D6C-1982F38D6CC1}" dt="2021-05-11T18:33:40.745" v="3617" actId="478"/>
          <ac:spMkLst>
            <pc:docMk/>
            <pc:sldMk cId="2646840964" sldId="305"/>
            <ac:spMk id="3" creationId="{31656D22-3DB5-4963-9A5E-9B1ED31B5998}"/>
          </ac:spMkLst>
        </pc:spChg>
        <pc:spChg chg="del">
          <ac:chgData name="Filippos Fotiadis" userId="e24cc43f9216fc90" providerId="LiveId" clId="{C125F60C-FCD4-4271-9D6C-1982F38D6CC1}" dt="2021-05-11T18:33:39.593" v="3616" actId="478"/>
          <ac:spMkLst>
            <pc:docMk/>
            <pc:sldMk cId="2646840964" sldId="305"/>
            <ac:spMk id="4" creationId="{D0014049-7EE6-4553-AF67-C8499A9638EB}"/>
          </ac:spMkLst>
        </pc:spChg>
        <pc:spChg chg="add mod">
          <ac:chgData name="Filippos Fotiadis" userId="e24cc43f9216fc90" providerId="LiveId" clId="{C125F60C-FCD4-4271-9D6C-1982F38D6CC1}" dt="2021-05-11T18:34:30.465" v="3647" actId="1076"/>
          <ac:spMkLst>
            <pc:docMk/>
            <pc:sldMk cId="2646840964" sldId="305"/>
            <ac:spMk id="5" creationId="{9B255849-355F-4E7C-A936-D4E66CA9EB18}"/>
          </ac:spMkLst>
        </pc:spChg>
        <pc:spChg chg="add mod">
          <ac:chgData name="Filippos Fotiadis" userId="e24cc43f9216fc90" providerId="LiveId" clId="{C125F60C-FCD4-4271-9D6C-1982F38D6CC1}" dt="2021-05-11T19:21:04.664" v="3926" actId="1076"/>
          <ac:spMkLst>
            <pc:docMk/>
            <pc:sldMk cId="2646840964" sldId="305"/>
            <ac:spMk id="10" creationId="{51F7A513-CA4E-4F94-838D-4445AC1F1326}"/>
          </ac:spMkLst>
        </pc:spChg>
        <pc:spChg chg="add mod">
          <ac:chgData name="Filippos Fotiadis" userId="e24cc43f9216fc90" providerId="LiveId" clId="{C125F60C-FCD4-4271-9D6C-1982F38D6CC1}" dt="2021-05-11T19:24:20.418" v="4259" actId="1076"/>
          <ac:spMkLst>
            <pc:docMk/>
            <pc:sldMk cId="2646840964" sldId="305"/>
            <ac:spMk id="17" creationId="{7F167F4A-A315-45C2-B12E-6F2F30277DD4}"/>
          </ac:spMkLst>
        </pc:spChg>
        <pc:spChg chg="add mod">
          <ac:chgData name="Filippos Fotiadis" userId="e24cc43f9216fc90" providerId="LiveId" clId="{C125F60C-FCD4-4271-9D6C-1982F38D6CC1}" dt="2021-05-11T19:24:03.716" v="4257" actId="20577"/>
          <ac:spMkLst>
            <pc:docMk/>
            <pc:sldMk cId="2646840964" sldId="305"/>
            <ac:spMk id="20" creationId="{8F02C0BC-9D6F-478B-AAFC-68C4045D33BA}"/>
          </ac:spMkLst>
        </pc:spChg>
        <pc:picChg chg="del mod">
          <ac:chgData name="Filippos Fotiadis" userId="e24cc43f9216fc90" providerId="LiveId" clId="{C125F60C-FCD4-4271-9D6C-1982F38D6CC1}" dt="2021-05-11T18:35:08.050" v="3667" actId="478"/>
          <ac:picMkLst>
            <pc:docMk/>
            <pc:sldMk cId="2646840964" sldId="305"/>
            <ac:picMk id="7" creationId="{84118CC0-8E17-4A30-A529-A1D0650DE074}"/>
          </ac:picMkLst>
        </pc:picChg>
        <pc:picChg chg="mod ord">
          <ac:chgData name="Filippos Fotiadis" userId="e24cc43f9216fc90" providerId="LiveId" clId="{C125F60C-FCD4-4271-9D6C-1982F38D6CC1}" dt="2021-05-11T19:50:53.737" v="5141" actId="14100"/>
          <ac:picMkLst>
            <pc:docMk/>
            <pc:sldMk cId="2646840964" sldId="305"/>
            <ac:picMk id="9" creationId="{640D9FE4-DBDF-45B2-B10E-788480BE229F}"/>
          </ac:picMkLst>
        </pc:picChg>
        <pc:picChg chg="mod">
          <ac:chgData name="Filippos Fotiadis" userId="e24cc43f9216fc90" providerId="LiveId" clId="{C125F60C-FCD4-4271-9D6C-1982F38D6CC1}" dt="2021-05-11T19:21:04.664" v="3926" actId="1076"/>
          <ac:picMkLst>
            <pc:docMk/>
            <pc:sldMk cId="2646840964" sldId="305"/>
            <ac:picMk id="12" creationId="{8C9DD207-8890-4792-AA2B-F71394B479AD}"/>
          </ac:picMkLst>
        </pc:picChg>
        <pc:picChg chg="mod">
          <ac:chgData name="Filippos Fotiadis" userId="e24cc43f9216fc90" providerId="LiveId" clId="{C125F60C-FCD4-4271-9D6C-1982F38D6CC1}" dt="2021-05-11T19:21:04.664" v="3926" actId="1076"/>
          <ac:picMkLst>
            <pc:docMk/>
            <pc:sldMk cId="2646840964" sldId="305"/>
            <ac:picMk id="14" creationId="{5A2ED5B2-6C14-4202-888D-CAADF1C75B57}"/>
          </ac:picMkLst>
        </pc:picChg>
        <pc:picChg chg="mod">
          <ac:chgData name="Filippos Fotiadis" userId="e24cc43f9216fc90" providerId="LiveId" clId="{C125F60C-FCD4-4271-9D6C-1982F38D6CC1}" dt="2021-05-11T19:21:04.664" v="3926" actId="1076"/>
          <ac:picMkLst>
            <pc:docMk/>
            <pc:sldMk cId="2646840964" sldId="305"/>
            <ac:picMk id="16" creationId="{A4EA4CFA-C31C-46EE-B5C4-B64A989AB9D6}"/>
          </ac:picMkLst>
        </pc:picChg>
        <pc:picChg chg="mod">
          <ac:chgData name="Filippos Fotiadis" userId="e24cc43f9216fc90" providerId="LiveId" clId="{C125F60C-FCD4-4271-9D6C-1982F38D6CC1}" dt="2021-05-11T19:24:20.418" v="4259" actId="1076"/>
          <ac:picMkLst>
            <pc:docMk/>
            <pc:sldMk cId="2646840964" sldId="305"/>
            <ac:picMk id="19" creationId="{D3981456-3B6C-494E-8B70-5A0A2BAD50A7}"/>
          </ac:picMkLst>
        </pc:picChg>
        <pc:picChg chg="mod">
          <ac:chgData name="Filippos Fotiadis" userId="e24cc43f9216fc90" providerId="LiveId" clId="{C125F60C-FCD4-4271-9D6C-1982F38D6CC1}" dt="2021-05-11T19:24:20.418" v="4259" actId="1076"/>
          <ac:picMkLst>
            <pc:docMk/>
            <pc:sldMk cId="2646840964" sldId="305"/>
            <ac:picMk id="22" creationId="{444ED7E8-CC81-4625-BDE5-27E15754CEB3}"/>
          </ac:picMkLst>
        </pc:picChg>
        <pc:picChg chg="mod">
          <ac:chgData name="Filippos Fotiadis" userId="e24cc43f9216fc90" providerId="LiveId" clId="{C125F60C-FCD4-4271-9D6C-1982F38D6CC1}" dt="2021-05-11T19:24:20.418" v="4259" actId="1076"/>
          <ac:picMkLst>
            <pc:docMk/>
            <pc:sldMk cId="2646840964" sldId="305"/>
            <ac:picMk id="24" creationId="{9E84AF52-5886-4BDC-BBE1-396FCE83699A}"/>
          </ac:picMkLst>
        </pc:picChg>
      </pc:sldChg>
      <pc:sldChg chg="addSp delSp modSp new mod modAnim">
        <pc:chgData name="Filippos Fotiadis" userId="e24cc43f9216fc90" providerId="LiveId" clId="{C125F60C-FCD4-4271-9D6C-1982F38D6CC1}" dt="2021-05-11T20:30:18.862" v="5884" actId="962"/>
        <pc:sldMkLst>
          <pc:docMk/>
          <pc:sldMk cId="3963671612" sldId="306"/>
        </pc:sldMkLst>
        <pc:spChg chg="mod">
          <ac:chgData name="Filippos Fotiadis" userId="e24cc43f9216fc90" providerId="LiveId" clId="{C125F60C-FCD4-4271-9D6C-1982F38D6CC1}" dt="2021-05-11T19:52:01.982" v="5196" actId="20577"/>
          <ac:spMkLst>
            <pc:docMk/>
            <pc:sldMk cId="3963671612" sldId="306"/>
            <ac:spMk id="2" creationId="{E260CAD3-D251-49C2-AF0C-BE623A09B0C7}"/>
          </ac:spMkLst>
        </pc:spChg>
        <pc:spChg chg="del">
          <ac:chgData name="Filippos Fotiadis" userId="e24cc43f9216fc90" providerId="LiveId" clId="{C125F60C-FCD4-4271-9D6C-1982F38D6CC1}" dt="2021-05-11T19:28:18.035" v="4264" actId="478"/>
          <ac:spMkLst>
            <pc:docMk/>
            <pc:sldMk cId="3963671612" sldId="306"/>
            <ac:spMk id="3" creationId="{236EDA68-BC1E-470E-816C-C473A23B2071}"/>
          </ac:spMkLst>
        </pc:spChg>
        <pc:spChg chg="del">
          <ac:chgData name="Filippos Fotiadis" userId="e24cc43f9216fc90" providerId="LiveId" clId="{C125F60C-FCD4-4271-9D6C-1982F38D6CC1}" dt="2021-05-11T19:28:18.818" v="4265" actId="478"/>
          <ac:spMkLst>
            <pc:docMk/>
            <pc:sldMk cId="3963671612" sldId="306"/>
            <ac:spMk id="4" creationId="{913772F6-31D5-4B66-8A27-6FC034A0F617}"/>
          </ac:spMkLst>
        </pc:spChg>
        <pc:spChg chg="add mod">
          <ac:chgData name="Filippos Fotiadis" userId="e24cc43f9216fc90" providerId="LiveId" clId="{C125F60C-FCD4-4271-9D6C-1982F38D6CC1}" dt="2021-05-11T19:31:14.418" v="4513" actId="20577"/>
          <ac:spMkLst>
            <pc:docMk/>
            <pc:sldMk cId="3963671612" sldId="306"/>
            <ac:spMk id="5" creationId="{CE19B54C-85AA-49CC-840E-C541922087A2}"/>
          </ac:spMkLst>
        </pc:spChg>
        <pc:spChg chg="add mod">
          <ac:chgData name="Filippos Fotiadis" userId="e24cc43f9216fc90" providerId="LiveId" clId="{C125F60C-FCD4-4271-9D6C-1982F38D6CC1}" dt="2021-05-11T19:34:49.022" v="4698" actId="1076"/>
          <ac:spMkLst>
            <pc:docMk/>
            <pc:sldMk cId="3963671612" sldId="306"/>
            <ac:spMk id="12" creationId="{2ED28D4F-503C-4B67-B9F1-C2D5AF93A626}"/>
          </ac:spMkLst>
        </pc:spChg>
        <pc:spChg chg="add mod">
          <ac:chgData name="Filippos Fotiadis" userId="e24cc43f9216fc90" providerId="LiveId" clId="{C125F60C-FCD4-4271-9D6C-1982F38D6CC1}" dt="2021-05-11T19:36:13.949" v="4713" actId="1076"/>
          <ac:spMkLst>
            <pc:docMk/>
            <pc:sldMk cId="3963671612" sldId="306"/>
            <ac:spMk id="13" creationId="{2BCAA34F-E0CA-4A97-AFA0-CC2EB9429A76}"/>
          </ac:spMkLst>
        </pc:spChg>
        <pc:picChg chg="mod">
          <ac:chgData name="Filippos Fotiadis" userId="e24cc43f9216fc90" providerId="LiveId" clId="{C125F60C-FCD4-4271-9D6C-1982F38D6CC1}" dt="2021-05-11T19:29:46.728" v="4354" actId="1076"/>
          <ac:picMkLst>
            <pc:docMk/>
            <pc:sldMk cId="3963671612" sldId="306"/>
            <ac:picMk id="7" creationId="{DD562A7D-CC43-4727-BED9-57550CFC22E4}"/>
          </ac:picMkLst>
        </pc:picChg>
        <pc:picChg chg="mod">
          <ac:chgData name="Filippos Fotiadis" userId="e24cc43f9216fc90" providerId="LiveId" clId="{C125F60C-FCD4-4271-9D6C-1982F38D6CC1}" dt="2021-05-11T19:31:04.974" v="4468" actId="14100"/>
          <ac:picMkLst>
            <pc:docMk/>
            <pc:sldMk cId="3963671612" sldId="306"/>
            <ac:picMk id="9" creationId="{B9ABA780-DA3E-415F-95C0-6A62FE0A53DE}"/>
          </ac:picMkLst>
        </pc:picChg>
        <pc:picChg chg="mod">
          <ac:chgData name="Filippos Fotiadis" userId="e24cc43f9216fc90" providerId="LiveId" clId="{C125F60C-FCD4-4271-9D6C-1982F38D6CC1}" dt="2021-05-11T19:31:38.097" v="4524" actId="1076"/>
          <ac:picMkLst>
            <pc:docMk/>
            <pc:sldMk cId="3963671612" sldId="306"/>
            <ac:picMk id="11" creationId="{B8E0C77B-540B-4572-B5F6-BF13E1667055}"/>
          </ac:picMkLst>
        </pc:picChg>
        <pc:picChg chg="del mod">
          <ac:chgData name="Filippos Fotiadis" userId="e24cc43f9216fc90" providerId="LiveId" clId="{C125F60C-FCD4-4271-9D6C-1982F38D6CC1}" dt="2021-05-11T19:36:48.802" v="4725" actId="478"/>
          <ac:picMkLst>
            <pc:docMk/>
            <pc:sldMk cId="3963671612" sldId="306"/>
            <ac:picMk id="15" creationId="{16CC7BBD-0DFF-409A-9DB4-47DEE25A50C5}"/>
          </ac:picMkLst>
        </pc:picChg>
        <pc:picChg chg="del mod ord">
          <ac:chgData name="Filippos Fotiadis" userId="e24cc43f9216fc90" providerId="LiveId" clId="{C125F60C-FCD4-4271-9D6C-1982F38D6CC1}" dt="2021-05-11T20:30:18.862" v="5882" actId="478"/>
          <ac:picMkLst>
            <pc:docMk/>
            <pc:sldMk cId="3963671612" sldId="306"/>
            <ac:picMk id="17" creationId="{3C834F99-33B0-4487-B967-E6E916FC1704}"/>
          </ac:picMkLst>
        </pc:picChg>
        <pc:picChg chg="mod ord">
          <ac:chgData name="Filippos Fotiadis" userId="e24cc43f9216fc90" providerId="LiveId" clId="{C125F60C-FCD4-4271-9D6C-1982F38D6CC1}" dt="2021-05-11T20:30:18.862" v="5884" actId="962"/>
          <ac:picMkLst>
            <pc:docMk/>
            <pc:sldMk cId="3963671612" sldId="306"/>
            <ac:picMk id="19" creationId="{FBABCC8D-2C1E-4008-AF78-082E0297E796}"/>
          </ac:picMkLst>
        </pc:picChg>
      </pc:sldChg>
      <pc:sldChg chg="addSp delSp modSp new mod modAnim">
        <pc:chgData name="Filippos Fotiadis" userId="e24cc43f9216fc90" providerId="LiveId" clId="{C125F60C-FCD4-4271-9D6C-1982F38D6CC1}" dt="2021-05-11T20:31:04.125" v="5920" actId="962"/>
        <pc:sldMkLst>
          <pc:docMk/>
          <pc:sldMk cId="173036876" sldId="307"/>
        </pc:sldMkLst>
        <pc:spChg chg="mod">
          <ac:chgData name="Filippos Fotiadis" userId="e24cc43f9216fc90" providerId="LiveId" clId="{C125F60C-FCD4-4271-9D6C-1982F38D6CC1}" dt="2021-05-11T19:52:04.558" v="5198" actId="20577"/>
          <ac:spMkLst>
            <pc:docMk/>
            <pc:sldMk cId="173036876" sldId="307"/>
            <ac:spMk id="2" creationId="{46351564-4ACA-480C-8E77-5C50A0C53144}"/>
          </ac:spMkLst>
        </pc:spChg>
        <pc:spChg chg="del">
          <ac:chgData name="Filippos Fotiadis" userId="e24cc43f9216fc90" providerId="LiveId" clId="{C125F60C-FCD4-4271-9D6C-1982F38D6CC1}" dt="2021-05-11T19:39:05.393" v="4751" actId="478"/>
          <ac:spMkLst>
            <pc:docMk/>
            <pc:sldMk cId="173036876" sldId="307"/>
            <ac:spMk id="3" creationId="{B0BB93E1-10C5-4DCE-975A-F0831DF39EA1}"/>
          </ac:spMkLst>
        </pc:spChg>
        <pc:spChg chg="del">
          <ac:chgData name="Filippos Fotiadis" userId="e24cc43f9216fc90" providerId="LiveId" clId="{C125F60C-FCD4-4271-9D6C-1982F38D6CC1}" dt="2021-05-11T19:39:06.466" v="4752" actId="478"/>
          <ac:spMkLst>
            <pc:docMk/>
            <pc:sldMk cId="173036876" sldId="307"/>
            <ac:spMk id="4" creationId="{76909957-3F9F-493C-A0A2-64E49F761E7F}"/>
          </ac:spMkLst>
        </pc:spChg>
        <pc:spChg chg="add mod">
          <ac:chgData name="Filippos Fotiadis" userId="e24cc43f9216fc90" providerId="LiveId" clId="{C125F60C-FCD4-4271-9D6C-1982F38D6CC1}" dt="2021-05-11T19:47:30.371" v="5114" actId="1076"/>
          <ac:spMkLst>
            <pc:docMk/>
            <pc:sldMk cId="173036876" sldId="307"/>
            <ac:spMk id="5" creationId="{E94EFBBE-9332-4A30-8015-91F193050806}"/>
          </ac:spMkLst>
        </pc:spChg>
        <pc:spChg chg="add del mod">
          <ac:chgData name="Filippos Fotiadis" userId="e24cc43f9216fc90" providerId="LiveId" clId="{C125F60C-FCD4-4271-9D6C-1982F38D6CC1}" dt="2021-05-11T19:43:46.400" v="4990" actId="478"/>
          <ac:spMkLst>
            <pc:docMk/>
            <pc:sldMk cId="173036876" sldId="307"/>
            <ac:spMk id="8" creationId="{F750123A-B077-4B0B-917A-93039EAF7F10}"/>
          </ac:spMkLst>
        </pc:spChg>
        <pc:spChg chg="add mod">
          <ac:chgData name="Filippos Fotiadis" userId="e24cc43f9216fc90" providerId="LiveId" clId="{C125F60C-FCD4-4271-9D6C-1982F38D6CC1}" dt="2021-05-11T19:47:30.371" v="5114" actId="1076"/>
          <ac:spMkLst>
            <pc:docMk/>
            <pc:sldMk cId="173036876" sldId="307"/>
            <ac:spMk id="11" creationId="{BB50735A-9E65-423A-89EF-BE6CF5000157}"/>
          </ac:spMkLst>
        </pc:spChg>
        <pc:spChg chg="add mod">
          <ac:chgData name="Filippos Fotiadis" userId="e24cc43f9216fc90" providerId="LiveId" clId="{C125F60C-FCD4-4271-9D6C-1982F38D6CC1}" dt="2021-05-11T19:47:30.371" v="5114" actId="1076"/>
          <ac:spMkLst>
            <pc:docMk/>
            <pc:sldMk cId="173036876" sldId="307"/>
            <ac:spMk id="14" creationId="{7DC61AD7-F30C-40FB-AFD7-28FB62A55DAE}"/>
          </ac:spMkLst>
        </pc:spChg>
        <pc:spChg chg="add mod ord">
          <ac:chgData name="Filippos Fotiadis" userId="e24cc43f9216fc90" providerId="LiveId" clId="{C125F60C-FCD4-4271-9D6C-1982F38D6CC1}" dt="2021-05-11T19:47:44.152" v="5118" actId="1076"/>
          <ac:spMkLst>
            <pc:docMk/>
            <pc:sldMk cId="173036876" sldId="307"/>
            <ac:spMk id="19" creationId="{C4488BDF-7589-429E-9C70-FAF352B64E76}"/>
          </ac:spMkLst>
        </pc:spChg>
        <pc:spChg chg="add mod">
          <ac:chgData name="Filippos Fotiadis" userId="e24cc43f9216fc90" providerId="LiveId" clId="{C125F60C-FCD4-4271-9D6C-1982F38D6CC1}" dt="2021-05-11T19:47:49.540" v="5119" actId="1076"/>
          <ac:spMkLst>
            <pc:docMk/>
            <pc:sldMk cId="173036876" sldId="307"/>
            <ac:spMk id="20" creationId="{7E38F9F1-8F75-4B1C-82F6-C4BDA0B4F2A7}"/>
          </ac:spMkLst>
        </pc:spChg>
        <pc:picChg chg="del mod">
          <ac:chgData name="Filippos Fotiadis" userId="e24cc43f9216fc90" providerId="LiveId" clId="{C125F60C-FCD4-4271-9D6C-1982F38D6CC1}" dt="2021-05-11T19:40:45.457" v="4871" actId="478"/>
          <ac:picMkLst>
            <pc:docMk/>
            <pc:sldMk cId="173036876" sldId="307"/>
            <ac:picMk id="7" creationId="{58900EBB-3E88-4970-9266-0223FDC4D3CC}"/>
          </ac:picMkLst>
        </pc:picChg>
        <pc:picChg chg="del mod ord">
          <ac:chgData name="Filippos Fotiadis" userId="e24cc43f9216fc90" providerId="LiveId" clId="{C125F60C-FCD4-4271-9D6C-1982F38D6CC1}" dt="2021-05-11T19:44:51.505" v="5009" actId="478"/>
          <ac:picMkLst>
            <pc:docMk/>
            <pc:sldMk cId="173036876" sldId="307"/>
            <ac:picMk id="10" creationId="{F60396D9-EA57-4DCD-A691-BDFB44BCBFB4}"/>
          </ac:picMkLst>
        </pc:picChg>
        <pc:picChg chg="del mod">
          <ac:chgData name="Filippos Fotiadis" userId="e24cc43f9216fc90" providerId="LiveId" clId="{C125F60C-FCD4-4271-9D6C-1982F38D6CC1}" dt="2021-05-11T20:30:52.675" v="5899" actId="478"/>
          <ac:picMkLst>
            <pc:docMk/>
            <pc:sldMk cId="173036876" sldId="307"/>
            <ac:picMk id="13" creationId="{061466DB-B41A-4202-9F7F-ABFD2E71B08D}"/>
          </ac:picMkLst>
        </pc:picChg>
        <pc:picChg chg="del mod ord">
          <ac:chgData name="Filippos Fotiadis" userId="e24cc43f9216fc90" providerId="LiveId" clId="{C125F60C-FCD4-4271-9D6C-1982F38D6CC1}" dt="2021-05-11T19:45:03.996" v="5026" actId="478"/>
          <ac:picMkLst>
            <pc:docMk/>
            <pc:sldMk cId="173036876" sldId="307"/>
            <ac:picMk id="16" creationId="{CD834A53-4E74-4757-AF32-C6B1575B3F60}"/>
          </ac:picMkLst>
        </pc:picChg>
        <pc:picChg chg="del mod ord">
          <ac:chgData name="Filippos Fotiadis" userId="e24cc43f9216fc90" providerId="LiveId" clId="{C125F60C-FCD4-4271-9D6C-1982F38D6CC1}" dt="2021-05-11T20:31:04.125" v="5918" actId="478"/>
          <ac:picMkLst>
            <pc:docMk/>
            <pc:sldMk cId="173036876" sldId="307"/>
            <ac:picMk id="18" creationId="{0520CBC9-C776-4E85-8125-CA38FA8CD26B}"/>
          </ac:picMkLst>
        </pc:picChg>
        <pc:picChg chg="del mod">
          <ac:chgData name="Filippos Fotiadis" userId="e24cc43f9216fc90" providerId="LiveId" clId="{C125F60C-FCD4-4271-9D6C-1982F38D6CC1}" dt="2021-05-11T19:47:22.162" v="5112" actId="21"/>
          <ac:picMkLst>
            <pc:docMk/>
            <pc:sldMk cId="173036876" sldId="307"/>
            <ac:picMk id="22" creationId="{3B80B7F4-093F-4EF1-B288-4DD1D0F14AF5}"/>
          </ac:picMkLst>
        </pc:picChg>
        <pc:picChg chg="add del mod">
          <ac:chgData name="Filippos Fotiadis" userId="e24cc43f9216fc90" providerId="LiveId" clId="{C125F60C-FCD4-4271-9D6C-1982F38D6CC1}" dt="2021-05-11T19:48:08.227" v="5132" actId="478"/>
          <ac:picMkLst>
            <pc:docMk/>
            <pc:sldMk cId="173036876" sldId="307"/>
            <ac:picMk id="23" creationId="{C2BDE181-414B-4EAE-AE5A-75CA625272D5}"/>
          </ac:picMkLst>
        </pc:picChg>
        <pc:picChg chg="mod ord">
          <ac:chgData name="Filippos Fotiadis" userId="e24cc43f9216fc90" providerId="LiveId" clId="{C125F60C-FCD4-4271-9D6C-1982F38D6CC1}" dt="2021-05-11T19:48:08.227" v="5134" actId="962"/>
          <ac:picMkLst>
            <pc:docMk/>
            <pc:sldMk cId="173036876" sldId="307"/>
            <ac:picMk id="25" creationId="{7A721460-D7C7-4BF0-A725-E43198058B80}"/>
          </ac:picMkLst>
        </pc:picChg>
        <pc:picChg chg="mod ord">
          <ac:chgData name="Filippos Fotiadis" userId="e24cc43f9216fc90" providerId="LiveId" clId="{C125F60C-FCD4-4271-9D6C-1982F38D6CC1}" dt="2021-05-11T20:30:52.676" v="5901" actId="962"/>
          <ac:picMkLst>
            <pc:docMk/>
            <pc:sldMk cId="173036876" sldId="307"/>
            <ac:picMk id="27" creationId="{54C3C7DE-AD9F-43EE-8D01-4B68048ADFD4}"/>
          </ac:picMkLst>
        </pc:picChg>
        <pc:picChg chg="mod ord">
          <ac:chgData name="Filippos Fotiadis" userId="e24cc43f9216fc90" providerId="LiveId" clId="{C125F60C-FCD4-4271-9D6C-1982F38D6CC1}" dt="2021-05-11T20:31:04.125" v="5920" actId="962"/>
          <ac:picMkLst>
            <pc:docMk/>
            <pc:sldMk cId="173036876" sldId="307"/>
            <ac:picMk id="29" creationId="{481F3B21-DCEB-46F1-A613-5AEB0C42069B}"/>
          </ac:picMkLst>
        </pc:picChg>
      </pc:sldChg>
      <pc:sldChg chg="addSp delSp modSp new mod modAnim">
        <pc:chgData name="Filippos Fotiadis" userId="e24cc43f9216fc90" providerId="LiveId" clId="{C125F60C-FCD4-4271-9D6C-1982F38D6CC1}" dt="2021-05-11T20:14:24.284" v="5641"/>
        <pc:sldMkLst>
          <pc:docMk/>
          <pc:sldMk cId="1883273118" sldId="308"/>
        </pc:sldMkLst>
        <pc:spChg chg="mod">
          <ac:chgData name="Filippos Fotiadis" userId="e24cc43f9216fc90" providerId="LiveId" clId="{C125F60C-FCD4-4271-9D6C-1982F38D6CC1}" dt="2021-05-11T19:52:12.224" v="5204" actId="20577"/>
          <ac:spMkLst>
            <pc:docMk/>
            <pc:sldMk cId="1883273118" sldId="308"/>
            <ac:spMk id="2" creationId="{C77F9191-858E-4A54-86F6-6CD9596C245A}"/>
          </ac:spMkLst>
        </pc:spChg>
        <pc:spChg chg="del">
          <ac:chgData name="Filippos Fotiadis" userId="e24cc43f9216fc90" providerId="LiveId" clId="{C125F60C-FCD4-4271-9D6C-1982F38D6CC1}" dt="2021-05-11T19:52:14" v="5205" actId="478"/>
          <ac:spMkLst>
            <pc:docMk/>
            <pc:sldMk cId="1883273118" sldId="308"/>
            <ac:spMk id="3" creationId="{668945F8-4122-41DD-89FF-8D446A1A71AD}"/>
          </ac:spMkLst>
        </pc:spChg>
        <pc:spChg chg="del">
          <ac:chgData name="Filippos Fotiadis" userId="e24cc43f9216fc90" providerId="LiveId" clId="{C125F60C-FCD4-4271-9D6C-1982F38D6CC1}" dt="2021-05-11T19:52:15.726" v="5206" actId="478"/>
          <ac:spMkLst>
            <pc:docMk/>
            <pc:sldMk cId="1883273118" sldId="308"/>
            <ac:spMk id="4" creationId="{DBFAF677-1824-4D7F-BA9D-B8925E60AAC3}"/>
          </ac:spMkLst>
        </pc:spChg>
        <pc:spChg chg="add mod">
          <ac:chgData name="Filippos Fotiadis" userId="e24cc43f9216fc90" providerId="LiveId" clId="{C125F60C-FCD4-4271-9D6C-1982F38D6CC1}" dt="2021-05-11T20:14:19.583" v="5640" actId="1076"/>
          <ac:spMkLst>
            <pc:docMk/>
            <pc:sldMk cId="1883273118" sldId="308"/>
            <ac:spMk id="5" creationId="{5E0CFF29-6B1E-4F84-97AB-688E6CAE5701}"/>
          </ac:spMkLst>
        </pc:spChg>
        <pc:spChg chg="add mod">
          <ac:chgData name="Filippos Fotiadis" userId="e24cc43f9216fc90" providerId="LiveId" clId="{C125F60C-FCD4-4271-9D6C-1982F38D6CC1}" dt="2021-05-11T19:59:35.468" v="5557" actId="1076"/>
          <ac:spMkLst>
            <pc:docMk/>
            <pc:sldMk cId="1883273118" sldId="308"/>
            <ac:spMk id="10" creationId="{EFFA30C0-7E35-42EC-8804-3D9A76A45D51}"/>
          </ac:spMkLst>
        </pc:spChg>
        <pc:spChg chg="add del">
          <ac:chgData name="Filippos Fotiadis" userId="e24cc43f9216fc90" providerId="LiveId" clId="{C125F60C-FCD4-4271-9D6C-1982F38D6CC1}" dt="2021-05-11T19:59:00.078" v="5499" actId="478"/>
          <ac:spMkLst>
            <pc:docMk/>
            <pc:sldMk cId="1883273118" sldId="308"/>
            <ac:spMk id="21" creationId="{F6E10FFA-4023-4CEA-B901-011D65106C7A}"/>
          </ac:spMkLst>
        </pc:spChg>
        <pc:picChg chg="del mod">
          <ac:chgData name="Filippos Fotiadis" userId="e24cc43f9216fc90" providerId="LiveId" clId="{C125F60C-FCD4-4271-9D6C-1982F38D6CC1}" dt="2021-05-11T19:53:37.617" v="5345" actId="478"/>
          <ac:picMkLst>
            <pc:docMk/>
            <pc:sldMk cId="1883273118" sldId="308"/>
            <ac:picMk id="7" creationId="{8C569193-D4E7-4E54-AEBD-FDBD104CF269}"/>
          </ac:picMkLst>
        </pc:picChg>
        <pc:picChg chg="mod ord">
          <ac:chgData name="Filippos Fotiadis" userId="e24cc43f9216fc90" providerId="LiveId" clId="{C125F60C-FCD4-4271-9D6C-1982F38D6CC1}" dt="2021-05-11T19:59:35.468" v="5557" actId="1076"/>
          <ac:picMkLst>
            <pc:docMk/>
            <pc:sldMk cId="1883273118" sldId="308"/>
            <ac:picMk id="9" creationId="{D793325B-B2A7-4AEA-A65C-41DF460B5F29}"/>
          </ac:picMkLst>
        </pc:picChg>
        <pc:picChg chg="del mod">
          <ac:chgData name="Filippos Fotiadis" userId="e24cc43f9216fc90" providerId="LiveId" clId="{C125F60C-FCD4-4271-9D6C-1982F38D6CC1}" dt="2021-05-11T19:55:51.083" v="5458" actId="478"/>
          <ac:picMkLst>
            <pc:docMk/>
            <pc:sldMk cId="1883273118" sldId="308"/>
            <ac:picMk id="12" creationId="{79E96F02-E47B-4753-A283-2B488F2DE29D}"/>
          </ac:picMkLst>
        </pc:picChg>
        <pc:picChg chg="del mod">
          <ac:chgData name="Filippos Fotiadis" userId="e24cc43f9216fc90" providerId="LiveId" clId="{C125F60C-FCD4-4271-9D6C-1982F38D6CC1}" dt="2021-05-11T19:55:12.270" v="5430" actId="478"/>
          <ac:picMkLst>
            <pc:docMk/>
            <pc:sldMk cId="1883273118" sldId="308"/>
            <ac:picMk id="14" creationId="{5F1BE160-264C-4B13-AF69-9F0B48FC3F07}"/>
          </ac:picMkLst>
        </pc:picChg>
        <pc:picChg chg="del mod">
          <ac:chgData name="Filippos Fotiadis" userId="e24cc43f9216fc90" providerId="LiveId" clId="{C125F60C-FCD4-4271-9D6C-1982F38D6CC1}" dt="2021-05-11T19:55:58.685" v="5472" actId="478"/>
          <ac:picMkLst>
            <pc:docMk/>
            <pc:sldMk cId="1883273118" sldId="308"/>
            <ac:picMk id="16" creationId="{E4EBFE0C-DA13-4E29-B86D-0CBB23AA4582}"/>
          </ac:picMkLst>
        </pc:picChg>
        <pc:picChg chg="mod ord">
          <ac:chgData name="Filippos Fotiadis" userId="e24cc43f9216fc90" providerId="LiveId" clId="{C125F60C-FCD4-4271-9D6C-1982F38D6CC1}" dt="2021-05-11T19:59:35.468" v="5557" actId="1076"/>
          <ac:picMkLst>
            <pc:docMk/>
            <pc:sldMk cId="1883273118" sldId="308"/>
            <ac:picMk id="18" creationId="{B7E5B981-6A04-4D52-812A-F1BAF8953A18}"/>
          </ac:picMkLst>
        </pc:picChg>
        <pc:picChg chg="mod ord">
          <ac:chgData name="Filippos Fotiadis" userId="e24cc43f9216fc90" providerId="LiveId" clId="{C125F60C-FCD4-4271-9D6C-1982F38D6CC1}" dt="2021-05-11T19:59:35.468" v="5557" actId="1076"/>
          <ac:picMkLst>
            <pc:docMk/>
            <pc:sldMk cId="1883273118" sldId="308"/>
            <ac:picMk id="20" creationId="{6D0DAD2C-E308-45AA-9B1E-7331E1D5FFFF}"/>
          </ac:picMkLst>
        </pc:picChg>
        <pc:picChg chg="del mod">
          <ac:chgData name="Filippos Fotiadis" userId="e24cc43f9216fc90" providerId="LiveId" clId="{C125F60C-FCD4-4271-9D6C-1982F38D6CC1}" dt="2021-05-11T19:58:58.530" v="5498" actId="21"/>
          <ac:picMkLst>
            <pc:docMk/>
            <pc:sldMk cId="1883273118" sldId="308"/>
            <ac:picMk id="23" creationId="{5EE6A141-E92A-441B-90E3-35C91BE08E8C}"/>
          </ac:picMkLst>
        </pc:picChg>
      </pc:sldChg>
      <pc:sldChg chg="addSp delSp modSp new mod">
        <pc:chgData name="Filippos Fotiadis" userId="e24cc43f9216fc90" providerId="LiveId" clId="{C125F60C-FCD4-4271-9D6C-1982F38D6CC1}" dt="2021-05-11T19:59:22.751" v="5554" actId="20577"/>
        <pc:sldMkLst>
          <pc:docMk/>
          <pc:sldMk cId="990805829" sldId="309"/>
        </pc:sldMkLst>
        <pc:spChg chg="mod">
          <ac:chgData name="Filippos Fotiadis" userId="e24cc43f9216fc90" providerId="LiveId" clId="{C125F60C-FCD4-4271-9D6C-1982F38D6CC1}" dt="2021-05-11T19:59:22.751" v="5554" actId="20577"/>
          <ac:spMkLst>
            <pc:docMk/>
            <pc:sldMk cId="990805829" sldId="309"/>
            <ac:spMk id="2" creationId="{17AA10BB-94C9-45E9-B922-6EF8D41553EC}"/>
          </ac:spMkLst>
        </pc:spChg>
        <pc:spChg chg="del">
          <ac:chgData name="Filippos Fotiadis" userId="e24cc43f9216fc90" providerId="LiveId" clId="{C125F60C-FCD4-4271-9D6C-1982F38D6CC1}" dt="2021-05-11T19:59:08.142" v="5501" actId="478"/>
          <ac:spMkLst>
            <pc:docMk/>
            <pc:sldMk cId="990805829" sldId="309"/>
            <ac:spMk id="3" creationId="{E24A5F93-2DDA-4368-B681-4BE128F13A99}"/>
          </ac:spMkLst>
        </pc:spChg>
        <pc:spChg chg="del">
          <ac:chgData name="Filippos Fotiadis" userId="e24cc43f9216fc90" providerId="LiveId" clId="{C125F60C-FCD4-4271-9D6C-1982F38D6CC1}" dt="2021-05-11T19:59:09.422" v="5502" actId="478"/>
          <ac:spMkLst>
            <pc:docMk/>
            <pc:sldMk cId="990805829" sldId="309"/>
            <ac:spMk id="4" creationId="{EAFE2D1F-91A8-4686-9195-195239A74B2A}"/>
          </ac:spMkLst>
        </pc:spChg>
        <pc:picChg chg="add mod">
          <ac:chgData name="Filippos Fotiadis" userId="e24cc43f9216fc90" providerId="LiveId" clId="{C125F60C-FCD4-4271-9D6C-1982F38D6CC1}" dt="2021-05-11T19:59:12.613" v="5504" actId="1076"/>
          <ac:picMkLst>
            <pc:docMk/>
            <pc:sldMk cId="990805829" sldId="309"/>
            <ac:picMk id="5" creationId="{5057A700-A428-4C45-80C3-C352ACFBA496}"/>
          </ac:picMkLst>
        </pc:picChg>
      </pc:sldChg>
      <pc:sldChg chg="addSp delSp modSp new mod modAnim">
        <pc:chgData name="Filippos Fotiadis" userId="e24cc43f9216fc90" providerId="LiveId" clId="{C125F60C-FCD4-4271-9D6C-1982F38D6CC1}" dt="2021-05-11T21:06:46.648" v="6138"/>
        <pc:sldMkLst>
          <pc:docMk/>
          <pc:sldMk cId="3618849914" sldId="310"/>
        </pc:sldMkLst>
        <pc:spChg chg="mod">
          <ac:chgData name="Filippos Fotiadis" userId="e24cc43f9216fc90" providerId="LiveId" clId="{C125F60C-FCD4-4271-9D6C-1982F38D6CC1}" dt="2021-05-11T20:08:00.724" v="5561"/>
          <ac:spMkLst>
            <pc:docMk/>
            <pc:sldMk cId="3618849914" sldId="310"/>
            <ac:spMk id="2" creationId="{2CC7C25B-CE75-4BE2-808A-B36C7A5230EF}"/>
          </ac:spMkLst>
        </pc:spChg>
        <pc:spChg chg="del">
          <ac:chgData name="Filippos Fotiadis" userId="e24cc43f9216fc90" providerId="LiveId" clId="{C125F60C-FCD4-4271-9D6C-1982F38D6CC1}" dt="2021-05-11T20:07:54.862" v="5559" actId="478"/>
          <ac:spMkLst>
            <pc:docMk/>
            <pc:sldMk cId="3618849914" sldId="310"/>
            <ac:spMk id="3" creationId="{5DA80FF8-4017-4335-A3BA-F49EC048FF88}"/>
          </ac:spMkLst>
        </pc:spChg>
        <pc:spChg chg="del">
          <ac:chgData name="Filippos Fotiadis" userId="e24cc43f9216fc90" providerId="LiveId" clId="{C125F60C-FCD4-4271-9D6C-1982F38D6CC1}" dt="2021-05-11T20:07:56.061" v="5560" actId="478"/>
          <ac:spMkLst>
            <pc:docMk/>
            <pc:sldMk cId="3618849914" sldId="310"/>
            <ac:spMk id="4" creationId="{B42C6775-51C0-47F3-B210-4D0EF018DD59}"/>
          </ac:spMkLst>
        </pc:spChg>
        <pc:spChg chg="add del mod">
          <ac:chgData name="Filippos Fotiadis" userId="e24cc43f9216fc90" providerId="LiveId" clId="{C125F60C-FCD4-4271-9D6C-1982F38D6CC1}" dt="2021-05-11T20:08:38.796" v="5563" actId="478"/>
          <ac:spMkLst>
            <pc:docMk/>
            <pc:sldMk cId="3618849914" sldId="310"/>
            <ac:spMk id="5" creationId="{4F01DEE3-5D27-44B8-BCAB-E22BFC9CE893}"/>
          </ac:spMkLst>
        </pc:spChg>
        <pc:spChg chg="add mod">
          <ac:chgData name="Filippos Fotiadis" userId="e24cc43f9216fc90" providerId="LiveId" clId="{C125F60C-FCD4-4271-9D6C-1982F38D6CC1}" dt="2021-05-11T20:13:04.019" v="5638" actId="207"/>
          <ac:spMkLst>
            <pc:docMk/>
            <pc:sldMk cId="3618849914" sldId="310"/>
            <ac:spMk id="14" creationId="{BAB2CCC0-9972-4A08-9767-79B492DA22A5}"/>
          </ac:spMkLst>
        </pc:spChg>
        <pc:picChg chg="mod">
          <ac:chgData name="Filippos Fotiadis" userId="e24cc43f9216fc90" providerId="LiveId" clId="{C125F60C-FCD4-4271-9D6C-1982F38D6CC1}" dt="2021-05-11T20:09:53.143" v="5593" actId="14100"/>
          <ac:picMkLst>
            <pc:docMk/>
            <pc:sldMk cId="3618849914" sldId="310"/>
            <ac:picMk id="7" creationId="{C7AAC068-2E21-4A7A-81B9-A4FE52675477}"/>
          </ac:picMkLst>
        </pc:picChg>
        <pc:picChg chg="mod">
          <ac:chgData name="Filippos Fotiadis" userId="e24cc43f9216fc90" providerId="LiveId" clId="{C125F60C-FCD4-4271-9D6C-1982F38D6CC1}" dt="2021-05-11T20:11:39.204" v="5618" actId="14100"/>
          <ac:picMkLst>
            <pc:docMk/>
            <pc:sldMk cId="3618849914" sldId="310"/>
            <ac:picMk id="9" creationId="{9EDA3820-58DD-44C4-92C8-9BC8C6DEAD7A}"/>
          </ac:picMkLst>
        </pc:picChg>
        <pc:picChg chg="mod">
          <ac:chgData name="Filippos Fotiadis" userId="e24cc43f9216fc90" providerId="LiveId" clId="{C125F60C-FCD4-4271-9D6C-1982F38D6CC1}" dt="2021-05-11T20:11:09.270" v="5605" actId="14100"/>
          <ac:picMkLst>
            <pc:docMk/>
            <pc:sldMk cId="3618849914" sldId="310"/>
            <ac:picMk id="11" creationId="{53FF3440-369F-4892-A303-3D190C005888}"/>
          </ac:picMkLst>
        </pc:picChg>
        <pc:picChg chg="mod">
          <ac:chgData name="Filippos Fotiadis" userId="e24cc43f9216fc90" providerId="LiveId" clId="{C125F60C-FCD4-4271-9D6C-1982F38D6CC1}" dt="2021-05-11T20:11:32.979" v="5616" actId="1076"/>
          <ac:picMkLst>
            <pc:docMk/>
            <pc:sldMk cId="3618849914" sldId="310"/>
            <ac:picMk id="13" creationId="{7145121B-72A8-4C80-A199-7314B2884A01}"/>
          </ac:picMkLst>
        </pc:picChg>
        <pc:picChg chg="del mod">
          <ac:chgData name="Filippos Fotiadis" userId="e24cc43f9216fc90" providerId="LiveId" clId="{C125F60C-FCD4-4271-9D6C-1982F38D6CC1}" dt="2021-05-11T20:28:59.665" v="5825" actId="478"/>
          <ac:picMkLst>
            <pc:docMk/>
            <pc:sldMk cId="3618849914" sldId="310"/>
            <ac:picMk id="16" creationId="{A27AF471-69F0-44E0-A80A-DA990B10DC3F}"/>
          </ac:picMkLst>
        </pc:picChg>
        <pc:picChg chg="del mod ord">
          <ac:chgData name="Filippos Fotiadis" userId="e24cc43f9216fc90" providerId="LiveId" clId="{C125F60C-FCD4-4271-9D6C-1982F38D6CC1}" dt="2021-05-11T20:30:01.417" v="5868" actId="478"/>
          <ac:picMkLst>
            <pc:docMk/>
            <pc:sldMk cId="3618849914" sldId="310"/>
            <ac:picMk id="18" creationId="{2FFB815F-4EB5-42F0-9A77-B5D77FBAB307}"/>
          </ac:picMkLst>
        </pc:picChg>
        <pc:picChg chg="mod ord">
          <ac:chgData name="Filippos Fotiadis" userId="e24cc43f9216fc90" providerId="LiveId" clId="{C125F60C-FCD4-4271-9D6C-1982F38D6CC1}" dt="2021-05-11T20:30:01.417" v="5870" actId="962"/>
          <ac:picMkLst>
            <pc:docMk/>
            <pc:sldMk cId="3618849914" sldId="310"/>
            <ac:picMk id="20" creationId="{DF808F41-7218-472C-80E0-8335990C7419}"/>
          </ac:picMkLst>
        </pc:picChg>
      </pc:sldChg>
      <pc:sldChg chg="addSp delSp modSp new mod modAnim">
        <pc:chgData name="Filippos Fotiadis" userId="e24cc43f9216fc90" providerId="LiveId" clId="{C125F60C-FCD4-4271-9D6C-1982F38D6CC1}" dt="2021-05-11T20:29:48.835" v="5856" actId="962"/>
        <pc:sldMkLst>
          <pc:docMk/>
          <pc:sldMk cId="241368446" sldId="311"/>
        </pc:sldMkLst>
        <pc:spChg chg="mod">
          <ac:chgData name="Filippos Fotiadis" userId="e24cc43f9216fc90" providerId="LiveId" clId="{C125F60C-FCD4-4271-9D6C-1982F38D6CC1}" dt="2021-05-11T20:14:48.305" v="5643"/>
          <ac:spMkLst>
            <pc:docMk/>
            <pc:sldMk cId="241368446" sldId="311"/>
            <ac:spMk id="2" creationId="{54BABE14-B826-4714-BA32-0A42F82709C1}"/>
          </ac:spMkLst>
        </pc:spChg>
        <pc:spChg chg="del">
          <ac:chgData name="Filippos Fotiadis" userId="e24cc43f9216fc90" providerId="LiveId" clId="{C125F60C-FCD4-4271-9D6C-1982F38D6CC1}" dt="2021-05-11T20:14:50.044" v="5644" actId="478"/>
          <ac:spMkLst>
            <pc:docMk/>
            <pc:sldMk cId="241368446" sldId="311"/>
            <ac:spMk id="3" creationId="{D313D609-0138-4667-AE42-370A122A5F62}"/>
          </ac:spMkLst>
        </pc:spChg>
        <pc:spChg chg="del">
          <ac:chgData name="Filippos Fotiadis" userId="e24cc43f9216fc90" providerId="LiveId" clId="{C125F60C-FCD4-4271-9D6C-1982F38D6CC1}" dt="2021-05-11T20:14:50.828" v="5645" actId="478"/>
          <ac:spMkLst>
            <pc:docMk/>
            <pc:sldMk cId="241368446" sldId="311"/>
            <ac:spMk id="4" creationId="{0F26FFD4-EA89-42FB-B473-B28DA977478B}"/>
          </ac:spMkLst>
        </pc:spChg>
        <pc:spChg chg="add mod">
          <ac:chgData name="Filippos Fotiadis" userId="e24cc43f9216fc90" providerId="LiveId" clId="{C125F60C-FCD4-4271-9D6C-1982F38D6CC1}" dt="2021-05-11T20:29:35.297" v="5842" actId="14100"/>
          <ac:spMkLst>
            <pc:docMk/>
            <pc:sldMk cId="241368446" sldId="311"/>
            <ac:spMk id="9" creationId="{E3FB3E2A-E82F-4A51-AC7A-2E05581413BE}"/>
          </ac:spMkLst>
        </pc:spChg>
        <pc:picChg chg="mod">
          <ac:chgData name="Filippos Fotiadis" userId="e24cc43f9216fc90" providerId="LiveId" clId="{C125F60C-FCD4-4271-9D6C-1982F38D6CC1}" dt="2021-05-11T20:18:43.062" v="5695" actId="1076"/>
          <ac:picMkLst>
            <pc:docMk/>
            <pc:sldMk cId="241368446" sldId="311"/>
            <ac:picMk id="6" creationId="{F050C37B-7B7D-4BF9-BD50-1637EEF3D331}"/>
          </ac:picMkLst>
        </pc:picChg>
        <pc:picChg chg="mod">
          <ac:chgData name="Filippos Fotiadis" userId="e24cc43f9216fc90" providerId="LiveId" clId="{C125F60C-FCD4-4271-9D6C-1982F38D6CC1}" dt="2021-05-11T20:20:36.368" v="5700" actId="14100"/>
          <ac:picMkLst>
            <pc:docMk/>
            <pc:sldMk cId="241368446" sldId="311"/>
            <ac:picMk id="8" creationId="{84784853-1C37-40A0-A1F1-E54CDF9CF0F7}"/>
          </ac:picMkLst>
        </pc:picChg>
        <pc:picChg chg="del mod">
          <ac:chgData name="Filippos Fotiadis" userId="e24cc43f9216fc90" providerId="LiveId" clId="{C125F60C-FCD4-4271-9D6C-1982F38D6CC1}" dt="2021-05-11T20:18:36.228" v="5690" actId="478"/>
          <ac:picMkLst>
            <pc:docMk/>
            <pc:sldMk cId="241368446" sldId="311"/>
            <ac:picMk id="11" creationId="{130C0142-D792-4D51-9861-90BFA2AFE446}"/>
          </ac:picMkLst>
        </pc:picChg>
        <pc:picChg chg="del mod ord">
          <ac:chgData name="Filippos Fotiadis" userId="e24cc43f9216fc90" providerId="LiveId" clId="{C125F60C-FCD4-4271-9D6C-1982F38D6CC1}" dt="2021-05-11T20:29:48.835" v="5854" actId="478"/>
          <ac:picMkLst>
            <pc:docMk/>
            <pc:sldMk cId="241368446" sldId="311"/>
            <ac:picMk id="13" creationId="{879F6E8C-B8C4-4762-9065-E22E8DBBAFB0}"/>
          </ac:picMkLst>
        </pc:picChg>
        <pc:picChg chg="mod ord">
          <ac:chgData name="Filippos Fotiadis" userId="e24cc43f9216fc90" providerId="LiveId" clId="{C125F60C-FCD4-4271-9D6C-1982F38D6CC1}" dt="2021-05-11T20:29:48.835" v="5856" actId="962"/>
          <ac:picMkLst>
            <pc:docMk/>
            <pc:sldMk cId="241368446" sldId="311"/>
            <ac:picMk id="15" creationId="{D1D80377-229B-431B-81EC-A2C2147C277A}"/>
          </ac:picMkLst>
        </pc:picChg>
      </pc:sldChg>
      <pc:sldChg chg="addSp delSp modSp new mod modAnim">
        <pc:chgData name="Filippos Fotiadis" userId="e24cc43f9216fc90" providerId="LiveId" clId="{C125F60C-FCD4-4271-9D6C-1982F38D6CC1}" dt="2021-05-11T20:29:29.938" v="5841" actId="962"/>
        <pc:sldMkLst>
          <pc:docMk/>
          <pc:sldMk cId="365480797" sldId="312"/>
        </pc:sldMkLst>
        <pc:spChg chg="mod">
          <ac:chgData name="Filippos Fotiadis" userId="e24cc43f9216fc90" providerId="LiveId" clId="{C125F60C-FCD4-4271-9D6C-1982F38D6CC1}" dt="2021-05-11T20:21:59.628" v="5729" actId="20577"/>
          <ac:spMkLst>
            <pc:docMk/>
            <pc:sldMk cId="365480797" sldId="312"/>
            <ac:spMk id="2" creationId="{DD94F039-8FB1-4367-AE45-7DC0673012A7}"/>
          </ac:spMkLst>
        </pc:spChg>
        <pc:spChg chg="del">
          <ac:chgData name="Filippos Fotiadis" userId="e24cc43f9216fc90" providerId="LiveId" clId="{C125F60C-FCD4-4271-9D6C-1982F38D6CC1}" dt="2021-05-11T20:22:01.964" v="5730" actId="478"/>
          <ac:spMkLst>
            <pc:docMk/>
            <pc:sldMk cId="365480797" sldId="312"/>
            <ac:spMk id="3" creationId="{3577A32F-00D1-4C93-949D-16FB6E1DE269}"/>
          </ac:spMkLst>
        </pc:spChg>
        <pc:spChg chg="del">
          <ac:chgData name="Filippos Fotiadis" userId="e24cc43f9216fc90" providerId="LiveId" clId="{C125F60C-FCD4-4271-9D6C-1982F38D6CC1}" dt="2021-05-11T20:22:03.356" v="5731" actId="478"/>
          <ac:spMkLst>
            <pc:docMk/>
            <pc:sldMk cId="365480797" sldId="312"/>
            <ac:spMk id="4" creationId="{FAE7FBDF-9615-4691-A174-B10391CCE5AF}"/>
          </ac:spMkLst>
        </pc:spChg>
        <pc:spChg chg="add mod">
          <ac:chgData name="Filippos Fotiadis" userId="e24cc43f9216fc90" providerId="LiveId" clId="{C125F60C-FCD4-4271-9D6C-1982F38D6CC1}" dt="2021-05-11T20:27:13.131" v="5809" actId="14100"/>
          <ac:spMkLst>
            <pc:docMk/>
            <pc:sldMk cId="365480797" sldId="312"/>
            <ac:spMk id="15" creationId="{F3F9D0B7-BD58-473A-A075-ECF93962EFB8}"/>
          </ac:spMkLst>
        </pc:spChg>
        <pc:picChg chg="mod">
          <ac:chgData name="Filippos Fotiadis" userId="e24cc43f9216fc90" providerId="LiveId" clId="{C125F60C-FCD4-4271-9D6C-1982F38D6CC1}" dt="2021-05-11T20:27:20.845" v="5811" actId="1076"/>
          <ac:picMkLst>
            <pc:docMk/>
            <pc:sldMk cId="365480797" sldId="312"/>
            <ac:picMk id="6" creationId="{EE414470-17D1-4BE8-9C57-1E061064503E}"/>
          </ac:picMkLst>
        </pc:picChg>
        <pc:picChg chg="del mod">
          <ac:chgData name="Filippos Fotiadis" userId="e24cc43f9216fc90" providerId="LiveId" clId="{C125F60C-FCD4-4271-9D6C-1982F38D6CC1}" dt="2021-05-11T20:24:54.771" v="5762" actId="478"/>
          <ac:picMkLst>
            <pc:docMk/>
            <pc:sldMk cId="365480797" sldId="312"/>
            <ac:picMk id="8" creationId="{075637B6-C488-42DC-9477-6C1A065DEB5E}"/>
          </ac:picMkLst>
        </pc:picChg>
        <pc:picChg chg="mod ord">
          <ac:chgData name="Filippos Fotiadis" userId="e24cc43f9216fc90" providerId="LiveId" clId="{C125F60C-FCD4-4271-9D6C-1982F38D6CC1}" dt="2021-05-11T20:27:20.845" v="5811" actId="1076"/>
          <ac:picMkLst>
            <pc:docMk/>
            <pc:sldMk cId="365480797" sldId="312"/>
            <ac:picMk id="10" creationId="{6414E3B5-6C16-430C-893F-89BB86822284}"/>
          </ac:picMkLst>
        </pc:picChg>
        <pc:picChg chg="del mod">
          <ac:chgData name="Filippos Fotiadis" userId="e24cc43f9216fc90" providerId="LiveId" clId="{C125F60C-FCD4-4271-9D6C-1982F38D6CC1}" dt="2021-05-11T20:25:39.764" v="5787" actId="478"/>
          <ac:picMkLst>
            <pc:docMk/>
            <pc:sldMk cId="365480797" sldId="312"/>
            <ac:picMk id="12" creationId="{786254D6-582D-4637-971E-88898A91695E}"/>
          </ac:picMkLst>
        </pc:picChg>
        <pc:picChg chg="mod ord">
          <ac:chgData name="Filippos Fotiadis" userId="e24cc43f9216fc90" providerId="LiveId" clId="{C125F60C-FCD4-4271-9D6C-1982F38D6CC1}" dt="2021-05-11T20:27:20.845" v="5811" actId="1076"/>
          <ac:picMkLst>
            <pc:docMk/>
            <pc:sldMk cId="365480797" sldId="312"/>
            <ac:picMk id="14" creationId="{716ECE95-586E-4A66-93EE-33A63D2DE87D}"/>
          </ac:picMkLst>
        </pc:picChg>
        <pc:picChg chg="del mod">
          <ac:chgData name="Filippos Fotiadis" userId="e24cc43f9216fc90" providerId="LiveId" clId="{C125F60C-FCD4-4271-9D6C-1982F38D6CC1}" dt="2021-05-11T20:29:29.938" v="5839" actId="478"/>
          <ac:picMkLst>
            <pc:docMk/>
            <pc:sldMk cId="365480797" sldId="312"/>
            <ac:picMk id="17" creationId="{7A2D7212-50EB-4952-BB37-BDAB988D78EB}"/>
          </ac:picMkLst>
        </pc:picChg>
        <pc:picChg chg="mod ord">
          <ac:chgData name="Filippos Fotiadis" userId="e24cc43f9216fc90" providerId="LiveId" clId="{C125F60C-FCD4-4271-9D6C-1982F38D6CC1}" dt="2021-05-11T20:29:29.938" v="5841" actId="962"/>
          <ac:picMkLst>
            <pc:docMk/>
            <pc:sldMk cId="365480797" sldId="312"/>
            <ac:picMk id="19" creationId="{D9194085-070D-4CFE-A10B-0C3AF0030ADB}"/>
          </ac:picMkLst>
        </pc:picChg>
      </pc:sldChg>
      <pc:sldChg chg="addSp delSp modSp new mod">
        <pc:chgData name="Filippos Fotiadis" userId="e24cc43f9216fc90" providerId="LiveId" clId="{C125F60C-FCD4-4271-9D6C-1982F38D6CC1}" dt="2021-05-11T21:37:19.975" v="6542" actId="1076"/>
        <pc:sldMkLst>
          <pc:docMk/>
          <pc:sldMk cId="2141960619" sldId="313"/>
        </pc:sldMkLst>
        <pc:spChg chg="mod">
          <ac:chgData name="Filippos Fotiadis" userId="e24cc43f9216fc90" providerId="LiveId" clId="{C125F60C-FCD4-4271-9D6C-1982F38D6CC1}" dt="2021-05-11T20:31:40.731" v="5951" actId="20577"/>
          <ac:spMkLst>
            <pc:docMk/>
            <pc:sldMk cId="2141960619" sldId="313"/>
            <ac:spMk id="2" creationId="{2C5206D9-C759-4350-9B1C-1F1CA4D1FB8A}"/>
          </ac:spMkLst>
        </pc:spChg>
        <pc:spChg chg="del">
          <ac:chgData name="Filippos Fotiadis" userId="e24cc43f9216fc90" providerId="LiveId" clId="{C125F60C-FCD4-4271-9D6C-1982F38D6CC1}" dt="2021-05-11T20:31:42.522" v="5952" actId="478"/>
          <ac:spMkLst>
            <pc:docMk/>
            <pc:sldMk cId="2141960619" sldId="313"/>
            <ac:spMk id="3" creationId="{9863D351-2F4D-4BFC-89BB-DBA1B7C48B9C}"/>
          </ac:spMkLst>
        </pc:spChg>
        <pc:spChg chg="del">
          <ac:chgData name="Filippos Fotiadis" userId="e24cc43f9216fc90" providerId="LiveId" clId="{C125F60C-FCD4-4271-9D6C-1982F38D6CC1}" dt="2021-05-11T20:31:43.164" v="5953" actId="478"/>
          <ac:spMkLst>
            <pc:docMk/>
            <pc:sldMk cId="2141960619" sldId="313"/>
            <ac:spMk id="4" creationId="{4C170530-1A42-4551-A116-E845A0EFC7F1}"/>
          </ac:spMkLst>
        </pc:spChg>
        <pc:spChg chg="add mod">
          <ac:chgData name="Filippos Fotiadis" userId="e24cc43f9216fc90" providerId="LiveId" clId="{C125F60C-FCD4-4271-9D6C-1982F38D6CC1}" dt="2021-05-11T21:37:19.975" v="6542" actId="1076"/>
          <ac:spMkLst>
            <pc:docMk/>
            <pc:sldMk cId="2141960619" sldId="313"/>
            <ac:spMk id="9" creationId="{6FB2A5D8-ABB2-471E-AA40-495AB67C038A}"/>
          </ac:spMkLst>
        </pc:spChg>
        <pc:picChg chg="del mod">
          <ac:chgData name="Filippos Fotiadis" userId="e24cc43f9216fc90" providerId="LiveId" clId="{C125F60C-FCD4-4271-9D6C-1982F38D6CC1}" dt="2021-05-11T20:36:15.048" v="5975" actId="478"/>
          <ac:picMkLst>
            <pc:docMk/>
            <pc:sldMk cId="2141960619" sldId="313"/>
            <ac:picMk id="6" creationId="{02E20F9A-E54B-4363-AC23-B442A53B5F82}"/>
          </ac:picMkLst>
        </pc:picChg>
        <pc:picChg chg="mod ord">
          <ac:chgData name="Filippos Fotiadis" userId="e24cc43f9216fc90" providerId="LiveId" clId="{C125F60C-FCD4-4271-9D6C-1982F38D6CC1}" dt="2021-05-11T21:37:19.975" v="6542" actId="1076"/>
          <ac:picMkLst>
            <pc:docMk/>
            <pc:sldMk cId="2141960619" sldId="313"/>
            <ac:picMk id="8" creationId="{410ED33C-FB71-4436-A9BF-6BBD211B7F99}"/>
          </ac:picMkLst>
        </pc:picChg>
        <pc:picChg chg="mod">
          <ac:chgData name="Filippos Fotiadis" userId="e24cc43f9216fc90" providerId="LiveId" clId="{C125F60C-FCD4-4271-9D6C-1982F38D6CC1}" dt="2021-05-11T21:37:19.975" v="6542" actId="1076"/>
          <ac:picMkLst>
            <pc:docMk/>
            <pc:sldMk cId="2141960619" sldId="313"/>
            <ac:picMk id="11" creationId="{FB1162C4-5EEE-4337-A154-C204E66F1FA1}"/>
          </ac:picMkLst>
        </pc:picChg>
      </pc:sldChg>
      <pc:sldChg chg="delSp modSp new mod">
        <pc:chgData name="Filippos Fotiadis" userId="e24cc43f9216fc90" providerId="LiveId" clId="{C125F60C-FCD4-4271-9D6C-1982F38D6CC1}" dt="2021-05-11T20:49:20.781" v="6011"/>
        <pc:sldMkLst>
          <pc:docMk/>
          <pc:sldMk cId="33726888" sldId="314"/>
        </pc:sldMkLst>
        <pc:spChg chg="mod">
          <ac:chgData name="Filippos Fotiadis" userId="e24cc43f9216fc90" providerId="LiveId" clId="{C125F60C-FCD4-4271-9D6C-1982F38D6CC1}" dt="2021-05-11T20:49:20.781" v="6011"/>
          <ac:spMkLst>
            <pc:docMk/>
            <pc:sldMk cId="33726888" sldId="314"/>
            <ac:spMk id="2" creationId="{3FB2E7F6-1659-4E6B-AF69-45A281B19854}"/>
          </ac:spMkLst>
        </pc:spChg>
        <pc:spChg chg="del">
          <ac:chgData name="Filippos Fotiadis" userId="e24cc43f9216fc90" providerId="LiveId" clId="{C125F60C-FCD4-4271-9D6C-1982F38D6CC1}" dt="2021-05-11T20:39:07.706" v="5994" actId="478"/>
          <ac:spMkLst>
            <pc:docMk/>
            <pc:sldMk cId="33726888" sldId="314"/>
            <ac:spMk id="3" creationId="{72DA8B4C-10BA-4B2C-B01D-56BF306008B0}"/>
          </ac:spMkLst>
        </pc:spChg>
        <pc:spChg chg="del">
          <ac:chgData name="Filippos Fotiadis" userId="e24cc43f9216fc90" providerId="LiveId" clId="{C125F60C-FCD4-4271-9D6C-1982F38D6CC1}" dt="2021-05-11T20:39:08.234" v="5995" actId="478"/>
          <ac:spMkLst>
            <pc:docMk/>
            <pc:sldMk cId="33726888" sldId="314"/>
            <ac:spMk id="4" creationId="{680058DF-BF98-45CE-8F99-6AFF790AF437}"/>
          </ac:spMkLst>
        </pc:spChg>
        <pc:picChg chg="mod">
          <ac:chgData name="Filippos Fotiadis" userId="e24cc43f9216fc90" providerId="LiveId" clId="{C125F60C-FCD4-4271-9D6C-1982F38D6CC1}" dt="2021-05-11T20:49:11.646" v="6010" actId="1076"/>
          <ac:picMkLst>
            <pc:docMk/>
            <pc:sldMk cId="33726888" sldId="314"/>
            <ac:picMk id="6" creationId="{F502612F-7B87-43E7-A16A-75267FE767AA}"/>
          </ac:picMkLst>
        </pc:picChg>
      </pc:sldChg>
      <pc:sldChg chg="new del">
        <pc:chgData name="Filippos Fotiadis" userId="e24cc43f9216fc90" providerId="LiveId" clId="{C125F60C-FCD4-4271-9D6C-1982F38D6CC1}" dt="2021-05-11T20:36:29.943" v="5979" actId="47"/>
        <pc:sldMkLst>
          <pc:docMk/>
          <pc:sldMk cId="1305733029" sldId="314"/>
        </pc:sldMkLst>
      </pc:sldChg>
      <pc:sldChg chg="addSp delSp modSp new mod modAnim">
        <pc:chgData name="Filippos Fotiadis" userId="e24cc43f9216fc90" providerId="LiveId" clId="{C125F60C-FCD4-4271-9D6C-1982F38D6CC1}" dt="2021-05-11T20:54:21.267" v="6081"/>
        <pc:sldMkLst>
          <pc:docMk/>
          <pc:sldMk cId="578164428" sldId="315"/>
        </pc:sldMkLst>
        <pc:spChg chg="mod">
          <ac:chgData name="Filippos Fotiadis" userId="e24cc43f9216fc90" providerId="LiveId" clId="{C125F60C-FCD4-4271-9D6C-1982F38D6CC1}" dt="2021-05-11T20:50:37.790" v="6013"/>
          <ac:spMkLst>
            <pc:docMk/>
            <pc:sldMk cId="578164428" sldId="315"/>
            <ac:spMk id="2" creationId="{7CB874B4-5201-4C8B-B62E-C51B60BBABC6}"/>
          </ac:spMkLst>
        </pc:spChg>
        <pc:spChg chg="del">
          <ac:chgData name="Filippos Fotiadis" userId="e24cc43f9216fc90" providerId="LiveId" clId="{C125F60C-FCD4-4271-9D6C-1982F38D6CC1}" dt="2021-05-11T20:50:38.761" v="6014" actId="478"/>
          <ac:spMkLst>
            <pc:docMk/>
            <pc:sldMk cId="578164428" sldId="315"/>
            <ac:spMk id="3" creationId="{3A9C3C81-0A4C-4253-A56C-8BEF66662265}"/>
          </ac:spMkLst>
        </pc:spChg>
        <pc:spChg chg="del">
          <ac:chgData name="Filippos Fotiadis" userId="e24cc43f9216fc90" providerId="LiveId" clId="{C125F60C-FCD4-4271-9D6C-1982F38D6CC1}" dt="2021-05-11T20:50:39.482" v="6015" actId="478"/>
          <ac:spMkLst>
            <pc:docMk/>
            <pc:sldMk cId="578164428" sldId="315"/>
            <ac:spMk id="4" creationId="{D0CDF501-7F69-4E7A-B75A-DC6D8FBBC4F9}"/>
          </ac:spMkLst>
        </pc:spChg>
        <pc:spChg chg="add">
          <ac:chgData name="Filippos Fotiadis" userId="e24cc43f9216fc90" providerId="LiveId" clId="{C125F60C-FCD4-4271-9D6C-1982F38D6CC1}" dt="2021-05-11T20:53:29.669" v="6056" actId="11529"/>
          <ac:spMkLst>
            <pc:docMk/>
            <pc:sldMk cId="578164428" sldId="315"/>
            <ac:spMk id="11" creationId="{3316CE8F-494E-4C93-A9F2-BE2C63F89004}"/>
          </ac:spMkLst>
        </pc:spChg>
        <pc:picChg chg="del mod">
          <ac:chgData name="Filippos Fotiadis" userId="e24cc43f9216fc90" providerId="LiveId" clId="{C125F60C-FCD4-4271-9D6C-1982F38D6CC1}" dt="2021-05-11T20:51:58.959" v="6035" actId="478"/>
          <ac:picMkLst>
            <pc:docMk/>
            <pc:sldMk cId="578164428" sldId="315"/>
            <ac:picMk id="6" creationId="{891DA0A8-A961-40A5-B452-67A036B08091}"/>
          </ac:picMkLst>
        </pc:picChg>
        <pc:picChg chg="del mod ord">
          <ac:chgData name="Filippos Fotiadis" userId="e24cc43f9216fc90" providerId="LiveId" clId="{C125F60C-FCD4-4271-9D6C-1982F38D6CC1}" dt="2021-05-11T20:53:07.458" v="6053" actId="478"/>
          <ac:picMkLst>
            <pc:docMk/>
            <pc:sldMk cId="578164428" sldId="315"/>
            <ac:picMk id="8" creationId="{7DED4209-234F-4E3B-9A94-BA3CA4707F60}"/>
          </ac:picMkLst>
        </pc:picChg>
        <pc:picChg chg="mod ord">
          <ac:chgData name="Filippos Fotiadis" userId="e24cc43f9216fc90" providerId="LiveId" clId="{C125F60C-FCD4-4271-9D6C-1982F38D6CC1}" dt="2021-05-11T20:54:11.434" v="6080" actId="1076"/>
          <ac:picMkLst>
            <pc:docMk/>
            <pc:sldMk cId="578164428" sldId="315"/>
            <ac:picMk id="10" creationId="{8D032B67-CFD7-4713-8831-0D24D1A99A2E}"/>
          </ac:picMkLst>
        </pc:picChg>
        <pc:picChg chg="del mod">
          <ac:chgData name="Filippos Fotiadis" userId="e24cc43f9216fc90" providerId="LiveId" clId="{C125F60C-FCD4-4271-9D6C-1982F38D6CC1}" dt="2021-05-11T20:54:06.521" v="6076" actId="478"/>
          <ac:picMkLst>
            <pc:docMk/>
            <pc:sldMk cId="578164428" sldId="315"/>
            <ac:picMk id="13" creationId="{D335D711-B363-47DA-B3AD-6082A0DF2BAE}"/>
          </ac:picMkLst>
        </pc:picChg>
        <pc:picChg chg="mod ord">
          <ac:chgData name="Filippos Fotiadis" userId="e24cc43f9216fc90" providerId="LiveId" clId="{C125F60C-FCD4-4271-9D6C-1982F38D6CC1}" dt="2021-05-11T20:54:09.754" v="6079" actId="1076"/>
          <ac:picMkLst>
            <pc:docMk/>
            <pc:sldMk cId="578164428" sldId="315"/>
            <ac:picMk id="15" creationId="{A8CB15CD-2404-4722-8740-E25F32E34358}"/>
          </ac:picMkLst>
        </pc:picChg>
      </pc:sldChg>
      <pc:sldChg chg="addSp delSp modSp new mod modAnim">
        <pc:chgData name="Filippos Fotiadis" userId="e24cc43f9216fc90" providerId="LiveId" clId="{C125F60C-FCD4-4271-9D6C-1982F38D6CC1}" dt="2021-05-11T21:07:07.709" v="6153" actId="962"/>
        <pc:sldMkLst>
          <pc:docMk/>
          <pc:sldMk cId="587203183" sldId="316"/>
        </pc:sldMkLst>
        <pc:spChg chg="mod">
          <ac:chgData name="Filippos Fotiadis" userId="e24cc43f9216fc90" providerId="LiveId" clId="{C125F60C-FCD4-4271-9D6C-1982F38D6CC1}" dt="2021-05-11T21:05:59.051" v="6135"/>
          <ac:spMkLst>
            <pc:docMk/>
            <pc:sldMk cId="587203183" sldId="316"/>
            <ac:spMk id="2" creationId="{174D9B5E-1953-4BA1-83D1-2886709FCB16}"/>
          </ac:spMkLst>
        </pc:spChg>
        <pc:spChg chg="del">
          <ac:chgData name="Filippos Fotiadis" userId="e24cc43f9216fc90" providerId="LiveId" clId="{C125F60C-FCD4-4271-9D6C-1982F38D6CC1}" dt="2021-05-11T21:03:31.351" v="6083" actId="478"/>
          <ac:spMkLst>
            <pc:docMk/>
            <pc:sldMk cId="587203183" sldId="316"/>
            <ac:spMk id="3" creationId="{7BFF5C26-19C1-4B91-AFBF-823079632A77}"/>
          </ac:spMkLst>
        </pc:spChg>
        <pc:spChg chg="del">
          <ac:chgData name="Filippos Fotiadis" userId="e24cc43f9216fc90" providerId="LiveId" clId="{C125F60C-FCD4-4271-9D6C-1982F38D6CC1}" dt="2021-05-11T21:03:32.695" v="6084" actId="478"/>
          <ac:spMkLst>
            <pc:docMk/>
            <pc:sldMk cId="587203183" sldId="316"/>
            <ac:spMk id="4" creationId="{7558F5F8-7DB9-44DA-B632-43351CD8C87A}"/>
          </ac:spMkLst>
        </pc:spChg>
        <pc:spChg chg="add mod ord">
          <ac:chgData name="Filippos Fotiadis" userId="e24cc43f9216fc90" providerId="LiveId" clId="{C125F60C-FCD4-4271-9D6C-1982F38D6CC1}" dt="2021-05-11T21:05:30.642" v="6115" actId="167"/>
          <ac:spMkLst>
            <pc:docMk/>
            <pc:sldMk cId="587203183" sldId="316"/>
            <ac:spMk id="9" creationId="{32D5290B-C841-476E-B55F-F3A9DBFCE642}"/>
          </ac:spMkLst>
        </pc:spChg>
        <pc:picChg chg="del mod">
          <ac:chgData name="Filippos Fotiadis" userId="e24cc43f9216fc90" providerId="LiveId" clId="{C125F60C-FCD4-4271-9D6C-1982F38D6CC1}" dt="2021-05-11T21:05:51.212" v="6132" actId="478"/>
          <ac:picMkLst>
            <pc:docMk/>
            <pc:sldMk cId="587203183" sldId="316"/>
            <ac:picMk id="6" creationId="{DCFE7857-C9BA-42C6-A03C-FF1903C660F5}"/>
          </ac:picMkLst>
        </pc:picChg>
        <pc:picChg chg="mod">
          <ac:chgData name="Filippos Fotiadis" userId="e24cc43f9216fc90" providerId="LiveId" clId="{C125F60C-FCD4-4271-9D6C-1982F38D6CC1}" dt="2021-05-11T21:05:11.493" v="6110" actId="1076"/>
          <ac:picMkLst>
            <pc:docMk/>
            <pc:sldMk cId="587203183" sldId="316"/>
            <ac:picMk id="8" creationId="{2B24BB88-E88D-4BF6-8908-0E873BE76A27}"/>
          </ac:picMkLst>
        </pc:picChg>
        <pc:picChg chg="del mod ord">
          <ac:chgData name="Filippos Fotiadis" userId="e24cc43f9216fc90" providerId="LiveId" clId="{C125F60C-FCD4-4271-9D6C-1982F38D6CC1}" dt="2021-05-11T21:07:07.709" v="6151" actId="478"/>
          <ac:picMkLst>
            <pc:docMk/>
            <pc:sldMk cId="587203183" sldId="316"/>
            <ac:picMk id="11" creationId="{E12841DB-7698-4F75-988F-04DAD2E58206}"/>
          </ac:picMkLst>
        </pc:picChg>
        <pc:picChg chg="mod ord">
          <ac:chgData name="Filippos Fotiadis" userId="e24cc43f9216fc90" providerId="LiveId" clId="{C125F60C-FCD4-4271-9D6C-1982F38D6CC1}" dt="2021-05-11T21:07:07.709" v="6153" actId="962"/>
          <ac:picMkLst>
            <pc:docMk/>
            <pc:sldMk cId="587203183" sldId="316"/>
            <ac:picMk id="13" creationId="{40FFF028-BF73-4280-9F00-8AE52FA55CA6}"/>
          </ac:picMkLst>
        </pc:picChg>
      </pc:sldChg>
      <pc:sldChg chg="delSp modSp new mod modAnim">
        <pc:chgData name="Filippos Fotiadis" userId="e24cc43f9216fc90" providerId="LiveId" clId="{C125F60C-FCD4-4271-9D6C-1982F38D6CC1}" dt="2021-05-11T21:22:34.532" v="6409" actId="20577"/>
        <pc:sldMkLst>
          <pc:docMk/>
          <pc:sldMk cId="980369665" sldId="317"/>
        </pc:sldMkLst>
        <pc:spChg chg="mod">
          <ac:chgData name="Filippos Fotiadis" userId="e24cc43f9216fc90" providerId="LiveId" clId="{C125F60C-FCD4-4271-9D6C-1982F38D6CC1}" dt="2021-05-11T21:22:34.532" v="6409" actId="20577"/>
          <ac:spMkLst>
            <pc:docMk/>
            <pc:sldMk cId="980369665" sldId="317"/>
            <ac:spMk id="2" creationId="{4F8A0A11-B2A1-4D84-99D1-C118F4B6967E}"/>
          </ac:spMkLst>
        </pc:spChg>
        <pc:spChg chg="del">
          <ac:chgData name="Filippos Fotiadis" userId="e24cc43f9216fc90" providerId="LiveId" clId="{C125F60C-FCD4-4271-9D6C-1982F38D6CC1}" dt="2021-05-11T21:10:52.902" v="6156" actId="478"/>
          <ac:spMkLst>
            <pc:docMk/>
            <pc:sldMk cId="980369665" sldId="317"/>
            <ac:spMk id="3" creationId="{FB6E2267-BFA5-4662-8C78-7547530A59B3}"/>
          </ac:spMkLst>
        </pc:spChg>
        <pc:spChg chg="del">
          <ac:chgData name="Filippos Fotiadis" userId="e24cc43f9216fc90" providerId="LiveId" clId="{C125F60C-FCD4-4271-9D6C-1982F38D6CC1}" dt="2021-05-11T21:10:53.575" v="6157" actId="478"/>
          <ac:spMkLst>
            <pc:docMk/>
            <pc:sldMk cId="980369665" sldId="317"/>
            <ac:spMk id="4" creationId="{22FC596C-503A-4716-97BC-11E31DA4235A}"/>
          </ac:spMkLst>
        </pc:spChg>
        <pc:picChg chg="mod">
          <ac:chgData name="Filippos Fotiadis" userId="e24cc43f9216fc90" providerId="LiveId" clId="{C125F60C-FCD4-4271-9D6C-1982F38D6CC1}" dt="2021-05-11T21:11:26.653" v="6167" actId="1076"/>
          <ac:picMkLst>
            <pc:docMk/>
            <pc:sldMk cId="980369665" sldId="317"/>
            <ac:picMk id="6" creationId="{F6C554F1-1064-4CDA-8BD4-5CF19482B729}"/>
          </ac:picMkLst>
        </pc:picChg>
        <pc:picChg chg="mod">
          <ac:chgData name="Filippos Fotiadis" userId="e24cc43f9216fc90" providerId="LiveId" clId="{C125F60C-FCD4-4271-9D6C-1982F38D6CC1}" dt="2021-05-11T21:11:54.551" v="6178" actId="1076"/>
          <ac:picMkLst>
            <pc:docMk/>
            <pc:sldMk cId="980369665" sldId="317"/>
            <ac:picMk id="8" creationId="{33BC4951-EEE9-462D-A4F4-160FD79CB0FF}"/>
          </ac:picMkLst>
        </pc:picChg>
        <pc:picChg chg="del mod">
          <ac:chgData name="Filippos Fotiadis" userId="e24cc43f9216fc90" providerId="LiveId" clId="{C125F60C-FCD4-4271-9D6C-1982F38D6CC1}" dt="2021-05-11T21:12:22.173" v="6199" actId="478"/>
          <ac:picMkLst>
            <pc:docMk/>
            <pc:sldMk cId="980369665" sldId="317"/>
            <ac:picMk id="10" creationId="{1C492EC1-C888-4618-AACF-D00A62A9F07D}"/>
          </ac:picMkLst>
        </pc:picChg>
        <pc:picChg chg="mod ord">
          <ac:chgData name="Filippos Fotiadis" userId="e24cc43f9216fc90" providerId="LiveId" clId="{C125F60C-FCD4-4271-9D6C-1982F38D6CC1}" dt="2021-05-11T21:12:22.173" v="6201" actId="962"/>
          <ac:picMkLst>
            <pc:docMk/>
            <pc:sldMk cId="980369665" sldId="317"/>
            <ac:picMk id="12" creationId="{685635D3-4024-4E3B-BB25-386770BBFF2A}"/>
          </ac:picMkLst>
        </pc:picChg>
        <pc:picChg chg="del mod">
          <ac:chgData name="Filippos Fotiadis" userId="e24cc43f9216fc90" providerId="LiveId" clId="{C125F60C-FCD4-4271-9D6C-1982F38D6CC1}" dt="2021-05-11T21:13:12.590" v="6223" actId="478"/>
          <ac:picMkLst>
            <pc:docMk/>
            <pc:sldMk cId="980369665" sldId="317"/>
            <ac:picMk id="14" creationId="{BE43A770-8B1D-420D-9721-BDBC4A3EEDFC}"/>
          </ac:picMkLst>
        </pc:picChg>
        <pc:picChg chg="mod ord">
          <ac:chgData name="Filippos Fotiadis" userId="e24cc43f9216fc90" providerId="LiveId" clId="{C125F60C-FCD4-4271-9D6C-1982F38D6CC1}" dt="2021-05-11T21:13:15.303" v="6226" actId="1076"/>
          <ac:picMkLst>
            <pc:docMk/>
            <pc:sldMk cId="980369665" sldId="317"/>
            <ac:picMk id="16" creationId="{F90F0ACB-4FB2-4E4C-84B7-CB8641A90AAD}"/>
          </ac:picMkLst>
        </pc:picChg>
      </pc:sldChg>
      <pc:sldChg chg="addSp delSp modSp new mod modAnim">
        <pc:chgData name="Filippos Fotiadis" userId="e24cc43f9216fc90" providerId="LiveId" clId="{C125F60C-FCD4-4271-9D6C-1982F38D6CC1}" dt="2021-05-11T21:22:41.226" v="6410"/>
        <pc:sldMkLst>
          <pc:docMk/>
          <pc:sldMk cId="2328350853" sldId="318"/>
        </pc:sldMkLst>
        <pc:spChg chg="mod">
          <ac:chgData name="Filippos Fotiadis" userId="e24cc43f9216fc90" providerId="LiveId" clId="{C125F60C-FCD4-4271-9D6C-1982F38D6CC1}" dt="2021-05-11T21:22:41.226" v="6410"/>
          <ac:spMkLst>
            <pc:docMk/>
            <pc:sldMk cId="2328350853" sldId="318"/>
            <ac:spMk id="2" creationId="{3D5ADB49-273E-44EE-9879-EA97AEADCE5C}"/>
          </ac:spMkLst>
        </pc:spChg>
        <pc:spChg chg="del">
          <ac:chgData name="Filippos Fotiadis" userId="e24cc43f9216fc90" providerId="LiveId" clId="{C125F60C-FCD4-4271-9D6C-1982F38D6CC1}" dt="2021-05-11T21:13:52.759" v="6229" actId="478"/>
          <ac:spMkLst>
            <pc:docMk/>
            <pc:sldMk cId="2328350853" sldId="318"/>
            <ac:spMk id="3" creationId="{D6A62ACB-105D-45EA-9589-AB4B4C7FAB9B}"/>
          </ac:spMkLst>
        </pc:spChg>
        <pc:spChg chg="del">
          <ac:chgData name="Filippos Fotiadis" userId="e24cc43f9216fc90" providerId="LiveId" clId="{C125F60C-FCD4-4271-9D6C-1982F38D6CC1}" dt="2021-05-11T21:13:51.447" v="6228" actId="478"/>
          <ac:spMkLst>
            <pc:docMk/>
            <pc:sldMk cId="2328350853" sldId="318"/>
            <ac:spMk id="4" creationId="{B516D448-DDD7-448B-830E-89580C18CF88}"/>
          </ac:spMkLst>
        </pc:spChg>
        <pc:spChg chg="add mod">
          <ac:chgData name="Filippos Fotiadis" userId="e24cc43f9216fc90" providerId="LiveId" clId="{C125F60C-FCD4-4271-9D6C-1982F38D6CC1}" dt="2021-05-11T21:18:05.055" v="6282" actId="113"/>
          <ac:spMkLst>
            <pc:docMk/>
            <pc:sldMk cId="2328350853" sldId="318"/>
            <ac:spMk id="9" creationId="{4EF887B2-7794-41BB-B961-61364A174CCD}"/>
          </ac:spMkLst>
        </pc:spChg>
        <pc:spChg chg="add mod">
          <ac:chgData name="Filippos Fotiadis" userId="e24cc43f9216fc90" providerId="LiveId" clId="{C125F60C-FCD4-4271-9D6C-1982F38D6CC1}" dt="2021-05-11T21:19:27.853" v="6370" actId="1076"/>
          <ac:spMkLst>
            <pc:docMk/>
            <pc:sldMk cId="2328350853" sldId="318"/>
            <ac:spMk id="14" creationId="{59700E5F-A8CB-422E-AA67-345084533657}"/>
          </ac:spMkLst>
        </pc:spChg>
        <pc:spChg chg="add mod">
          <ac:chgData name="Filippos Fotiadis" userId="e24cc43f9216fc90" providerId="LiveId" clId="{C125F60C-FCD4-4271-9D6C-1982F38D6CC1}" dt="2021-05-11T21:19:52.882" v="6394" actId="14100"/>
          <ac:spMkLst>
            <pc:docMk/>
            <pc:sldMk cId="2328350853" sldId="318"/>
            <ac:spMk id="16" creationId="{7FE80F48-0DAB-438E-9868-C47CCC82E760}"/>
          </ac:spMkLst>
        </pc:spChg>
        <pc:spChg chg="add mod">
          <ac:chgData name="Filippos Fotiadis" userId="e24cc43f9216fc90" providerId="LiveId" clId="{C125F60C-FCD4-4271-9D6C-1982F38D6CC1}" dt="2021-05-11T21:20:13.932" v="6404" actId="20577"/>
          <ac:spMkLst>
            <pc:docMk/>
            <pc:sldMk cId="2328350853" sldId="318"/>
            <ac:spMk id="17" creationId="{0E021A40-A367-43D2-B640-4DE15304E20C}"/>
          </ac:spMkLst>
        </pc:spChg>
        <pc:picChg chg="add del mod">
          <ac:chgData name="Filippos Fotiadis" userId="e24cc43f9216fc90" providerId="LiveId" clId="{C125F60C-FCD4-4271-9D6C-1982F38D6CC1}" dt="2021-05-11T21:17:07.446" v="6236" actId="478"/>
          <ac:picMkLst>
            <pc:docMk/>
            <pc:sldMk cId="2328350853" sldId="318"/>
            <ac:picMk id="6" creationId="{BC99845D-2B14-4A72-9EC8-58D4201639B8}"/>
          </ac:picMkLst>
        </pc:picChg>
        <pc:picChg chg="add mod">
          <ac:chgData name="Filippos Fotiadis" userId="e24cc43f9216fc90" providerId="LiveId" clId="{C125F60C-FCD4-4271-9D6C-1982F38D6CC1}" dt="2021-05-11T21:17:43.092" v="6245" actId="1076"/>
          <ac:picMkLst>
            <pc:docMk/>
            <pc:sldMk cId="2328350853" sldId="318"/>
            <ac:picMk id="8" creationId="{7EDE3B1C-CBB5-40EC-8455-26A93906F132}"/>
          </ac:picMkLst>
        </pc:picChg>
        <pc:cxnChg chg="add mod">
          <ac:chgData name="Filippos Fotiadis" userId="e24cc43f9216fc90" providerId="LiveId" clId="{C125F60C-FCD4-4271-9D6C-1982F38D6CC1}" dt="2021-05-11T21:18:50.143" v="6289" actId="1582"/>
          <ac:cxnSpMkLst>
            <pc:docMk/>
            <pc:sldMk cId="2328350853" sldId="318"/>
            <ac:cxnSpMk id="11" creationId="{08D07326-CA06-429C-98EB-1E4417CB0C4A}"/>
          </ac:cxnSpMkLst>
        </pc:cxnChg>
        <pc:cxnChg chg="add mod">
          <ac:chgData name="Filippos Fotiadis" userId="e24cc43f9216fc90" providerId="LiveId" clId="{C125F60C-FCD4-4271-9D6C-1982F38D6CC1}" dt="2021-05-11T21:18:50.143" v="6289" actId="1582"/>
          <ac:cxnSpMkLst>
            <pc:docMk/>
            <pc:sldMk cId="2328350853" sldId="318"/>
            <ac:cxnSpMk id="12" creationId="{D2D3642C-275F-40CC-AE38-AFA1A4985E6F}"/>
          </ac:cxnSpMkLst>
        </pc:cxnChg>
        <pc:cxnChg chg="add mod">
          <ac:chgData name="Filippos Fotiadis" userId="e24cc43f9216fc90" providerId="LiveId" clId="{C125F60C-FCD4-4271-9D6C-1982F38D6CC1}" dt="2021-05-11T21:18:50.143" v="6289" actId="1582"/>
          <ac:cxnSpMkLst>
            <pc:docMk/>
            <pc:sldMk cId="2328350853" sldId="318"/>
            <ac:cxnSpMk id="13" creationId="{9A1B8F23-8AF0-4530-B26E-B167C248B3FE}"/>
          </ac:cxnSpMkLst>
        </pc:cxnChg>
      </pc:sldChg>
      <pc:sldChg chg="addSp delSp modSp new mod modAnim">
        <pc:chgData name="Filippos Fotiadis" userId="e24cc43f9216fc90" providerId="LiveId" clId="{C125F60C-FCD4-4271-9D6C-1982F38D6CC1}" dt="2021-05-11T21:33:01.091" v="6541"/>
        <pc:sldMkLst>
          <pc:docMk/>
          <pc:sldMk cId="3364748052" sldId="319"/>
        </pc:sldMkLst>
        <pc:spChg chg="mod">
          <ac:chgData name="Filippos Fotiadis" userId="e24cc43f9216fc90" providerId="LiveId" clId="{C125F60C-FCD4-4271-9D6C-1982F38D6CC1}" dt="2021-05-11T21:22:42.828" v="6411"/>
          <ac:spMkLst>
            <pc:docMk/>
            <pc:sldMk cId="3364748052" sldId="319"/>
            <ac:spMk id="2" creationId="{2FA2C7CD-E15D-4273-AEEE-36EEBCCD778C}"/>
          </ac:spMkLst>
        </pc:spChg>
        <pc:spChg chg="del">
          <ac:chgData name="Filippos Fotiadis" userId="e24cc43f9216fc90" providerId="LiveId" clId="{C125F60C-FCD4-4271-9D6C-1982F38D6CC1}" dt="2021-05-11T21:22:43.831" v="6412" actId="478"/>
          <ac:spMkLst>
            <pc:docMk/>
            <pc:sldMk cId="3364748052" sldId="319"/>
            <ac:spMk id="3" creationId="{50A3D211-FDA2-49D4-8760-A3C856BE2E47}"/>
          </ac:spMkLst>
        </pc:spChg>
        <pc:spChg chg="del">
          <ac:chgData name="Filippos Fotiadis" userId="e24cc43f9216fc90" providerId="LiveId" clId="{C125F60C-FCD4-4271-9D6C-1982F38D6CC1}" dt="2021-05-11T21:22:45.238" v="6413" actId="478"/>
          <ac:spMkLst>
            <pc:docMk/>
            <pc:sldMk cId="3364748052" sldId="319"/>
            <ac:spMk id="4" creationId="{CFBF32BF-324F-4CAA-A13D-9218CDEE3299}"/>
          </ac:spMkLst>
        </pc:spChg>
        <pc:spChg chg="add mod ord">
          <ac:chgData name="Filippos Fotiadis" userId="e24cc43f9216fc90" providerId="LiveId" clId="{C125F60C-FCD4-4271-9D6C-1982F38D6CC1}" dt="2021-05-11T21:28:12" v="6431" actId="207"/>
          <ac:spMkLst>
            <pc:docMk/>
            <pc:sldMk cId="3364748052" sldId="319"/>
            <ac:spMk id="7" creationId="{03EC81BE-A31B-4EA5-B208-BFE96DFF99E7}"/>
          </ac:spMkLst>
        </pc:spChg>
        <pc:spChg chg="add del">
          <ac:chgData name="Filippos Fotiadis" userId="e24cc43f9216fc90" providerId="LiveId" clId="{C125F60C-FCD4-4271-9D6C-1982F38D6CC1}" dt="2021-05-11T21:30:01.221" v="6489" actId="478"/>
          <ac:spMkLst>
            <pc:docMk/>
            <pc:sldMk cId="3364748052" sldId="319"/>
            <ac:spMk id="12" creationId="{50DAFBEE-9871-4A4B-A722-F2086D189ED2}"/>
          </ac:spMkLst>
        </pc:spChg>
        <pc:spChg chg="add mod">
          <ac:chgData name="Filippos Fotiadis" userId="e24cc43f9216fc90" providerId="LiveId" clId="{C125F60C-FCD4-4271-9D6C-1982F38D6CC1}" dt="2021-05-11T21:31:55.252" v="6529" actId="207"/>
          <ac:spMkLst>
            <pc:docMk/>
            <pc:sldMk cId="3364748052" sldId="319"/>
            <ac:spMk id="23" creationId="{C3D9132D-05B4-4319-9909-0E54E8810BC4}"/>
          </ac:spMkLst>
        </pc:spChg>
        <pc:picChg chg="mod">
          <ac:chgData name="Filippos Fotiadis" userId="e24cc43f9216fc90" providerId="LiveId" clId="{C125F60C-FCD4-4271-9D6C-1982F38D6CC1}" dt="2021-05-11T21:27:27.646" v="6424" actId="1076"/>
          <ac:picMkLst>
            <pc:docMk/>
            <pc:sldMk cId="3364748052" sldId="319"/>
            <ac:picMk id="6" creationId="{2DE98686-A727-4C09-BABB-E6EC7A1CB0EA}"/>
          </ac:picMkLst>
        </pc:picChg>
        <pc:picChg chg="del mod">
          <ac:chgData name="Filippos Fotiadis" userId="e24cc43f9216fc90" providerId="LiveId" clId="{C125F60C-FCD4-4271-9D6C-1982F38D6CC1}" dt="2021-05-11T21:29:02.694" v="6452" actId="478"/>
          <ac:picMkLst>
            <pc:docMk/>
            <pc:sldMk cId="3364748052" sldId="319"/>
            <ac:picMk id="9" creationId="{6A9E7363-D15F-4F3B-942C-15201CB0CC38}"/>
          </ac:picMkLst>
        </pc:picChg>
        <pc:picChg chg="del mod ord">
          <ac:chgData name="Filippos Fotiadis" userId="e24cc43f9216fc90" providerId="LiveId" clId="{C125F60C-FCD4-4271-9D6C-1982F38D6CC1}" dt="2021-05-11T21:29:51.137" v="6471" actId="478"/>
          <ac:picMkLst>
            <pc:docMk/>
            <pc:sldMk cId="3364748052" sldId="319"/>
            <ac:picMk id="11" creationId="{BA31D2BA-7FCA-4CF8-97E8-0C5975F9EF2A}"/>
          </ac:picMkLst>
        </pc:picChg>
        <pc:picChg chg="del mod ord">
          <ac:chgData name="Filippos Fotiadis" userId="e24cc43f9216fc90" providerId="LiveId" clId="{C125F60C-FCD4-4271-9D6C-1982F38D6CC1}" dt="2021-05-11T21:30:00.381" v="6486" actId="478"/>
          <ac:picMkLst>
            <pc:docMk/>
            <pc:sldMk cId="3364748052" sldId="319"/>
            <ac:picMk id="14" creationId="{1F2A5DA5-1E3F-4326-A13D-13F3AE62E53A}"/>
          </ac:picMkLst>
        </pc:picChg>
        <pc:picChg chg="mod ord">
          <ac:chgData name="Filippos Fotiadis" userId="e24cc43f9216fc90" providerId="LiveId" clId="{C125F60C-FCD4-4271-9D6C-1982F38D6CC1}" dt="2021-05-11T21:30:22.410" v="6500" actId="1076"/>
          <ac:picMkLst>
            <pc:docMk/>
            <pc:sldMk cId="3364748052" sldId="319"/>
            <ac:picMk id="16" creationId="{75A71EA5-646C-4787-8256-FC575718C253}"/>
          </ac:picMkLst>
        </pc:picChg>
        <pc:picChg chg="mod">
          <ac:chgData name="Filippos Fotiadis" userId="e24cc43f9216fc90" providerId="LiveId" clId="{C125F60C-FCD4-4271-9D6C-1982F38D6CC1}" dt="2021-05-11T21:30:24.020" v="6501" actId="1076"/>
          <ac:picMkLst>
            <pc:docMk/>
            <pc:sldMk cId="3364748052" sldId="319"/>
            <ac:picMk id="18" creationId="{080E9E13-4E35-4F22-82AA-2A4938B6773F}"/>
          </ac:picMkLst>
        </pc:picChg>
        <pc:picChg chg="del mod">
          <ac:chgData name="Filippos Fotiadis" userId="e24cc43f9216fc90" providerId="LiveId" clId="{C125F60C-FCD4-4271-9D6C-1982F38D6CC1}" dt="2021-05-11T21:30:57.996" v="6522" actId="478"/>
          <ac:picMkLst>
            <pc:docMk/>
            <pc:sldMk cId="3364748052" sldId="319"/>
            <ac:picMk id="20" creationId="{BF587CED-9D9A-43A5-A3FB-483F50F9C2D4}"/>
          </ac:picMkLst>
        </pc:picChg>
        <pc:picChg chg="mod ord">
          <ac:chgData name="Filippos Fotiadis" userId="e24cc43f9216fc90" providerId="LiveId" clId="{C125F60C-FCD4-4271-9D6C-1982F38D6CC1}" dt="2021-05-11T21:31:02.657" v="6526" actId="14100"/>
          <ac:picMkLst>
            <pc:docMk/>
            <pc:sldMk cId="3364748052" sldId="319"/>
            <ac:picMk id="22" creationId="{DD08EF90-C0B1-49A2-8138-0E49B36B8CC3}"/>
          </ac:picMkLst>
        </pc:picChg>
        <pc:picChg chg="mod">
          <ac:chgData name="Filippos Fotiadis" userId="e24cc43f9216fc90" providerId="LiveId" clId="{C125F60C-FCD4-4271-9D6C-1982F38D6CC1}" dt="2021-05-11T21:32:56.909" v="6540" actId="1076"/>
          <ac:picMkLst>
            <pc:docMk/>
            <pc:sldMk cId="3364748052" sldId="319"/>
            <ac:picMk id="25" creationId="{F46DA280-6B49-4E0B-BDA3-871D768DF25A}"/>
          </ac:picMkLst>
        </pc:picChg>
      </pc:sldChg>
      <pc:sldChg chg="addSp delSp modSp new mod modAnim">
        <pc:chgData name="Filippos Fotiadis" userId="e24cc43f9216fc90" providerId="LiveId" clId="{C125F60C-FCD4-4271-9D6C-1982F38D6CC1}" dt="2021-05-11T22:39:12.891" v="8132" actId="962"/>
        <pc:sldMkLst>
          <pc:docMk/>
          <pc:sldMk cId="1557687935" sldId="320"/>
        </pc:sldMkLst>
        <pc:spChg chg="mod">
          <ac:chgData name="Filippos Fotiadis" userId="e24cc43f9216fc90" providerId="LiveId" clId="{C125F60C-FCD4-4271-9D6C-1982F38D6CC1}" dt="2021-05-11T21:39:27.780" v="6580" actId="20577"/>
          <ac:spMkLst>
            <pc:docMk/>
            <pc:sldMk cId="1557687935" sldId="320"/>
            <ac:spMk id="2" creationId="{FAE4A9BA-1C40-49F7-A7F7-A33962A219EB}"/>
          </ac:spMkLst>
        </pc:spChg>
        <pc:spChg chg="del">
          <ac:chgData name="Filippos Fotiadis" userId="e24cc43f9216fc90" providerId="LiveId" clId="{C125F60C-FCD4-4271-9D6C-1982F38D6CC1}" dt="2021-05-11T21:39:30.354" v="6581" actId="478"/>
          <ac:spMkLst>
            <pc:docMk/>
            <pc:sldMk cId="1557687935" sldId="320"/>
            <ac:spMk id="3" creationId="{9DC72481-7B29-4A0F-AFB4-50241A883F15}"/>
          </ac:spMkLst>
        </pc:spChg>
        <pc:spChg chg="del">
          <ac:chgData name="Filippos Fotiadis" userId="e24cc43f9216fc90" providerId="LiveId" clId="{C125F60C-FCD4-4271-9D6C-1982F38D6CC1}" dt="2021-05-11T21:39:31.364" v="6582" actId="478"/>
          <ac:spMkLst>
            <pc:docMk/>
            <pc:sldMk cId="1557687935" sldId="320"/>
            <ac:spMk id="4" creationId="{69698232-F6FD-4E87-8D2C-90954B13E7E8}"/>
          </ac:spMkLst>
        </pc:spChg>
        <pc:spChg chg="add mod">
          <ac:chgData name="Filippos Fotiadis" userId="e24cc43f9216fc90" providerId="LiveId" clId="{C125F60C-FCD4-4271-9D6C-1982F38D6CC1}" dt="2021-05-11T21:42:50.965" v="6669" actId="14100"/>
          <ac:spMkLst>
            <pc:docMk/>
            <pc:sldMk cId="1557687935" sldId="320"/>
            <ac:spMk id="15" creationId="{FED5067D-2556-4323-8DAE-7D2D6275386C}"/>
          </ac:spMkLst>
        </pc:spChg>
        <pc:spChg chg="add mod">
          <ac:chgData name="Filippos Fotiadis" userId="e24cc43f9216fc90" providerId="LiveId" clId="{C125F60C-FCD4-4271-9D6C-1982F38D6CC1}" dt="2021-05-11T21:47:08.550" v="6782" actId="14100"/>
          <ac:spMkLst>
            <pc:docMk/>
            <pc:sldMk cId="1557687935" sldId="320"/>
            <ac:spMk id="20" creationId="{1581B186-6CF0-4C8E-B5DE-F9690D7B1593}"/>
          </ac:spMkLst>
        </pc:spChg>
        <pc:picChg chg="del mod">
          <ac:chgData name="Filippos Fotiadis" userId="e24cc43f9216fc90" providerId="LiveId" clId="{C125F60C-FCD4-4271-9D6C-1982F38D6CC1}" dt="2021-05-11T21:40:36.973" v="6603" actId="478"/>
          <ac:picMkLst>
            <pc:docMk/>
            <pc:sldMk cId="1557687935" sldId="320"/>
            <ac:picMk id="6" creationId="{8DD8C953-CC43-477E-9CA0-F5364F207763}"/>
          </ac:picMkLst>
        </pc:picChg>
        <pc:picChg chg="mod ord">
          <ac:chgData name="Filippos Fotiadis" userId="e24cc43f9216fc90" providerId="LiveId" clId="{C125F60C-FCD4-4271-9D6C-1982F38D6CC1}" dt="2021-05-11T21:41:29.018" v="6638" actId="1076"/>
          <ac:picMkLst>
            <pc:docMk/>
            <pc:sldMk cId="1557687935" sldId="320"/>
            <ac:picMk id="8" creationId="{B0900EAE-B6AB-4FFC-8C63-3827E128BAA1}"/>
          </ac:picMkLst>
        </pc:picChg>
        <pc:picChg chg="del mod">
          <ac:chgData name="Filippos Fotiadis" userId="e24cc43f9216fc90" providerId="LiveId" clId="{C125F60C-FCD4-4271-9D6C-1982F38D6CC1}" dt="2021-05-11T21:41:16.376" v="6627" actId="478"/>
          <ac:picMkLst>
            <pc:docMk/>
            <pc:sldMk cId="1557687935" sldId="320"/>
            <ac:picMk id="10" creationId="{8D77B3AE-BF43-4B89-ADD3-BCB5213B774E}"/>
          </ac:picMkLst>
        </pc:picChg>
        <pc:picChg chg="del mod ord">
          <ac:chgData name="Filippos Fotiadis" userId="e24cc43f9216fc90" providerId="LiveId" clId="{C125F60C-FCD4-4271-9D6C-1982F38D6CC1}" dt="2021-05-11T21:41:42.229" v="6651" actId="478"/>
          <ac:picMkLst>
            <pc:docMk/>
            <pc:sldMk cId="1557687935" sldId="320"/>
            <ac:picMk id="12" creationId="{0A3C82D6-7F8F-4AEF-B28B-3DB48CE7EA59}"/>
          </ac:picMkLst>
        </pc:picChg>
        <pc:picChg chg="del mod ord">
          <ac:chgData name="Filippos Fotiadis" userId="e24cc43f9216fc90" providerId="LiveId" clId="{C125F60C-FCD4-4271-9D6C-1982F38D6CC1}" dt="2021-05-11T22:39:12.891" v="8130" actId="478"/>
          <ac:picMkLst>
            <pc:docMk/>
            <pc:sldMk cId="1557687935" sldId="320"/>
            <ac:picMk id="14" creationId="{BC510C16-D2D2-4671-8117-F666FA503ADF}"/>
          </ac:picMkLst>
        </pc:picChg>
        <pc:picChg chg="del mod">
          <ac:chgData name="Filippos Fotiadis" userId="e24cc43f9216fc90" providerId="LiveId" clId="{C125F60C-FCD4-4271-9D6C-1982F38D6CC1}" dt="2021-05-11T21:43:02.115" v="6681" actId="478"/>
          <ac:picMkLst>
            <pc:docMk/>
            <pc:sldMk cId="1557687935" sldId="320"/>
            <ac:picMk id="17" creationId="{9F119F83-E7D9-4E01-B790-8FE05D7F1506}"/>
          </ac:picMkLst>
        </pc:picChg>
        <pc:picChg chg="mod ord">
          <ac:chgData name="Filippos Fotiadis" userId="e24cc43f9216fc90" providerId="LiveId" clId="{C125F60C-FCD4-4271-9D6C-1982F38D6CC1}" dt="2021-05-11T21:43:02.116" v="6683" actId="962"/>
          <ac:picMkLst>
            <pc:docMk/>
            <pc:sldMk cId="1557687935" sldId="320"/>
            <ac:picMk id="19" creationId="{1670BE2E-35BD-41AF-AF07-2CB9DBF5B473}"/>
          </ac:picMkLst>
        </pc:picChg>
        <pc:picChg chg="del mod">
          <ac:chgData name="Filippos Fotiadis" userId="e24cc43f9216fc90" providerId="LiveId" clId="{C125F60C-FCD4-4271-9D6C-1982F38D6CC1}" dt="2021-05-11T21:44:39.682" v="6707" actId="478"/>
          <ac:picMkLst>
            <pc:docMk/>
            <pc:sldMk cId="1557687935" sldId="320"/>
            <ac:picMk id="22" creationId="{1FF96E93-7AEB-4B70-99CA-012132F8E075}"/>
          </ac:picMkLst>
        </pc:picChg>
        <pc:picChg chg="del mod ord">
          <ac:chgData name="Filippos Fotiadis" userId="e24cc43f9216fc90" providerId="LiveId" clId="{C125F60C-FCD4-4271-9D6C-1982F38D6CC1}" dt="2021-05-11T21:45:09.548" v="6722" actId="478"/>
          <ac:picMkLst>
            <pc:docMk/>
            <pc:sldMk cId="1557687935" sldId="320"/>
            <ac:picMk id="24" creationId="{7C4FFD88-01FF-4951-907A-1D0CFF8FA9B5}"/>
          </ac:picMkLst>
        </pc:picChg>
        <pc:picChg chg="del mod ord">
          <ac:chgData name="Filippos Fotiadis" userId="e24cc43f9216fc90" providerId="LiveId" clId="{C125F60C-FCD4-4271-9D6C-1982F38D6CC1}" dt="2021-05-11T21:45:25.955" v="6725" actId="478"/>
          <ac:picMkLst>
            <pc:docMk/>
            <pc:sldMk cId="1557687935" sldId="320"/>
            <ac:picMk id="26" creationId="{D48917C0-E1CF-4C6E-87CC-59C785DC9A6D}"/>
          </ac:picMkLst>
        </pc:picChg>
        <pc:picChg chg="del mod">
          <ac:chgData name="Filippos Fotiadis" userId="e24cc43f9216fc90" providerId="LiveId" clId="{C125F60C-FCD4-4271-9D6C-1982F38D6CC1}" dt="2021-05-11T21:45:46.027" v="6746" actId="478"/>
          <ac:picMkLst>
            <pc:docMk/>
            <pc:sldMk cId="1557687935" sldId="320"/>
            <ac:picMk id="28" creationId="{DD46BE66-D146-4BEA-9A0A-F6FF28FAC39D}"/>
          </ac:picMkLst>
        </pc:picChg>
        <pc:picChg chg="del mod ord">
          <ac:chgData name="Filippos Fotiadis" userId="e24cc43f9216fc90" providerId="LiveId" clId="{C125F60C-FCD4-4271-9D6C-1982F38D6CC1}" dt="2021-05-11T21:46:34.114" v="6762" actId="478"/>
          <ac:picMkLst>
            <pc:docMk/>
            <pc:sldMk cId="1557687935" sldId="320"/>
            <ac:picMk id="30" creationId="{B066182A-9D6B-441A-B1CD-F39432D3E224}"/>
          </ac:picMkLst>
        </pc:picChg>
        <pc:picChg chg="del mod ord">
          <ac:chgData name="Filippos Fotiadis" userId="e24cc43f9216fc90" providerId="LiveId" clId="{C125F60C-FCD4-4271-9D6C-1982F38D6CC1}" dt="2021-05-11T21:46:53.827" v="6776" actId="478"/>
          <ac:picMkLst>
            <pc:docMk/>
            <pc:sldMk cId="1557687935" sldId="320"/>
            <ac:picMk id="32" creationId="{9B8E6F55-43F4-444C-8DC6-7583035234A5}"/>
          </ac:picMkLst>
        </pc:picChg>
        <pc:picChg chg="mod ord">
          <ac:chgData name="Filippos Fotiadis" userId="e24cc43f9216fc90" providerId="LiveId" clId="{C125F60C-FCD4-4271-9D6C-1982F38D6CC1}" dt="2021-05-11T21:47:02.454" v="6779" actId="14100"/>
          <ac:picMkLst>
            <pc:docMk/>
            <pc:sldMk cId="1557687935" sldId="320"/>
            <ac:picMk id="34" creationId="{9A522030-F68D-4D19-A740-40422DF07715}"/>
          </ac:picMkLst>
        </pc:picChg>
        <pc:picChg chg="mod ord">
          <ac:chgData name="Filippos Fotiadis" userId="e24cc43f9216fc90" providerId="LiveId" clId="{C125F60C-FCD4-4271-9D6C-1982F38D6CC1}" dt="2021-05-11T22:39:12.891" v="8132" actId="962"/>
          <ac:picMkLst>
            <pc:docMk/>
            <pc:sldMk cId="1557687935" sldId="320"/>
            <ac:picMk id="36" creationId="{04BA3F17-0E8E-4FC8-9A9A-8D5F05E9446A}"/>
          </ac:picMkLst>
        </pc:picChg>
      </pc:sldChg>
      <pc:sldChg chg="addSp delSp modSp new mod modAnim">
        <pc:chgData name="Filippos Fotiadis" userId="e24cc43f9216fc90" providerId="LiveId" clId="{C125F60C-FCD4-4271-9D6C-1982F38D6CC1}" dt="2021-05-11T22:39:45.205" v="8146" actId="962"/>
        <pc:sldMkLst>
          <pc:docMk/>
          <pc:sldMk cId="533239854" sldId="321"/>
        </pc:sldMkLst>
        <pc:spChg chg="mod">
          <ac:chgData name="Filippos Fotiadis" userId="e24cc43f9216fc90" providerId="LiveId" clId="{C125F60C-FCD4-4271-9D6C-1982F38D6CC1}" dt="2021-05-11T21:55:54.051" v="6795" actId="20577"/>
          <ac:spMkLst>
            <pc:docMk/>
            <pc:sldMk cId="533239854" sldId="321"/>
            <ac:spMk id="2" creationId="{CFD7716C-5573-4D63-93A4-E3702CA06D5D}"/>
          </ac:spMkLst>
        </pc:spChg>
        <pc:spChg chg="del">
          <ac:chgData name="Filippos Fotiadis" userId="e24cc43f9216fc90" providerId="LiveId" clId="{C125F60C-FCD4-4271-9D6C-1982F38D6CC1}" dt="2021-05-11T21:55:56.817" v="6796" actId="478"/>
          <ac:spMkLst>
            <pc:docMk/>
            <pc:sldMk cId="533239854" sldId="321"/>
            <ac:spMk id="3" creationId="{6ACD85E3-1EDE-45A9-B226-794C24C608EA}"/>
          </ac:spMkLst>
        </pc:spChg>
        <pc:spChg chg="del">
          <ac:chgData name="Filippos Fotiadis" userId="e24cc43f9216fc90" providerId="LiveId" clId="{C125F60C-FCD4-4271-9D6C-1982F38D6CC1}" dt="2021-05-11T21:55:57.906" v="6797" actId="478"/>
          <ac:spMkLst>
            <pc:docMk/>
            <pc:sldMk cId="533239854" sldId="321"/>
            <ac:spMk id="4" creationId="{BD422C7E-4AE3-4547-8755-30132E7D54F7}"/>
          </ac:spMkLst>
        </pc:spChg>
        <pc:spChg chg="add mod">
          <ac:chgData name="Filippos Fotiadis" userId="e24cc43f9216fc90" providerId="LiveId" clId="{C125F60C-FCD4-4271-9D6C-1982F38D6CC1}" dt="2021-05-11T22:01:22.369" v="7131" actId="1076"/>
          <ac:spMkLst>
            <pc:docMk/>
            <pc:sldMk cId="533239854" sldId="321"/>
            <ac:spMk id="9" creationId="{7EC2EC04-F439-4A4F-9D28-12496DC012BB}"/>
          </ac:spMkLst>
        </pc:spChg>
        <pc:picChg chg="del mod">
          <ac:chgData name="Filippos Fotiadis" userId="e24cc43f9216fc90" providerId="LiveId" clId="{C125F60C-FCD4-4271-9D6C-1982F38D6CC1}" dt="2021-05-11T21:56:48.549" v="6818" actId="478"/>
          <ac:picMkLst>
            <pc:docMk/>
            <pc:sldMk cId="533239854" sldId="321"/>
            <ac:picMk id="6" creationId="{BBD21C64-2D26-4705-BB3C-7312944521FD}"/>
          </ac:picMkLst>
        </pc:picChg>
        <pc:picChg chg="mod ord">
          <ac:chgData name="Filippos Fotiadis" userId="e24cc43f9216fc90" providerId="LiveId" clId="{C125F60C-FCD4-4271-9D6C-1982F38D6CC1}" dt="2021-05-11T21:56:52.298" v="6822" actId="1076"/>
          <ac:picMkLst>
            <pc:docMk/>
            <pc:sldMk cId="533239854" sldId="321"/>
            <ac:picMk id="8" creationId="{4934B99D-3E00-4F0C-8AE4-35D1A16BBEB5}"/>
          </ac:picMkLst>
        </pc:picChg>
        <pc:picChg chg="mod">
          <ac:chgData name="Filippos Fotiadis" userId="e24cc43f9216fc90" providerId="LiveId" clId="{C125F60C-FCD4-4271-9D6C-1982F38D6CC1}" dt="2021-05-11T22:00:55.436" v="7116" actId="1076"/>
          <ac:picMkLst>
            <pc:docMk/>
            <pc:sldMk cId="533239854" sldId="321"/>
            <ac:picMk id="11" creationId="{3CB33FB1-3397-4B9E-B024-F0E3A79103B0}"/>
          </ac:picMkLst>
        </pc:picChg>
        <pc:picChg chg="mod">
          <ac:chgData name="Filippos Fotiadis" userId="e24cc43f9216fc90" providerId="LiveId" clId="{C125F60C-FCD4-4271-9D6C-1982F38D6CC1}" dt="2021-05-11T22:00:55.436" v="7116" actId="1076"/>
          <ac:picMkLst>
            <pc:docMk/>
            <pc:sldMk cId="533239854" sldId="321"/>
            <ac:picMk id="13" creationId="{0C10BE78-468C-489A-A339-83B46731B223}"/>
          </ac:picMkLst>
        </pc:picChg>
        <pc:picChg chg="mod">
          <ac:chgData name="Filippos Fotiadis" userId="e24cc43f9216fc90" providerId="LiveId" clId="{C125F60C-FCD4-4271-9D6C-1982F38D6CC1}" dt="2021-05-11T22:00:55.436" v="7116" actId="1076"/>
          <ac:picMkLst>
            <pc:docMk/>
            <pc:sldMk cId="533239854" sldId="321"/>
            <ac:picMk id="15" creationId="{47ADBBA2-2B3C-4AB0-B5AB-370397F047EC}"/>
          </ac:picMkLst>
        </pc:picChg>
        <pc:picChg chg="mod">
          <ac:chgData name="Filippos Fotiadis" userId="e24cc43f9216fc90" providerId="LiveId" clId="{C125F60C-FCD4-4271-9D6C-1982F38D6CC1}" dt="2021-05-11T22:00:55.436" v="7116" actId="1076"/>
          <ac:picMkLst>
            <pc:docMk/>
            <pc:sldMk cId="533239854" sldId="321"/>
            <ac:picMk id="17" creationId="{E7534CB8-A9D5-44F0-9389-79B76C68F806}"/>
          </ac:picMkLst>
        </pc:picChg>
        <pc:picChg chg="del mod">
          <ac:chgData name="Filippos Fotiadis" userId="e24cc43f9216fc90" providerId="LiveId" clId="{C125F60C-FCD4-4271-9D6C-1982F38D6CC1}" dt="2021-05-11T22:39:45.205" v="8144" actId="478"/>
          <ac:picMkLst>
            <pc:docMk/>
            <pc:sldMk cId="533239854" sldId="321"/>
            <ac:picMk id="19" creationId="{7116B9DC-40B7-4003-BCE5-1577C5460730}"/>
          </ac:picMkLst>
        </pc:picChg>
        <pc:picChg chg="mod ord">
          <ac:chgData name="Filippos Fotiadis" userId="e24cc43f9216fc90" providerId="LiveId" clId="{C125F60C-FCD4-4271-9D6C-1982F38D6CC1}" dt="2021-05-11T22:39:45.205" v="8146" actId="962"/>
          <ac:picMkLst>
            <pc:docMk/>
            <pc:sldMk cId="533239854" sldId="321"/>
            <ac:picMk id="21" creationId="{C2033CB6-AFDB-4E9F-8810-03497FF13F73}"/>
          </ac:picMkLst>
        </pc:picChg>
      </pc:sldChg>
      <pc:sldChg chg="addSp delSp modSp new mod modAnim">
        <pc:chgData name="Filippos Fotiadis" userId="e24cc43f9216fc90" providerId="LiveId" clId="{C125F60C-FCD4-4271-9D6C-1982F38D6CC1}" dt="2021-05-11T22:03:40.354" v="7188"/>
        <pc:sldMkLst>
          <pc:docMk/>
          <pc:sldMk cId="1440010943" sldId="322"/>
        </pc:sldMkLst>
        <pc:spChg chg="mod">
          <ac:chgData name="Filippos Fotiadis" userId="e24cc43f9216fc90" providerId="LiveId" clId="{C125F60C-FCD4-4271-9D6C-1982F38D6CC1}" dt="2021-05-11T22:02:15.714" v="7145" actId="20577"/>
          <ac:spMkLst>
            <pc:docMk/>
            <pc:sldMk cId="1440010943" sldId="322"/>
            <ac:spMk id="2" creationId="{9C72D34D-1C65-457F-A4C8-BEAB9D131778}"/>
          </ac:spMkLst>
        </pc:spChg>
        <pc:spChg chg="del">
          <ac:chgData name="Filippos Fotiadis" userId="e24cc43f9216fc90" providerId="LiveId" clId="{C125F60C-FCD4-4271-9D6C-1982F38D6CC1}" dt="2021-05-11T22:02:17.585" v="7146" actId="478"/>
          <ac:spMkLst>
            <pc:docMk/>
            <pc:sldMk cId="1440010943" sldId="322"/>
            <ac:spMk id="3" creationId="{9AF4FE0E-2C37-4351-88C5-6C38241767F2}"/>
          </ac:spMkLst>
        </pc:spChg>
        <pc:spChg chg="del">
          <ac:chgData name="Filippos Fotiadis" userId="e24cc43f9216fc90" providerId="LiveId" clId="{C125F60C-FCD4-4271-9D6C-1982F38D6CC1}" dt="2021-05-11T22:02:18.336" v="7147" actId="478"/>
          <ac:spMkLst>
            <pc:docMk/>
            <pc:sldMk cId="1440010943" sldId="322"/>
            <ac:spMk id="4" creationId="{D12AC4FC-8115-48BC-A48C-371B80E7F762}"/>
          </ac:spMkLst>
        </pc:spChg>
        <pc:spChg chg="add del mod">
          <ac:chgData name="Filippos Fotiadis" userId="e24cc43f9216fc90" providerId="LiveId" clId="{C125F60C-FCD4-4271-9D6C-1982F38D6CC1}" dt="2021-05-11T22:03:13.633" v="7178" actId="478"/>
          <ac:spMkLst>
            <pc:docMk/>
            <pc:sldMk cId="1440010943" sldId="322"/>
            <ac:spMk id="7" creationId="{77373427-7D6A-4B59-BD4E-1B64EF458080}"/>
          </ac:spMkLst>
        </pc:spChg>
        <pc:picChg chg="add mod">
          <ac:chgData name="Filippos Fotiadis" userId="e24cc43f9216fc90" providerId="LiveId" clId="{C125F60C-FCD4-4271-9D6C-1982F38D6CC1}" dt="2021-05-11T22:02:42.795" v="7151" actId="1076"/>
          <ac:picMkLst>
            <pc:docMk/>
            <pc:sldMk cId="1440010943" sldId="322"/>
            <ac:picMk id="6" creationId="{8C0E2E53-358E-472B-9180-887B6ECAC433}"/>
          </ac:picMkLst>
        </pc:picChg>
        <pc:picChg chg="mod">
          <ac:chgData name="Filippos Fotiadis" userId="e24cc43f9216fc90" providerId="LiveId" clId="{C125F60C-FCD4-4271-9D6C-1982F38D6CC1}" dt="2021-05-11T22:03:37.409" v="7187" actId="1076"/>
          <ac:picMkLst>
            <pc:docMk/>
            <pc:sldMk cId="1440010943" sldId="322"/>
            <ac:picMk id="9" creationId="{B119572C-C706-47E9-A50D-EE7DEB177726}"/>
          </ac:picMkLst>
        </pc:picChg>
      </pc:sldChg>
      <pc:sldChg chg="addSp delSp modSp new mod modAnim">
        <pc:chgData name="Filippos Fotiadis" userId="e24cc43f9216fc90" providerId="LiveId" clId="{C125F60C-FCD4-4271-9D6C-1982F38D6CC1}" dt="2021-05-11T22:05:24.669" v="7219"/>
        <pc:sldMkLst>
          <pc:docMk/>
          <pc:sldMk cId="815019986" sldId="323"/>
        </pc:sldMkLst>
        <pc:spChg chg="mod">
          <ac:chgData name="Filippos Fotiadis" userId="e24cc43f9216fc90" providerId="LiveId" clId="{C125F60C-FCD4-4271-9D6C-1982F38D6CC1}" dt="2021-05-11T22:03:52.711" v="7192"/>
          <ac:spMkLst>
            <pc:docMk/>
            <pc:sldMk cId="815019986" sldId="323"/>
            <ac:spMk id="2" creationId="{9E21E5BE-F15F-4872-95DA-D5D498FF4FA5}"/>
          </ac:spMkLst>
        </pc:spChg>
        <pc:spChg chg="del">
          <ac:chgData name="Filippos Fotiadis" userId="e24cc43f9216fc90" providerId="LiveId" clId="{C125F60C-FCD4-4271-9D6C-1982F38D6CC1}" dt="2021-05-11T22:03:46.322" v="7190" actId="478"/>
          <ac:spMkLst>
            <pc:docMk/>
            <pc:sldMk cId="815019986" sldId="323"/>
            <ac:spMk id="3" creationId="{E78E54A4-1934-4AF9-B8A9-F67C1D7CE483}"/>
          </ac:spMkLst>
        </pc:spChg>
        <pc:spChg chg="del">
          <ac:chgData name="Filippos Fotiadis" userId="e24cc43f9216fc90" providerId="LiveId" clId="{C125F60C-FCD4-4271-9D6C-1982F38D6CC1}" dt="2021-05-11T22:03:47.377" v="7191" actId="478"/>
          <ac:spMkLst>
            <pc:docMk/>
            <pc:sldMk cId="815019986" sldId="323"/>
            <ac:spMk id="4" creationId="{BA1A0C66-8244-45D7-96E6-2491781EE729}"/>
          </ac:spMkLst>
        </pc:spChg>
        <pc:picChg chg="add del mod">
          <ac:chgData name="Filippos Fotiadis" userId="e24cc43f9216fc90" providerId="LiveId" clId="{C125F60C-FCD4-4271-9D6C-1982F38D6CC1}" dt="2021-05-11T22:04:19.953" v="7196" actId="478"/>
          <ac:picMkLst>
            <pc:docMk/>
            <pc:sldMk cId="815019986" sldId="323"/>
            <ac:picMk id="6" creationId="{30F9533F-4E6D-4064-BBCC-A6EE0F0C4CA7}"/>
          </ac:picMkLst>
        </pc:picChg>
        <pc:picChg chg="add mod">
          <ac:chgData name="Filippos Fotiadis" userId="e24cc43f9216fc90" providerId="LiveId" clId="{C125F60C-FCD4-4271-9D6C-1982F38D6CC1}" dt="2021-05-11T22:05:19.737" v="7217" actId="14100"/>
          <ac:picMkLst>
            <pc:docMk/>
            <pc:sldMk cId="815019986" sldId="323"/>
            <ac:picMk id="8" creationId="{4ACC299E-3982-461F-AD95-FF4BCE2F47B0}"/>
          </ac:picMkLst>
        </pc:picChg>
        <pc:picChg chg="add mod">
          <ac:chgData name="Filippos Fotiadis" userId="e24cc43f9216fc90" providerId="LiveId" clId="{C125F60C-FCD4-4271-9D6C-1982F38D6CC1}" dt="2021-05-11T22:04:44.802" v="7205" actId="1076"/>
          <ac:picMkLst>
            <pc:docMk/>
            <pc:sldMk cId="815019986" sldId="323"/>
            <ac:picMk id="10" creationId="{AEB3FF42-EF8F-44F9-9BC6-F2FCC39BF7AA}"/>
          </ac:picMkLst>
        </pc:picChg>
        <pc:picChg chg="mod">
          <ac:chgData name="Filippos Fotiadis" userId="e24cc43f9216fc90" providerId="LiveId" clId="{C125F60C-FCD4-4271-9D6C-1982F38D6CC1}" dt="2021-05-11T22:05:21.505" v="7218" actId="1076"/>
          <ac:picMkLst>
            <pc:docMk/>
            <pc:sldMk cId="815019986" sldId="323"/>
            <ac:picMk id="12" creationId="{87C90E25-04C6-4C14-A1C0-57C06D0EB75C}"/>
          </ac:picMkLst>
        </pc:picChg>
      </pc:sldChg>
      <pc:sldChg chg="addSp delSp modSp new mod modAnim">
        <pc:chgData name="Filippos Fotiadis" userId="e24cc43f9216fc90" providerId="LiveId" clId="{C125F60C-FCD4-4271-9D6C-1982F38D6CC1}" dt="2021-05-11T22:08:23.316" v="7276"/>
        <pc:sldMkLst>
          <pc:docMk/>
          <pc:sldMk cId="3630071348" sldId="324"/>
        </pc:sldMkLst>
        <pc:spChg chg="mod">
          <ac:chgData name="Filippos Fotiadis" userId="e24cc43f9216fc90" providerId="LiveId" clId="{C125F60C-FCD4-4271-9D6C-1982F38D6CC1}" dt="2021-05-11T22:05:43.336" v="7221"/>
          <ac:spMkLst>
            <pc:docMk/>
            <pc:sldMk cId="3630071348" sldId="324"/>
            <ac:spMk id="2" creationId="{88E60049-96A9-4750-BD94-604670CA0CEB}"/>
          </ac:spMkLst>
        </pc:spChg>
        <pc:spChg chg="del">
          <ac:chgData name="Filippos Fotiadis" userId="e24cc43f9216fc90" providerId="LiveId" clId="{C125F60C-FCD4-4271-9D6C-1982F38D6CC1}" dt="2021-05-11T22:05:44.449" v="7222" actId="478"/>
          <ac:spMkLst>
            <pc:docMk/>
            <pc:sldMk cId="3630071348" sldId="324"/>
            <ac:spMk id="3" creationId="{1F218096-775A-4EF3-8712-97D3E9FD4684}"/>
          </ac:spMkLst>
        </pc:spChg>
        <pc:spChg chg="del">
          <ac:chgData name="Filippos Fotiadis" userId="e24cc43f9216fc90" providerId="LiveId" clId="{C125F60C-FCD4-4271-9D6C-1982F38D6CC1}" dt="2021-05-11T22:05:45.553" v="7223" actId="478"/>
          <ac:spMkLst>
            <pc:docMk/>
            <pc:sldMk cId="3630071348" sldId="324"/>
            <ac:spMk id="4" creationId="{7919D1AB-67B1-4A44-8314-772CA04D1E8E}"/>
          </ac:spMkLst>
        </pc:spChg>
        <pc:picChg chg="del mod">
          <ac:chgData name="Filippos Fotiadis" userId="e24cc43f9216fc90" providerId="LiveId" clId="{C125F60C-FCD4-4271-9D6C-1982F38D6CC1}" dt="2021-05-11T22:07:18.457" v="7254" actId="478"/>
          <ac:picMkLst>
            <pc:docMk/>
            <pc:sldMk cId="3630071348" sldId="324"/>
            <ac:picMk id="6" creationId="{CD5B0E6D-70E6-43A2-86DF-3153421A22E4}"/>
          </ac:picMkLst>
        </pc:picChg>
        <pc:picChg chg="mod">
          <ac:chgData name="Filippos Fotiadis" userId="e24cc43f9216fc90" providerId="LiveId" clId="{C125F60C-FCD4-4271-9D6C-1982F38D6CC1}" dt="2021-05-11T22:07:26.146" v="7258" actId="1076"/>
          <ac:picMkLst>
            <pc:docMk/>
            <pc:sldMk cId="3630071348" sldId="324"/>
            <ac:picMk id="8" creationId="{CD0DC2E1-EB8E-4E2F-B53D-9EB8D70906E5}"/>
          </ac:picMkLst>
        </pc:picChg>
        <pc:picChg chg="mod ord">
          <ac:chgData name="Filippos Fotiadis" userId="e24cc43f9216fc90" providerId="LiveId" clId="{C125F60C-FCD4-4271-9D6C-1982F38D6CC1}" dt="2021-05-11T22:07:26.146" v="7258" actId="1076"/>
          <ac:picMkLst>
            <pc:docMk/>
            <pc:sldMk cId="3630071348" sldId="324"/>
            <ac:picMk id="10" creationId="{97700D56-EB2D-4CD9-8250-CBEFC12313A9}"/>
          </ac:picMkLst>
        </pc:picChg>
        <pc:picChg chg="add mod">
          <ac:chgData name="Filippos Fotiadis" userId="e24cc43f9216fc90" providerId="LiveId" clId="{C125F60C-FCD4-4271-9D6C-1982F38D6CC1}" dt="2021-05-11T22:08:18.243" v="7275" actId="1076"/>
          <ac:picMkLst>
            <pc:docMk/>
            <pc:sldMk cId="3630071348" sldId="324"/>
            <ac:picMk id="12" creationId="{1E4AD938-CA8D-401E-A16C-D8284FBE57FE}"/>
          </ac:picMkLst>
        </pc:picChg>
        <pc:picChg chg="mod">
          <ac:chgData name="Filippos Fotiadis" userId="e24cc43f9216fc90" providerId="LiveId" clId="{C125F60C-FCD4-4271-9D6C-1982F38D6CC1}" dt="2021-05-11T22:08:08.064" v="7272" actId="1076"/>
          <ac:picMkLst>
            <pc:docMk/>
            <pc:sldMk cId="3630071348" sldId="324"/>
            <ac:picMk id="14" creationId="{6D83F8E5-A288-4120-93B5-F6EC5331EFAA}"/>
          </ac:picMkLst>
        </pc:picChg>
      </pc:sldChg>
      <pc:sldChg chg="addSp delSp modSp new mod modAnim">
        <pc:chgData name="Filippos Fotiadis" userId="e24cc43f9216fc90" providerId="LiveId" clId="{C125F60C-FCD4-4271-9D6C-1982F38D6CC1}" dt="2021-05-11T22:16:12.119" v="7949"/>
        <pc:sldMkLst>
          <pc:docMk/>
          <pc:sldMk cId="2892864848" sldId="325"/>
        </pc:sldMkLst>
        <pc:spChg chg="mod">
          <ac:chgData name="Filippos Fotiadis" userId="e24cc43f9216fc90" providerId="LiveId" clId="{C125F60C-FCD4-4271-9D6C-1982F38D6CC1}" dt="2021-05-11T22:12:51.055" v="7462" actId="20577"/>
          <ac:spMkLst>
            <pc:docMk/>
            <pc:sldMk cId="2892864848" sldId="325"/>
            <ac:spMk id="2" creationId="{4BC34845-2BC2-4F75-A31A-2A34224A9F1E}"/>
          </ac:spMkLst>
        </pc:spChg>
        <pc:spChg chg="del">
          <ac:chgData name="Filippos Fotiadis" userId="e24cc43f9216fc90" providerId="LiveId" clId="{C125F60C-FCD4-4271-9D6C-1982F38D6CC1}" dt="2021-05-11T22:13:17.136" v="7491" actId="478"/>
          <ac:spMkLst>
            <pc:docMk/>
            <pc:sldMk cId="2892864848" sldId="325"/>
            <ac:spMk id="3" creationId="{2B4DE4D2-9A80-4248-9B22-438607CABCB4}"/>
          </ac:spMkLst>
        </pc:spChg>
        <pc:spChg chg="del">
          <ac:chgData name="Filippos Fotiadis" userId="e24cc43f9216fc90" providerId="LiveId" clId="{C125F60C-FCD4-4271-9D6C-1982F38D6CC1}" dt="2021-05-11T22:13:17.903" v="7492" actId="478"/>
          <ac:spMkLst>
            <pc:docMk/>
            <pc:sldMk cId="2892864848" sldId="325"/>
            <ac:spMk id="4" creationId="{1FEFEFF4-2E4D-40F4-9435-557E3A60EBE0}"/>
          </ac:spMkLst>
        </pc:spChg>
        <pc:spChg chg="add mod">
          <ac:chgData name="Filippos Fotiadis" userId="e24cc43f9216fc90" providerId="LiveId" clId="{C125F60C-FCD4-4271-9D6C-1982F38D6CC1}" dt="2021-05-11T22:15:59.024" v="7948" actId="20577"/>
          <ac:spMkLst>
            <pc:docMk/>
            <pc:sldMk cId="2892864848" sldId="325"/>
            <ac:spMk id="5" creationId="{4501DE53-D1AA-4524-A70D-F2059F9C2B0E}"/>
          </ac:spMkLst>
        </pc:spChg>
        <pc:spChg chg="add mod">
          <ac:chgData name="Filippos Fotiadis" userId="e24cc43f9216fc90" providerId="LiveId" clId="{C125F60C-FCD4-4271-9D6C-1982F38D6CC1}" dt="2021-05-11T22:15:12.458" v="7947" actId="1076"/>
          <ac:spMkLst>
            <pc:docMk/>
            <pc:sldMk cId="2892864848" sldId="325"/>
            <ac:spMk id="6" creationId="{9AB7C3A4-A466-4BBA-B4F7-E685DA14ACB9}"/>
          </ac:spMkLst>
        </pc:spChg>
      </pc:sldChg>
    </pc:docChg>
  </pc:docChgLst>
  <pc:docChgLst>
    <pc:chgData name="Filippos Fotiadis" userId="e24cc43f9216fc90" providerId="LiveId" clId="{D2B1C946-6064-495F-B51D-7E42CA9D0600}"/>
    <pc:docChg chg="undo custSel modSld">
      <pc:chgData name="Filippos Fotiadis" userId="e24cc43f9216fc90" providerId="LiveId" clId="{D2B1C946-6064-495F-B51D-7E42CA9D0600}" dt="2021-11-07T19:17:12.353" v="11156" actId="1076"/>
      <pc:docMkLst>
        <pc:docMk/>
      </pc:docMkLst>
      <pc:sldChg chg="addSp delSp modSp mod modNotesTx">
        <pc:chgData name="Filippos Fotiadis" userId="e24cc43f9216fc90" providerId="LiveId" clId="{D2B1C946-6064-495F-B51D-7E42CA9D0600}" dt="2021-11-07T19:17:12.353" v="11156" actId="1076"/>
        <pc:sldMkLst>
          <pc:docMk/>
          <pc:sldMk cId="0" sldId="257"/>
        </pc:sldMkLst>
        <pc:spChg chg="add del mod">
          <ac:chgData name="Filippos Fotiadis" userId="e24cc43f9216fc90" providerId="LiveId" clId="{D2B1C946-6064-495F-B51D-7E42CA9D0600}" dt="2021-11-07T19:17:05.089" v="11154" actId="478"/>
          <ac:spMkLst>
            <pc:docMk/>
            <pc:sldMk cId="0" sldId="257"/>
            <ac:spMk id="6" creationId="{AA67258D-1E82-46C0-A142-10715CD33C5D}"/>
          </ac:spMkLst>
        </pc:spChg>
        <pc:spChg chg="del">
          <ac:chgData name="Filippos Fotiadis" userId="e24cc43f9216fc90" providerId="LiveId" clId="{D2B1C946-6064-495F-B51D-7E42CA9D0600}" dt="2021-11-07T19:17:02.052" v="11153" actId="478"/>
          <ac:spMkLst>
            <pc:docMk/>
            <pc:sldMk cId="0" sldId="257"/>
            <ac:spMk id="50" creationId="{00000000-0000-0000-0000-000000000000}"/>
          </ac:spMkLst>
        </pc:spChg>
        <pc:picChg chg="add del mod">
          <ac:chgData name="Filippos Fotiadis" userId="e24cc43f9216fc90" providerId="LiveId" clId="{D2B1C946-6064-495F-B51D-7E42CA9D0600}" dt="2021-11-06T22:32:07.940" v="314"/>
          <ac:picMkLst>
            <pc:docMk/>
            <pc:sldMk cId="0" sldId="257"/>
            <ac:picMk id="2" creationId="{E9E1EE61-6192-4950-80FB-A1BBAD9B7417}"/>
          </ac:picMkLst>
        </pc:picChg>
        <pc:picChg chg="add mod">
          <ac:chgData name="Filippos Fotiadis" userId="e24cc43f9216fc90" providerId="LiveId" clId="{D2B1C946-6064-495F-B51D-7E42CA9D0600}" dt="2021-11-07T19:17:12.353" v="11156" actId="1076"/>
          <ac:picMkLst>
            <pc:docMk/>
            <pc:sldMk cId="0" sldId="257"/>
            <ac:picMk id="3" creationId="{02B2F77C-E8BE-4281-997E-6CC772923103}"/>
          </ac:picMkLst>
        </pc:picChg>
        <pc:picChg chg="add del mod">
          <ac:chgData name="Filippos Fotiadis" userId="e24cc43f9216fc90" providerId="LiveId" clId="{D2B1C946-6064-495F-B51D-7E42CA9D0600}" dt="2021-11-06T22:32:36.403" v="315"/>
          <ac:picMkLst>
            <pc:docMk/>
            <pc:sldMk cId="0" sldId="257"/>
            <ac:picMk id="3" creationId="{C76F98C1-D63D-4611-87E0-96D967E9E140}"/>
          </ac:picMkLst>
        </pc:picChg>
        <pc:picChg chg="add mod">
          <ac:chgData name="Filippos Fotiadis" userId="e24cc43f9216fc90" providerId="LiveId" clId="{D2B1C946-6064-495F-B51D-7E42CA9D0600}" dt="2021-11-06T22:32:36.403" v="315"/>
          <ac:picMkLst>
            <pc:docMk/>
            <pc:sldMk cId="0" sldId="257"/>
            <ac:picMk id="4" creationId="{878A33A2-B0BB-46BA-979C-17EC07D0CD0C}"/>
          </ac:picMkLst>
        </pc:picChg>
      </pc:sldChg>
      <pc:sldChg chg="addSp delSp modSp">
        <pc:chgData name="Filippos Fotiadis" userId="e24cc43f9216fc90" providerId="LiveId" clId="{D2B1C946-6064-495F-B51D-7E42CA9D0600}" dt="2021-11-07T18:57:24.790" v="11146"/>
        <pc:sldMkLst>
          <pc:docMk/>
          <pc:sldMk cId="0" sldId="291"/>
        </pc:sldMkLst>
        <pc:picChg chg="add del mod">
          <ac:chgData name="Filippos Fotiadis" userId="e24cc43f9216fc90" providerId="LiveId" clId="{D2B1C946-6064-495F-B51D-7E42CA9D0600}" dt="2021-11-07T18:57:24.790" v="11146"/>
          <ac:picMkLst>
            <pc:docMk/>
            <pc:sldMk cId="0" sldId="291"/>
            <ac:picMk id="5" creationId="{C3A1F424-C705-4310-9F94-3EC615592D4F}"/>
          </ac:picMkLst>
        </pc:picChg>
        <pc:picChg chg="add mod">
          <ac:chgData name="Filippos Fotiadis" userId="e24cc43f9216fc90" providerId="LiveId" clId="{D2B1C946-6064-495F-B51D-7E42CA9D0600}" dt="2021-11-07T18:57:24.790" v="11146"/>
          <ac:picMkLst>
            <pc:docMk/>
            <pc:sldMk cId="0" sldId="291"/>
            <ac:picMk id="6" creationId="{1A80B907-E0B7-49B4-A8DE-D9132663799C}"/>
          </ac:picMkLst>
        </pc:picChg>
      </pc:sldChg>
      <pc:sldChg chg="addSp delSp modSp modNotesTx">
        <pc:chgData name="Filippos Fotiadis" userId="e24cc43f9216fc90" providerId="LiveId" clId="{D2B1C946-6064-495F-B51D-7E42CA9D0600}" dt="2021-11-06T23:05:48.241" v="729"/>
        <pc:sldMkLst>
          <pc:docMk/>
          <pc:sldMk cId="2481785357" sldId="305"/>
        </pc:sldMkLst>
        <pc:picChg chg="add del mod">
          <ac:chgData name="Filippos Fotiadis" userId="e24cc43f9216fc90" providerId="LiveId" clId="{D2B1C946-6064-495F-B51D-7E42CA9D0600}" dt="2021-11-06T22:37:39.390" v="711"/>
          <ac:picMkLst>
            <pc:docMk/>
            <pc:sldMk cId="2481785357" sldId="305"/>
            <ac:picMk id="5" creationId="{C2257FE3-F53C-4D8C-98FB-2FA6F351B461}"/>
          </ac:picMkLst>
        </pc:picChg>
        <pc:picChg chg="add del mod">
          <ac:chgData name="Filippos Fotiadis" userId="e24cc43f9216fc90" providerId="LiveId" clId="{D2B1C946-6064-495F-B51D-7E42CA9D0600}" dt="2021-11-06T22:37:48.011" v="712"/>
          <ac:picMkLst>
            <pc:docMk/>
            <pc:sldMk cId="2481785357" sldId="305"/>
            <ac:picMk id="6" creationId="{8EA72AF3-95F9-470E-8C79-BEA1A8119671}"/>
          </ac:picMkLst>
        </pc:picChg>
        <pc:picChg chg="add del mod">
          <ac:chgData name="Filippos Fotiadis" userId="e24cc43f9216fc90" providerId="LiveId" clId="{D2B1C946-6064-495F-B51D-7E42CA9D0600}" dt="2021-11-06T22:38:21.393" v="713"/>
          <ac:picMkLst>
            <pc:docMk/>
            <pc:sldMk cId="2481785357" sldId="305"/>
            <ac:picMk id="7" creationId="{3C296EE3-0F16-413F-9B03-6D924F714668}"/>
          </ac:picMkLst>
        </pc:picChg>
        <pc:picChg chg="add del mod">
          <ac:chgData name="Filippos Fotiadis" userId="e24cc43f9216fc90" providerId="LiveId" clId="{D2B1C946-6064-495F-B51D-7E42CA9D0600}" dt="2021-11-06T22:38:49.347" v="714"/>
          <ac:picMkLst>
            <pc:docMk/>
            <pc:sldMk cId="2481785357" sldId="305"/>
            <ac:picMk id="9" creationId="{47071B6D-A229-4F7F-9ACA-6EB16241BF80}"/>
          </ac:picMkLst>
        </pc:picChg>
        <pc:picChg chg="add del mod">
          <ac:chgData name="Filippos Fotiadis" userId="e24cc43f9216fc90" providerId="LiveId" clId="{D2B1C946-6064-495F-B51D-7E42CA9D0600}" dt="2021-11-06T22:39:23.527" v="715"/>
          <ac:picMkLst>
            <pc:docMk/>
            <pc:sldMk cId="2481785357" sldId="305"/>
            <ac:picMk id="12" creationId="{FF53E9FF-DE59-4CB9-BCDF-C00C4A460194}"/>
          </ac:picMkLst>
        </pc:picChg>
        <pc:picChg chg="add del mod">
          <ac:chgData name="Filippos Fotiadis" userId="e24cc43f9216fc90" providerId="LiveId" clId="{D2B1C946-6064-495F-B51D-7E42CA9D0600}" dt="2021-11-06T22:52:49.751" v="716"/>
          <ac:picMkLst>
            <pc:docMk/>
            <pc:sldMk cId="2481785357" sldId="305"/>
            <ac:picMk id="13" creationId="{34EE7092-9938-490A-A89C-D061F9098B9D}"/>
          </ac:picMkLst>
        </pc:picChg>
        <pc:picChg chg="add del mod">
          <ac:chgData name="Filippos Fotiadis" userId="e24cc43f9216fc90" providerId="LiveId" clId="{D2B1C946-6064-495F-B51D-7E42CA9D0600}" dt="2021-11-06T22:53:05.596" v="717"/>
          <ac:picMkLst>
            <pc:docMk/>
            <pc:sldMk cId="2481785357" sldId="305"/>
            <ac:picMk id="14" creationId="{FE00F9A4-C479-473C-8274-DEF991992AE4}"/>
          </ac:picMkLst>
        </pc:picChg>
        <pc:picChg chg="add del mod">
          <ac:chgData name="Filippos Fotiadis" userId="e24cc43f9216fc90" providerId="LiveId" clId="{D2B1C946-6064-495F-B51D-7E42CA9D0600}" dt="2021-11-06T22:53:24.932" v="718"/>
          <ac:picMkLst>
            <pc:docMk/>
            <pc:sldMk cId="2481785357" sldId="305"/>
            <ac:picMk id="15" creationId="{B7253F81-DC7C-46C6-B017-99CC48880152}"/>
          </ac:picMkLst>
        </pc:picChg>
        <pc:picChg chg="add del mod">
          <ac:chgData name="Filippos Fotiadis" userId="e24cc43f9216fc90" providerId="LiveId" clId="{D2B1C946-6064-495F-B51D-7E42CA9D0600}" dt="2021-11-06T22:54:20.530" v="719"/>
          <ac:picMkLst>
            <pc:docMk/>
            <pc:sldMk cId="2481785357" sldId="305"/>
            <ac:picMk id="16" creationId="{188F19AA-4526-4EDA-8F2D-61CBA1F1ED53}"/>
          </ac:picMkLst>
        </pc:picChg>
        <pc:picChg chg="add del mod">
          <ac:chgData name="Filippos Fotiadis" userId="e24cc43f9216fc90" providerId="LiveId" clId="{D2B1C946-6064-495F-B51D-7E42CA9D0600}" dt="2021-11-06T22:54:30.234" v="720"/>
          <ac:picMkLst>
            <pc:docMk/>
            <pc:sldMk cId="2481785357" sldId="305"/>
            <ac:picMk id="17" creationId="{ABF1E35C-B48F-493A-B48B-80C2CB0F6EFF}"/>
          </ac:picMkLst>
        </pc:picChg>
        <pc:picChg chg="add del mod">
          <ac:chgData name="Filippos Fotiadis" userId="e24cc43f9216fc90" providerId="LiveId" clId="{D2B1C946-6064-495F-B51D-7E42CA9D0600}" dt="2021-11-06T22:54:49.946" v="721"/>
          <ac:picMkLst>
            <pc:docMk/>
            <pc:sldMk cId="2481785357" sldId="305"/>
            <ac:picMk id="18" creationId="{DBC49F26-5EB5-40E7-ABCC-EE6CF378280A}"/>
          </ac:picMkLst>
        </pc:picChg>
        <pc:picChg chg="add del mod">
          <ac:chgData name="Filippos Fotiadis" userId="e24cc43f9216fc90" providerId="LiveId" clId="{D2B1C946-6064-495F-B51D-7E42CA9D0600}" dt="2021-11-06T22:56:10.533" v="722"/>
          <ac:picMkLst>
            <pc:docMk/>
            <pc:sldMk cId="2481785357" sldId="305"/>
            <ac:picMk id="19" creationId="{89966809-8CC2-485C-AFDE-135B245AE530}"/>
          </ac:picMkLst>
        </pc:picChg>
        <pc:picChg chg="add del mod">
          <ac:chgData name="Filippos Fotiadis" userId="e24cc43f9216fc90" providerId="LiveId" clId="{D2B1C946-6064-495F-B51D-7E42CA9D0600}" dt="2021-11-06T22:57:58.890" v="723"/>
          <ac:picMkLst>
            <pc:docMk/>
            <pc:sldMk cId="2481785357" sldId="305"/>
            <ac:picMk id="20" creationId="{BB9C68F3-F83E-4516-A82B-1999A9EAE9DA}"/>
          </ac:picMkLst>
        </pc:picChg>
        <pc:picChg chg="add del mod">
          <ac:chgData name="Filippos Fotiadis" userId="e24cc43f9216fc90" providerId="LiveId" clId="{D2B1C946-6064-495F-B51D-7E42CA9D0600}" dt="2021-11-06T22:58:26.025" v="724"/>
          <ac:picMkLst>
            <pc:docMk/>
            <pc:sldMk cId="2481785357" sldId="305"/>
            <ac:picMk id="21" creationId="{E02B9E25-983A-495A-8DD7-9015866EE1B1}"/>
          </ac:picMkLst>
        </pc:picChg>
        <pc:picChg chg="add del mod">
          <ac:chgData name="Filippos Fotiadis" userId="e24cc43f9216fc90" providerId="LiveId" clId="{D2B1C946-6064-495F-B51D-7E42CA9D0600}" dt="2021-11-06T23:02:07.154" v="725"/>
          <ac:picMkLst>
            <pc:docMk/>
            <pc:sldMk cId="2481785357" sldId="305"/>
            <ac:picMk id="22" creationId="{E97EA846-B58A-4FB2-8C6B-CAAEA4C66979}"/>
          </ac:picMkLst>
        </pc:picChg>
        <pc:picChg chg="add del mod">
          <ac:chgData name="Filippos Fotiadis" userId="e24cc43f9216fc90" providerId="LiveId" clId="{D2B1C946-6064-495F-B51D-7E42CA9D0600}" dt="2021-11-06T23:02:43.840" v="726"/>
          <ac:picMkLst>
            <pc:docMk/>
            <pc:sldMk cId="2481785357" sldId="305"/>
            <ac:picMk id="24" creationId="{205225E7-7FB9-4891-9D9F-C3D255DF0A03}"/>
          </ac:picMkLst>
        </pc:picChg>
        <pc:picChg chg="add del mod">
          <ac:chgData name="Filippos Fotiadis" userId="e24cc43f9216fc90" providerId="LiveId" clId="{D2B1C946-6064-495F-B51D-7E42CA9D0600}" dt="2021-11-06T23:04:46.547" v="727"/>
          <ac:picMkLst>
            <pc:docMk/>
            <pc:sldMk cId="2481785357" sldId="305"/>
            <ac:picMk id="26" creationId="{4F2CFD3C-9204-43A9-8ECA-4BC84EAF6ACF}"/>
          </ac:picMkLst>
        </pc:picChg>
        <pc:picChg chg="add del mod">
          <ac:chgData name="Filippos Fotiadis" userId="e24cc43f9216fc90" providerId="LiveId" clId="{D2B1C946-6064-495F-B51D-7E42CA9D0600}" dt="2021-11-06T23:05:14.792" v="728"/>
          <ac:picMkLst>
            <pc:docMk/>
            <pc:sldMk cId="2481785357" sldId="305"/>
            <ac:picMk id="28" creationId="{C1411841-BAAE-4A5D-9432-81FEE8F5885E}"/>
          </ac:picMkLst>
        </pc:picChg>
        <pc:picChg chg="add del mod">
          <ac:chgData name="Filippos Fotiadis" userId="e24cc43f9216fc90" providerId="LiveId" clId="{D2B1C946-6064-495F-B51D-7E42CA9D0600}" dt="2021-11-06T23:05:48.241" v="729"/>
          <ac:picMkLst>
            <pc:docMk/>
            <pc:sldMk cId="2481785357" sldId="305"/>
            <ac:picMk id="29" creationId="{2E710E30-CE16-46C0-BA8F-A6DDF6CFCDF3}"/>
          </ac:picMkLst>
        </pc:picChg>
        <pc:picChg chg="add mod">
          <ac:chgData name="Filippos Fotiadis" userId="e24cc43f9216fc90" providerId="LiveId" clId="{D2B1C946-6064-495F-B51D-7E42CA9D0600}" dt="2021-11-06T23:05:48.241" v="729"/>
          <ac:picMkLst>
            <pc:docMk/>
            <pc:sldMk cId="2481785357" sldId="305"/>
            <ac:picMk id="30" creationId="{9DC27C41-74FD-4BF2-876F-4D74AA132F4D}"/>
          </ac:picMkLst>
        </pc:picChg>
      </pc:sldChg>
      <pc:sldChg chg="addSp delSp modSp modNotesTx">
        <pc:chgData name="Filippos Fotiadis" userId="e24cc43f9216fc90" providerId="LiveId" clId="{D2B1C946-6064-495F-B51D-7E42CA9D0600}" dt="2021-11-06T23:31:10.532" v="2084"/>
        <pc:sldMkLst>
          <pc:docMk/>
          <pc:sldMk cId="4117284305" sldId="306"/>
        </pc:sldMkLst>
        <pc:picChg chg="add del mod">
          <ac:chgData name="Filippos Fotiadis" userId="e24cc43f9216fc90" providerId="LiveId" clId="{D2B1C946-6064-495F-B51D-7E42CA9D0600}" dt="2021-11-06T23:30:05.531" v="2082"/>
          <ac:picMkLst>
            <pc:docMk/>
            <pc:sldMk cId="4117284305" sldId="306"/>
            <ac:picMk id="7" creationId="{62F9083F-8E75-4A9D-AAEB-5ECEB2098735}"/>
          </ac:picMkLst>
        </pc:picChg>
        <pc:picChg chg="add del mod">
          <ac:chgData name="Filippos Fotiadis" userId="e24cc43f9216fc90" providerId="LiveId" clId="{D2B1C946-6064-495F-B51D-7E42CA9D0600}" dt="2021-11-06T23:30:14.609" v="2083"/>
          <ac:picMkLst>
            <pc:docMk/>
            <pc:sldMk cId="4117284305" sldId="306"/>
            <ac:picMk id="9" creationId="{790C7D89-1881-44A1-980D-5BE40148617C}"/>
          </ac:picMkLst>
        </pc:picChg>
        <pc:picChg chg="add del mod">
          <ac:chgData name="Filippos Fotiadis" userId="e24cc43f9216fc90" providerId="LiveId" clId="{D2B1C946-6064-495F-B51D-7E42CA9D0600}" dt="2021-11-06T23:31:10.532" v="2084"/>
          <ac:picMkLst>
            <pc:docMk/>
            <pc:sldMk cId="4117284305" sldId="306"/>
            <ac:picMk id="11" creationId="{248792E2-91A4-44ED-A36C-19C260D6DCD7}"/>
          </ac:picMkLst>
        </pc:picChg>
        <pc:picChg chg="add mod">
          <ac:chgData name="Filippos Fotiadis" userId="e24cc43f9216fc90" providerId="LiveId" clId="{D2B1C946-6064-495F-B51D-7E42CA9D0600}" dt="2021-11-06T23:31:10.532" v="2084"/>
          <ac:picMkLst>
            <pc:docMk/>
            <pc:sldMk cId="4117284305" sldId="306"/>
            <ac:picMk id="14" creationId="{CCE6D083-28ED-46AE-934C-976B0EC79F22}"/>
          </ac:picMkLst>
        </pc:picChg>
      </pc:sldChg>
      <pc:sldChg chg="addSp delSp modSp modNotesTx">
        <pc:chgData name="Filippos Fotiadis" userId="e24cc43f9216fc90" providerId="LiveId" clId="{D2B1C946-6064-495F-B51D-7E42CA9D0600}" dt="2021-11-07T00:12:04.285" v="3853"/>
        <pc:sldMkLst>
          <pc:docMk/>
          <pc:sldMk cId="1562502457" sldId="307"/>
        </pc:sldMkLst>
        <pc:picChg chg="add del mod">
          <ac:chgData name="Filippos Fotiadis" userId="e24cc43f9216fc90" providerId="LiveId" clId="{D2B1C946-6064-495F-B51D-7E42CA9D0600}" dt="2021-11-07T00:11:08.466" v="3851"/>
          <ac:picMkLst>
            <pc:docMk/>
            <pc:sldMk cId="1562502457" sldId="307"/>
            <ac:picMk id="4" creationId="{3238ECB1-8C06-4B1D-8876-213BB0269AC9}"/>
          </ac:picMkLst>
        </pc:picChg>
        <pc:picChg chg="add del mod">
          <ac:chgData name="Filippos Fotiadis" userId="e24cc43f9216fc90" providerId="LiveId" clId="{D2B1C946-6064-495F-B51D-7E42CA9D0600}" dt="2021-11-07T00:12:04.285" v="3853"/>
          <ac:picMkLst>
            <pc:docMk/>
            <pc:sldMk cId="1562502457" sldId="307"/>
            <ac:picMk id="5" creationId="{F3D7B95F-76E0-4597-BDAD-90E75A0D16C6}"/>
          </ac:picMkLst>
        </pc:picChg>
        <pc:picChg chg="add mod">
          <ac:chgData name="Filippos Fotiadis" userId="e24cc43f9216fc90" providerId="LiveId" clId="{D2B1C946-6064-495F-B51D-7E42CA9D0600}" dt="2021-11-07T00:12:04.285" v="3853"/>
          <ac:picMkLst>
            <pc:docMk/>
            <pc:sldMk cId="1562502457" sldId="307"/>
            <ac:picMk id="6" creationId="{BF059D46-C816-421D-AD7D-321E7E131538}"/>
          </ac:picMkLst>
        </pc:picChg>
      </pc:sldChg>
      <pc:sldChg chg="addSp delSp modSp modNotesTx">
        <pc:chgData name="Filippos Fotiadis" userId="e24cc43f9216fc90" providerId="LiveId" clId="{D2B1C946-6064-495F-B51D-7E42CA9D0600}" dt="2021-11-07T00:41:37.724" v="4981"/>
        <pc:sldMkLst>
          <pc:docMk/>
          <pc:sldMk cId="2855244687" sldId="308"/>
        </pc:sldMkLst>
        <pc:picChg chg="add del mod">
          <ac:chgData name="Filippos Fotiadis" userId="e24cc43f9216fc90" providerId="LiveId" clId="{D2B1C946-6064-495F-B51D-7E42CA9D0600}" dt="2021-11-07T00:28:10.032" v="4967"/>
          <ac:picMkLst>
            <pc:docMk/>
            <pc:sldMk cId="2855244687" sldId="308"/>
            <ac:picMk id="4" creationId="{4F0F4FF1-FE2D-47F6-8D58-AA23F646F4F1}"/>
          </ac:picMkLst>
        </pc:picChg>
        <pc:picChg chg="add del mod">
          <ac:chgData name="Filippos Fotiadis" userId="e24cc43f9216fc90" providerId="LiveId" clId="{D2B1C946-6064-495F-B51D-7E42CA9D0600}" dt="2021-11-07T00:28:54.140" v="4968"/>
          <ac:picMkLst>
            <pc:docMk/>
            <pc:sldMk cId="2855244687" sldId="308"/>
            <ac:picMk id="5" creationId="{AB253030-8AC8-4F5A-BF8C-502BD8487FF0}"/>
          </ac:picMkLst>
        </pc:picChg>
        <pc:picChg chg="add del mod">
          <ac:chgData name="Filippos Fotiadis" userId="e24cc43f9216fc90" providerId="LiveId" clId="{D2B1C946-6064-495F-B51D-7E42CA9D0600}" dt="2021-11-07T00:30:16.174" v="4969"/>
          <ac:picMkLst>
            <pc:docMk/>
            <pc:sldMk cId="2855244687" sldId="308"/>
            <ac:picMk id="6" creationId="{E8983E16-E348-4896-B5E4-A5121620716E}"/>
          </ac:picMkLst>
        </pc:picChg>
        <pc:picChg chg="add del mod">
          <ac:chgData name="Filippos Fotiadis" userId="e24cc43f9216fc90" providerId="LiveId" clId="{D2B1C946-6064-495F-B51D-7E42CA9D0600}" dt="2021-11-07T00:30:49.907" v="4970"/>
          <ac:picMkLst>
            <pc:docMk/>
            <pc:sldMk cId="2855244687" sldId="308"/>
            <ac:picMk id="8" creationId="{73B507CF-F147-49A1-BD0B-9D3725089539}"/>
          </ac:picMkLst>
        </pc:picChg>
        <pc:picChg chg="add del mod">
          <ac:chgData name="Filippos Fotiadis" userId="e24cc43f9216fc90" providerId="LiveId" clId="{D2B1C946-6064-495F-B51D-7E42CA9D0600}" dt="2021-11-07T00:31:19.149" v="4971"/>
          <ac:picMkLst>
            <pc:docMk/>
            <pc:sldMk cId="2855244687" sldId="308"/>
            <ac:picMk id="10" creationId="{68DEFC70-8D92-49E5-90A9-AD4DDFB63D24}"/>
          </ac:picMkLst>
        </pc:picChg>
        <pc:picChg chg="add del mod">
          <ac:chgData name="Filippos Fotiadis" userId="e24cc43f9216fc90" providerId="LiveId" clId="{D2B1C946-6064-495F-B51D-7E42CA9D0600}" dt="2021-11-07T00:31:29.887" v="4972"/>
          <ac:picMkLst>
            <pc:docMk/>
            <pc:sldMk cId="2855244687" sldId="308"/>
            <ac:picMk id="11" creationId="{02E0325A-3D20-4CE0-87F7-C0CEE00F4A6A}"/>
          </ac:picMkLst>
        </pc:picChg>
        <pc:picChg chg="add del mod">
          <ac:chgData name="Filippos Fotiadis" userId="e24cc43f9216fc90" providerId="LiveId" clId="{D2B1C946-6064-495F-B51D-7E42CA9D0600}" dt="2021-11-07T00:32:55.568" v="4973"/>
          <ac:picMkLst>
            <pc:docMk/>
            <pc:sldMk cId="2855244687" sldId="308"/>
            <ac:picMk id="12" creationId="{F168FB97-5088-4439-B7C3-67DAC302CD1E}"/>
          </ac:picMkLst>
        </pc:picChg>
        <pc:picChg chg="add del mod">
          <ac:chgData name="Filippos Fotiadis" userId="e24cc43f9216fc90" providerId="LiveId" clId="{D2B1C946-6064-495F-B51D-7E42CA9D0600}" dt="2021-11-07T00:33:46.983" v="4974"/>
          <ac:picMkLst>
            <pc:docMk/>
            <pc:sldMk cId="2855244687" sldId="308"/>
            <ac:picMk id="13" creationId="{D0B9260B-4695-4F17-B49C-2743F78D9BB0}"/>
          </ac:picMkLst>
        </pc:picChg>
        <pc:picChg chg="add del mod">
          <ac:chgData name="Filippos Fotiadis" userId="e24cc43f9216fc90" providerId="LiveId" clId="{D2B1C946-6064-495F-B51D-7E42CA9D0600}" dt="2021-11-07T00:33:56.930" v="4975"/>
          <ac:picMkLst>
            <pc:docMk/>
            <pc:sldMk cId="2855244687" sldId="308"/>
            <ac:picMk id="14" creationId="{ABB4F92F-EB83-448F-8923-D2900701F1E9}"/>
          </ac:picMkLst>
        </pc:picChg>
        <pc:picChg chg="add del mod">
          <ac:chgData name="Filippos Fotiadis" userId="e24cc43f9216fc90" providerId="LiveId" clId="{D2B1C946-6064-495F-B51D-7E42CA9D0600}" dt="2021-11-07T00:34:08.706" v="4976"/>
          <ac:picMkLst>
            <pc:docMk/>
            <pc:sldMk cId="2855244687" sldId="308"/>
            <ac:picMk id="17" creationId="{FD2E29D7-E6D9-4FB6-89BF-CACE847EEE15}"/>
          </ac:picMkLst>
        </pc:picChg>
        <pc:picChg chg="add del mod">
          <ac:chgData name="Filippos Fotiadis" userId="e24cc43f9216fc90" providerId="LiveId" clId="{D2B1C946-6064-495F-B51D-7E42CA9D0600}" dt="2021-11-07T00:38:18.434" v="4977"/>
          <ac:picMkLst>
            <pc:docMk/>
            <pc:sldMk cId="2855244687" sldId="308"/>
            <ac:picMk id="18" creationId="{3F74000A-DA1D-4B93-98A6-E932CFB594DC}"/>
          </ac:picMkLst>
        </pc:picChg>
        <pc:picChg chg="add del mod">
          <ac:chgData name="Filippos Fotiadis" userId="e24cc43f9216fc90" providerId="LiveId" clId="{D2B1C946-6064-495F-B51D-7E42CA9D0600}" dt="2021-11-07T00:38:29.569" v="4978"/>
          <ac:picMkLst>
            <pc:docMk/>
            <pc:sldMk cId="2855244687" sldId="308"/>
            <ac:picMk id="20" creationId="{C7E5BB83-B2A4-43CD-AB37-8EE0ADCF9586}"/>
          </ac:picMkLst>
        </pc:picChg>
        <pc:picChg chg="add del mod">
          <ac:chgData name="Filippos Fotiadis" userId="e24cc43f9216fc90" providerId="LiveId" clId="{D2B1C946-6064-495F-B51D-7E42CA9D0600}" dt="2021-11-07T00:38:43.932" v="4979"/>
          <ac:picMkLst>
            <pc:docMk/>
            <pc:sldMk cId="2855244687" sldId="308"/>
            <ac:picMk id="21" creationId="{A8E0F36D-5436-4432-AD4E-4418A3059BB2}"/>
          </ac:picMkLst>
        </pc:picChg>
        <pc:picChg chg="add del mod">
          <ac:chgData name="Filippos Fotiadis" userId="e24cc43f9216fc90" providerId="LiveId" clId="{D2B1C946-6064-495F-B51D-7E42CA9D0600}" dt="2021-11-07T00:39:25.946" v="4980"/>
          <ac:picMkLst>
            <pc:docMk/>
            <pc:sldMk cId="2855244687" sldId="308"/>
            <ac:picMk id="22" creationId="{5B74F1C0-349B-4CD7-BDF1-3F9A46C86A7E}"/>
          </ac:picMkLst>
        </pc:picChg>
        <pc:picChg chg="add del mod">
          <ac:chgData name="Filippos Fotiadis" userId="e24cc43f9216fc90" providerId="LiveId" clId="{D2B1C946-6064-495F-B51D-7E42CA9D0600}" dt="2021-11-07T00:41:37.724" v="4981"/>
          <ac:picMkLst>
            <pc:docMk/>
            <pc:sldMk cId="2855244687" sldId="308"/>
            <ac:picMk id="23" creationId="{C72A11EA-1723-4005-A7E9-66B74D9705A9}"/>
          </ac:picMkLst>
        </pc:picChg>
        <pc:picChg chg="add mod">
          <ac:chgData name="Filippos Fotiadis" userId="e24cc43f9216fc90" providerId="LiveId" clId="{D2B1C946-6064-495F-B51D-7E42CA9D0600}" dt="2021-11-07T00:41:37.724" v="4981"/>
          <ac:picMkLst>
            <pc:docMk/>
            <pc:sldMk cId="2855244687" sldId="308"/>
            <ac:picMk id="25" creationId="{956EDBB5-5DCD-4753-8ABD-7BD3B005D99D}"/>
          </ac:picMkLst>
        </pc:picChg>
      </pc:sldChg>
      <pc:sldChg chg="addSp delSp modSp modAnim modNotesTx">
        <pc:chgData name="Filippos Fotiadis" userId="e24cc43f9216fc90" providerId="LiveId" clId="{D2B1C946-6064-495F-B51D-7E42CA9D0600}" dt="2021-11-07T00:20:32.754" v="4245"/>
        <pc:sldMkLst>
          <pc:docMk/>
          <pc:sldMk cId="3055321473" sldId="309"/>
        </pc:sldMkLst>
        <pc:picChg chg="add del mod">
          <ac:chgData name="Filippos Fotiadis" userId="e24cc43f9216fc90" providerId="LiveId" clId="{D2B1C946-6064-495F-B51D-7E42CA9D0600}" dt="2021-11-07T00:15:34.568" v="4242"/>
          <ac:picMkLst>
            <pc:docMk/>
            <pc:sldMk cId="3055321473" sldId="309"/>
            <ac:picMk id="4" creationId="{31A7E1FF-25C5-4812-81C5-087F6AF8081E}"/>
          </ac:picMkLst>
        </pc:picChg>
        <pc:picChg chg="add del mod">
          <ac:chgData name="Filippos Fotiadis" userId="e24cc43f9216fc90" providerId="LiveId" clId="{D2B1C946-6064-495F-B51D-7E42CA9D0600}" dt="2021-11-07T00:16:00.479" v="4243"/>
          <ac:picMkLst>
            <pc:docMk/>
            <pc:sldMk cId="3055321473" sldId="309"/>
            <ac:picMk id="5" creationId="{E6E6E56B-A72D-4645-8C8F-20753378D1F3}"/>
          </ac:picMkLst>
        </pc:picChg>
        <pc:picChg chg="add del mod">
          <ac:chgData name="Filippos Fotiadis" userId="e24cc43f9216fc90" providerId="LiveId" clId="{D2B1C946-6064-495F-B51D-7E42CA9D0600}" dt="2021-11-07T00:19:48.202" v="4244"/>
          <ac:picMkLst>
            <pc:docMk/>
            <pc:sldMk cId="3055321473" sldId="309"/>
            <ac:picMk id="6" creationId="{740C0373-F78B-4401-8527-898B4C03C483}"/>
          </ac:picMkLst>
        </pc:picChg>
        <pc:picChg chg="add del mod">
          <ac:chgData name="Filippos Fotiadis" userId="e24cc43f9216fc90" providerId="LiveId" clId="{D2B1C946-6064-495F-B51D-7E42CA9D0600}" dt="2021-11-07T00:20:32.754" v="4245"/>
          <ac:picMkLst>
            <pc:docMk/>
            <pc:sldMk cId="3055321473" sldId="309"/>
            <ac:picMk id="8" creationId="{EC4B063A-EA61-4BA1-8A6F-8FAC67F9E285}"/>
          </ac:picMkLst>
        </pc:picChg>
        <pc:picChg chg="add mod">
          <ac:chgData name="Filippos Fotiadis" userId="e24cc43f9216fc90" providerId="LiveId" clId="{D2B1C946-6064-495F-B51D-7E42CA9D0600}" dt="2021-11-07T00:20:32.754" v="4245"/>
          <ac:picMkLst>
            <pc:docMk/>
            <pc:sldMk cId="3055321473" sldId="309"/>
            <ac:picMk id="11" creationId="{BD422A22-A777-464B-96F5-EBB68C781899}"/>
          </ac:picMkLst>
        </pc:picChg>
      </pc:sldChg>
      <pc:sldChg chg="addSp delSp modSp modNotesTx">
        <pc:chgData name="Filippos Fotiadis" userId="e24cc43f9216fc90" providerId="LiveId" clId="{D2B1C946-6064-495F-B51D-7E42CA9D0600}" dt="2021-11-07T01:31:39.023" v="5695"/>
        <pc:sldMkLst>
          <pc:docMk/>
          <pc:sldMk cId="2452044474" sldId="310"/>
        </pc:sldMkLst>
        <pc:picChg chg="add del mod">
          <ac:chgData name="Filippos Fotiadis" userId="e24cc43f9216fc90" providerId="LiveId" clId="{D2B1C946-6064-495F-B51D-7E42CA9D0600}" dt="2021-11-07T01:29:29.380" v="5692"/>
          <ac:picMkLst>
            <pc:docMk/>
            <pc:sldMk cId="2452044474" sldId="310"/>
            <ac:picMk id="4" creationId="{D165A2CD-A85E-40A5-9A43-0F27371CF6A6}"/>
          </ac:picMkLst>
        </pc:picChg>
        <pc:picChg chg="add del mod">
          <ac:chgData name="Filippos Fotiadis" userId="e24cc43f9216fc90" providerId="LiveId" clId="{D2B1C946-6064-495F-B51D-7E42CA9D0600}" dt="2021-11-07T01:30:24.145" v="5693"/>
          <ac:picMkLst>
            <pc:docMk/>
            <pc:sldMk cId="2452044474" sldId="310"/>
            <ac:picMk id="5" creationId="{4DD14ED3-DBAC-4EBC-8586-10632C291AF3}"/>
          </ac:picMkLst>
        </pc:picChg>
        <pc:picChg chg="add del mod">
          <ac:chgData name="Filippos Fotiadis" userId="e24cc43f9216fc90" providerId="LiveId" clId="{D2B1C946-6064-495F-B51D-7E42CA9D0600}" dt="2021-11-07T01:30:50.416" v="5694"/>
          <ac:picMkLst>
            <pc:docMk/>
            <pc:sldMk cId="2452044474" sldId="310"/>
            <ac:picMk id="6" creationId="{43F70A0A-D7EE-46BA-8875-B018C5D81986}"/>
          </ac:picMkLst>
        </pc:picChg>
        <pc:picChg chg="add del mod">
          <ac:chgData name="Filippos Fotiadis" userId="e24cc43f9216fc90" providerId="LiveId" clId="{D2B1C946-6064-495F-B51D-7E42CA9D0600}" dt="2021-11-07T01:31:39.023" v="5695"/>
          <ac:picMkLst>
            <pc:docMk/>
            <pc:sldMk cId="2452044474" sldId="310"/>
            <ac:picMk id="8" creationId="{96D32D04-EA5F-40E1-AE3A-AEB8CC36183A}"/>
          </ac:picMkLst>
        </pc:picChg>
        <pc:picChg chg="add mod">
          <ac:chgData name="Filippos Fotiadis" userId="e24cc43f9216fc90" providerId="LiveId" clId="{D2B1C946-6064-495F-B51D-7E42CA9D0600}" dt="2021-11-07T01:31:39.023" v="5695"/>
          <ac:picMkLst>
            <pc:docMk/>
            <pc:sldMk cId="2452044474" sldId="310"/>
            <ac:picMk id="9" creationId="{360A0FAC-DEF3-49FC-AFDA-41399EC97771}"/>
          </ac:picMkLst>
        </pc:picChg>
      </pc:sldChg>
      <pc:sldChg chg="addSp modSp mod modNotesTx">
        <pc:chgData name="Filippos Fotiadis" userId="e24cc43f9216fc90" providerId="LiveId" clId="{D2B1C946-6064-495F-B51D-7E42CA9D0600}" dt="2021-11-07T18:11:34.448" v="6229" actId="1076"/>
        <pc:sldMkLst>
          <pc:docMk/>
          <pc:sldMk cId="3993446837" sldId="311"/>
        </pc:sldMkLst>
        <pc:picChg chg="add mod">
          <ac:chgData name="Filippos Fotiadis" userId="e24cc43f9216fc90" providerId="LiveId" clId="{D2B1C946-6064-495F-B51D-7E42CA9D0600}" dt="2021-11-07T18:11:34.448" v="6229" actId="1076"/>
          <ac:picMkLst>
            <pc:docMk/>
            <pc:sldMk cId="3993446837" sldId="311"/>
            <ac:picMk id="4" creationId="{E0AF70A2-98BB-44ED-8967-409FE1709EEA}"/>
          </ac:picMkLst>
        </pc:picChg>
      </pc:sldChg>
      <pc:sldChg chg="addSp delSp modSp modNotesTx">
        <pc:chgData name="Filippos Fotiadis" userId="e24cc43f9216fc90" providerId="LiveId" clId="{D2B1C946-6064-495F-B51D-7E42CA9D0600}" dt="2021-11-07T18:17:02.385" v="7261"/>
        <pc:sldMkLst>
          <pc:docMk/>
          <pc:sldMk cId="418347490" sldId="312"/>
        </pc:sldMkLst>
        <pc:picChg chg="add del mod">
          <ac:chgData name="Filippos Fotiadis" userId="e24cc43f9216fc90" providerId="LiveId" clId="{D2B1C946-6064-495F-B51D-7E42CA9D0600}" dt="2021-11-07T18:17:02.385" v="7261"/>
          <ac:picMkLst>
            <pc:docMk/>
            <pc:sldMk cId="418347490" sldId="312"/>
            <ac:picMk id="4" creationId="{C8881349-451D-4DAB-A70F-9180B817B2BA}"/>
          </ac:picMkLst>
        </pc:picChg>
        <pc:picChg chg="add mod">
          <ac:chgData name="Filippos Fotiadis" userId="e24cc43f9216fc90" providerId="LiveId" clId="{D2B1C946-6064-495F-B51D-7E42CA9D0600}" dt="2021-11-07T18:17:02.385" v="7261"/>
          <ac:picMkLst>
            <pc:docMk/>
            <pc:sldMk cId="418347490" sldId="312"/>
            <ac:picMk id="6" creationId="{27136B39-C38A-4CE7-B3CF-D78756CACAAD}"/>
          </ac:picMkLst>
        </pc:picChg>
      </pc:sldChg>
      <pc:sldChg chg="addSp delSp modSp modNotesTx">
        <pc:chgData name="Filippos Fotiadis" userId="e24cc43f9216fc90" providerId="LiveId" clId="{D2B1C946-6064-495F-B51D-7E42CA9D0600}" dt="2021-11-07T18:24:28.261" v="8128"/>
        <pc:sldMkLst>
          <pc:docMk/>
          <pc:sldMk cId="2427786243" sldId="313"/>
        </pc:sldMkLst>
        <pc:picChg chg="add del mod">
          <ac:chgData name="Filippos Fotiadis" userId="e24cc43f9216fc90" providerId="LiveId" clId="{D2B1C946-6064-495F-B51D-7E42CA9D0600}" dt="2021-11-07T18:23:42.696" v="8127"/>
          <ac:picMkLst>
            <pc:docMk/>
            <pc:sldMk cId="2427786243" sldId="313"/>
            <ac:picMk id="5" creationId="{C6BACF56-6C14-4FAA-8B30-EEF0D94C7FE4}"/>
          </ac:picMkLst>
        </pc:picChg>
        <pc:picChg chg="add del mod">
          <ac:chgData name="Filippos Fotiadis" userId="e24cc43f9216fc90" providerId="LiveId" clId="{D2B1C946-6064-495F-B51D-7E42CA9D0600}" dt="2021-11-07T18:24:28.261" v="8128"/>
          <ac:picMkLst>
            <pc:docMk/>
            <pc:sldMk cId="2427786243" sldId="313"/>
            <ac:picMk id="6" creationId="{D89392F1-1F33-4556-B74A-DD0991577E76}"/>
          </ac:picMkLst>
        </pc:picChg>
        <pc:picChg chg="add mod">
          <ac:chgData name="Filippos Fotiadis" userId="e24cc43f9216fc90" providerId="LiveId" clId="{D2B1C946-6064-495F-B51D-7E42CA9D0600}" dt="2021-11-07T18:24:28.261" v="8128"/>
          <ac:picMkLst>
            <pc:docMk/>
            <pc:sldMk cId="2427786243" sldId="313"/>
            <ac:picMk id="8" creationId="{90114A90-F0B5-476A-B52D-8768022F3A7B}"/>
          </ac:picMkLst>
        </pc:picChg>
      </pc:sldChg>
      <pc:sldChg chg="addSp delSp modSp modAnim modNotesTx">
        <pc:chgData name="Filippos Fotiadis" userId="e24cc43f9216fc90" providerId="LiveId" clId="{D2B1C946-6064-495F-B51D-7E42CA9D0600}" dt="2021-11-07T18:31:04.286" v="8605"/>
        <pc:sldMkLst>
          <pc:docMk/>
          <pc:sldMk cId="838188939" sldId="314"/>
        </pc:sldMkLst>
        <pc:picChg chg="add del mod">
          <ac:chgData name="Filippos Fotiadis" userId="e24cc43f9216fc90" providerId="LiveId" clId="{D2B1C946-6064-495F-B51D-7E42CA9D0600}" dt="2021-11-07T18:28:37.651" v="8596"/>
          <ac:picMkLst>
            <pc:docMk/>
            <pc:sldMk cId="838188939" sldId="314"/>
            <ac:picMk id="4" creationId="{12DEB260-E0A8-4B2E-9D7F-F95E3CBC69D2}"/>
          </ac:picMkLst>
        </pc:picChg>
        <pc:picChg chg="add del mod">
          <ac:chgData name="Filippos Fotiadis" userId="e24cc43f9216fc90" providerId="LiveId" clId="{D2B1C946-6064-495F-B51D-7E42CA9D0600}" dt="2021-11-07T18:29:07.634" v="8598"/>
          <ac:picMkLst>
            <pc:docMk/>
            <pc:sldMk cId="838188939" sldId="314"/>
            <ac:picMk id="5" creationId="{471A0487-BCE2-4C8A-BF3F-19BB7427D009}"/>
          </ac:picMkLst>
        </pc:picChg>
        <pc:picChg chg="add del mod">
          <ac:chgData name="Filippos Fotiadis" userId="e24cc43f9216fc90" providerId="LiveId" clId="{D2B1C946-6064-495F-B51D-7E42CA9D0600}" dt="2021-11-07T18:29:59.377" v="8603"/>
          <ac:picMkLst>
            <pc:docMk/>
            <pc:sldMk cId="838188939" sldId="314"/>
            <ac:picMk id="6" creationId="{5CE5CEE2-C689-4D2D-8D8C-518DB8611E70}"/>
          </ac:picMkLst>
        </pc:picChg>
        <pc:picChg chg="add del mod">
          <ac:chgData name="Filippos Fotiadis" userId="e24cc43f9216fc90" providerId="LiveId" clId="{D2B1C946-6064-495F-B51D-7E42CA9D0600}" dt="2021-11-07T18:30:31.831" v="8604"/>
          <ac:picMkLst>
            <pc:docMk/>
            <pc:sldMk cId="838188939" sldId="314"/>
            <ac:picMk id="7" creationId="{703BE4C5-642D-44ED-B0DD-12D510EFB860}"/>
          </ac:picMkLst>
        </pc:picChg>
        <pc:picChg chg="add del mod">
          <ac:chgData name="Filippos Fotiadis" userId="e24cc43f9216fc90" providerId="LiveId" clId="{D2B1C946-6064-495F-B51D-7E42CA9D0600}" dt="2021-11-07T18:31:04.286" v="8605"/>
          <ac:picMkLst>
            <pc:docMk/>
            <pc:sldMk cId="838188939" sldId="314"/>
            <ac:picMk id="8" creationId="{79E65D3E-31A7-4D48-AA63-26ACCD760E3B}"/>
          </ac:picMkLst>
        </pc:picChg>
        <pc:picChg chg="add mod">
          <ac:chgData name="Filippos Fotiadis" userId="e24cc43f9216fc90" providerId="LiveId" clId="{D2B1C946-6064-495F-B51D-7E42CA9D0600}" dt="2021-11-07T18:31:04.286" v="8605"/>
          <ac:picMkLst>
            <pc:docMk/>
            <pc:sldMk cId="838188939" sldId="314"/>
            <ac:picMk id="9" creationId="{D6547809-E95C-4AB2-BE4B-CD66E4B0EBBB}"/>
          </ac:picMkLst>
        </pc:picChg>
      </pc:sldChg>
      <pc:sldChg chg="addSp delSp modSp modNotesTx">
        <pc:chgData name="Filippos Fotiadis" userId="e24cc43f9216fc90" providerId="LiveId" clId="{D2B1C946-6064-495F-B51D-7E42CA9D0600}" dt="2021-11-07T18:34:44.222" v="9158"/>
        <pc:sldMkLst>
          <pc:docMk/>
          <pc:sldMk cId="178750790" sldId="315"/>
        </pc:sldMkLst>
        <pc:picChg chg="add del mod">
          <ac:chgData name="Filippos Fotiadis" userId="e24cc43f9216fc90" providerId="LiveId" clId="{D2B1C946-6064-495F-B51D-7E42CA9D0600}" dt="2021-11-07T18:34:44.222" v="9158"/>
          <ac:picMkLst>
            <pc:docMk/>
            <pc:sldMk cId="178750790" sldId="315"/>
            <ac:picMk id="4" creationId="{79D48203-402E-4A0D-9472-0DBB351E3D10}"/>
          </ac:picMkLst>
        </pc:picChg>
        <pc:picChg chg="add mod">
          <ac:chgData name="Filippos Fotiadis" userId="e24cc43f9216fc90" providerId="LiveId" clId="{D2B1C946-6064-495F-B51D-7E42CA9D0600}" dt="2021-11-07T18:34:44.222" v="9158"/>
          <ac:picMkLst>
            <pc:docMk/>
            <pc:sldMk cId="178750790" sldId="315"/>
            <ac:picMk id="5" creationId="{87E95D42-F0AC-48E1-9C85-A1FC8B9001D0}"/>
          </ac:picMkLst>
        </pc:picChg>
      </pc:sldChg>
      <pc:sldChg chg="addSp delSp modSp modNotesTx">
        <pc:chgData name="Filippos Fotiadis" userId="e24cc43f9216fc90" providerId="LiveId" clId="{D2B1C946-6064-495F-B51D-7E42CA9D0600}" dt="2021-11-07T18:38:52.442" v="9626"/>
        <pc:sldMkLst>
          <pc:docMk/>
          <pc:sldMk cId="3206237782" sldId="316"/>
        </pc:sldMkLst>
        <pc:picChg chg="add del mod">
          <ac:chgData name="Filippos Fotiadis" userId="e24cc43f9216fc90" providerId="LiveId" clId="{D2B1C946-6064-495F-B51D-7E42CA9D0600}" dt="2021-11-07T18:38:52.442" v="9626"/>
          <ac:picMkLst>
            <pc:docMk/>
            <pc:sldMk cId="3206237782" sldId="316"/>
            <ac:picMk id="4" creationId="{DB8D682D-1833-4403-BB5D-8416B5D73548}"/>
          </ac:picMkLst>
        </pc:picChg>
        <pc:picChg chg="add mod">
          <ac:chgData name="Filippos Fotiadis" userId="e24cc43f9216fc90" providerId="LiveId" clId="{D2B1C946-6064-495F-B51D-7E42CA9D0600}" dt="2021-11-07T18:38:52.442" v="9626"/>
          <ac:picMkLst>
            <pc:docMk/>
            <pc:sldMk cId="3206237782" sldId="316"/>
            <ac:picMk id="5" creationId="{2C6FD1C3-2462-4427-8F78-605F567377BE}"/>
          </ac:picMkLst>
        </pc:picChg>
      </pc:sldChg>
      <pc:sldChg chg="addSp modSp modAnim modNotesTx">
        <pc:chgData name="Filippos Fotiadis" userId="e24cc43f9216fc90" providerId="LiveId" clId="{D2B1C946-6064-495F-B51D-7E42CA9D0600}" dt="2021-11-07T18:43:58.763" v="10206"/>
        <pc:sldMkLst>
          <pc:docMk/>
          <pc:sldMk cId="471904312" sldId="317"/>
        </pc:sldMkLst>
        <pc:picChg chg="add mod">
          <ac:chgData name="Filippos Fotiadis" userId="e24cc43f9216fc90" providerId="LiveId" clId="{D2B1C946-6064-495F-B51D-7E42CA9D0600}" dt="2021-11-07T18:43:58.763" v="10206"/>
          <ac:picMkLst>
            <pc:docMk/>
            <pc:sldMk cId="471904312" sldId="317"/>
            <ac:picMk id="4" creationId="{49C52F0F-57A1-49F2-86C0-1076A86AB509}"/>
          </ac:picMkLst>
        </pc:picChg>
      </pc:sldChg>
      <pc:sldChg chg="addSp delSp modSp mod modAnim modNotesTx">
        <pc:chgData name="Filippos Fotiadis" userId="e24cc43f9216fc90" providerId="LiveId" clId="{D2B1C946-6064-495F-B51D-7E42CA9D0600}" dt="2021-11-07T18:53:01.322" v="11119"/>
        <pc:sldMkLst>
          <pc:docMk/>
          <pc:sldMk cId="1186937408" sldId="318"/>
        </pc:sldMkLst>
        <pc:picChg chg="mod ord replST">
          <ac:chgData name="Filippos Fotiadis" userId="e24cc43f9216fc90" providerId="LiveId" clId="{D2B1C946-6064-495F-B51D-7E42CA9D0600}" dt="2021-11-07T18:46:14.920" v="10352" actId="962"/>
          <ac:picMkLst>
            <pc:docMk/>
            <pc:sldMk cId="1186937408" sldId="318"/>
            <ac:picMk id="5" creationId="{78C27DBA-48B2-4242-98C7-C6AF98671752}"/>
          </ac:picMkLst>
        </pc:picChg>
        <pc:picChg chg="add del mod">
          <ac:chgData name="Filippos Fotiadis" userId="e24cc43f9216fc90" providerId="LiveId" clId="{D2B1C946-6064-495F-B51D-7E42CA9D0600}" dt="2021-11-07T18:50:54.648" v="11117"/>
          <ac:picMkLst>
            <pc:docMk/>
            <pc:sldMk cId="1186937408" sldId="318"/>
            <ac:picMk id="6" creationId="{2956F704-7CDB-45C6-B6AD-E0CEE68986EC}"/>
          </ac:picMkLst>
        </pc:picChg>
        <pc:picChg chg="add del mod">
          <ac:chgData name="Filippos Fotiadis" userId="e24cc43f9216fc90" providerId="LiveId" clId="{D2B1C946-6064-495F-B51D-7E42CA9D0600}" dt="2021-11-07T18:51:43.841" v="11118"/>
          <ac:picMkLst>
            <pc:docMk/>
            <pc:sldMk cId="1186937408" sldId="318"/>
            <ac:picMk id="8" creationId="{B0C853AE-0B61-41C1-8792-733C81CC8F0E}"/>
          </ac:picMkLst>
        </pc:picChg>
        <pc:picChg chg="add del mod">
          <ac:chgData name="Filippos Fotiadis" userId="e24cc43f9216fc90" providerId="LiveId" clId="{D2B1C946-6064-495F-B51D-7E42CA9D0600}" dt="2021-11-07T18:53:01.322" v="11119"/>
          <ac:picMkLst>
            <pc:docMk/>
            <pc:sldMk cId="1186937408" sldId="318"/>
            <ac:picMk id="9" creationId="{26A0DD5F-DAB7-43E6-BFE9-4AD2301BB5CD}"/>
          </ac:picMkLst>
        </pc:picChg>
        <pc:picChg chg="add mod">
          <ac:chgData name="Filippos Fotiadis" userId="e24cc43f9216fc90" providerId="LiveId" clId="{D2B1C946-6064-495F-B51D-7E42CA9D0600}" dt="2021-11-07T18:53:01.322" v="11119"/>
          <ac:picMkLst>
            <pc:docMk/>
            <pc:sldMk cId="1186937408" sldId="318"/>
            <ac:picMk id="10" creationId="{6D6E4A99-1285-4021-A749-E495B3CC360F}"/>
          </ac:picMkLst>
        </pc:picChg>
        <pc:picChg chg="del mod">
          <ac:chgData name="Filippos Fotiadis" userId="e24cc43f9216fc90" providerId="LiveId" clId="{D2B1C946-6064-495F-B51D-7E42CA9D0600}" dt="2021-11-07T18:46:14.919" v="10350" actId="478"/>
          <ac:picMkLst>
            <pc:docMk/>
            <pc:sldMk cId="1186937408" sldId="318"/>
            <ac:picMk id="11" creationId="{6CDB2C5F-5E76-45CA-95E8-858D711EC63C}"/>
          </ac:picMkLst>
        </pc:picChg>
      </pc:sldChg>
      <pc:sldChg chg="addSp delSp modSp mod">
        <pc:chgData name="Filippos Fotiadis" userId="e24cc43f9216fc90" providerId="LiveId" clId="{D2B1C946-6064-495F-B51D-7E42CA9D0600}" dt="2021-11-07T18:56:19.933" v="11144"/>
        <pc:sldMkLst>
          <pc:docMk/>
          <pc:sldMk cId="1990320827" sldId="319"/>
        </pc:sldMkLst>
        <pc:spChg chg="mod">
          <ac:chgData name="Filippos Fotiadis" userId="e24cc43f9216fc90" providerId="LiveId" clId="{D2B1C946-6064-495F-B51D-7E42CA9D0600}" dt="2021-11-07T18:55:03.779" v="11141" actId="20577"/>
          <ac:spMkLst>
            <pc:docMk/>
            <pc:sldMk cId="1990320827" sldId="319"/>
            <ac:spMk id="7" creationId="{E1EE71EA-483F-4676-AE0F-3D22CEE80362}"/>
          </ac:spMkLst>
        </pc:spChg>
        <pc:picChg chg="add del mod">
          <ac:chgData name="Filippos Fotiadis" userId="e24cc43f9216fc90" providerId="LiveId" clId="{D2B1C946-6064-495F-B51D-7E42CA9D0600}" dt="2021-11-07T18:55:25.777" v="11142"/>
          <ac:picMkLst>
            <pc:docMk/>
            <pc:sldMk cId="1990320827" sldId="319"/>
            <ac:picMk id="4" creationId="{787CA427-E0A5-486F-B28E-ADA34D01F987}"/>
          </ac:picMkLst>
        </pc:picChg>
        <pc:picChg chg="add del mod">
          <ac:chgData name="Filippos Fotiadis" userId="e24cc43f9216fc90" providerId="LiveId" clId="{D2B1C946-6064-495F-B51D-7E42CA9D0600}" dt="2021-11-07T18:55:46.620" v="11143"/>
          <ac:picMkLst>
            <pc:docMk/>
            <pc:sldMk cId="1990320827" sldId="319"/>
            <ac:picMk id="5" creationId="{11738671-2B7A-4E65-AF5C-E404107AFDBD}"/>
          </ac:picMkLst>
        </pc:picChg>
        <pc:picChg chg="add del mod">
          <ac:chgData name="Filippos Fotiadis" userId="e24cc43f9216fc90" providerId="LiveId" clId="{D2B1C946-6064-495F-B51D-7E42CA9D0600}" dt="2021-11-07T18:56:19.933" v="11144"/>
          <ac:picMkLst>
            <pc:docMk/>
            <pc:sldMk cId="1990320827" sldId="319"/>
            <ac:picMk id="6" creationId="{1E471D27-9B7D-483F-BDBE-DCDBFC4ACC6B}"/>
          </ac:picMkLst>
        </pc:picChg>
        <pc:picChg chg="add mod">
          <ac:chgData name="Filippos Fotiadis" userId="e24cc43f9216fc90" providerId="LiveId" clId="{D2B1C946-6064-495F-B51D-7E42CA9D0600}" dt="2021-11-07T18:56:19.933" v="11144"/>
          <ac:picMkLst>
            <pc:docMk/>
            <pc:sldMk cId="1990320827" sldId="319"/>
            <ac:picMk id="8" creationId="{177619E5-2BF4-4643-BFFD-1B1554DA2761}"/>
          </ac:picMkLst>
        </pc:picChg>
      </pc:sldChg>
      <pc:sldChg chg="addSp delSp modSp modNotesTx">
        <pc:chgData name="Filippos Fotiadis" userId="e24cc43f9216fc90" providerId="LiveId" clId="{D2B1C946-6064-495F-B51D-7E42CA9D0600}" dt="2021-11-06T23:13:03.336" v="1217"/>
        <pc:sldMkLst>
          <pc:docMk/>
          <pc:sldMk cId="949466156" sldId="320"/>
        </pc:sldMkLst>
        <pc:picChg chg="add del mod">
          <ac:chgData name="Filippos Fotiadis" userId="e24cc43f9216fc90" providerId="LiveId" clId="{D2B1C946-6064-495F-B51D-7E42CA9D0600}" dt="2021-11-06T23:11:51.996" v="1215"/>
          <ac:picMkLst>
            <pc:docMk/>
            <pc:sldMk cId="949466156" sldId="320"/>
            <ac:picMk id="4" creationId="{1D90CC5F-DFBA-4370-A49A-61E3451DB05A}"/>
          </ac:picMkLst>
        </pc:picChg>
        <pc:picChg chg="add del mod">
          <ac:chgData name="Filippos Fotiadis" userId="e24cc43f9216fc90" providerId="LiveId" clId="{D2B1C946-6064-495F-B51D-7E42CA9D0600}" dt="2021-11-06T23:12:02.534" v="1216"/>
          <ac:picMkLst>
            <pc:docMk/>
            <pc:sldMk cId="949466156" sldId="320"/>
            <ac:picMk id="5" creationId="{F661412C-FE93-48BF-ACC4-6CE40F322943}"/>
          </ac:picMkLst>
        </pc:picChg>
        <pc:picChg chg="add del mod">
          <ac:chgData name="Filippos Fotiadis" userId="e24cc43f9216fc90" providerId="LiveId" clId="{D2B1C946-6064-495F-B51D-7E42CA9D0600}" dt="2021-11-06T23:13:03.336" v="1217"/>
          <ac:picMkLst>
            <pc:docMk/>
            <pc:sldMk cId="949466156" sldId="320"/>
            <ac:picMk id="6" creationId="{8A710D27-F882-451B-9A85-70478092E894}"/>
          </ac:picMkLst>
        </pc:picChg>
        <pc:picChg chg="add mod">
          <ac:chgData name="Filippos Fotiadis" userId="e24cc43f9216fc90" providerId="LiveId" clId="{D2B1C946-6064-495F-B51D-7E42CA9D0600}" dt="2021-11-06T23:13:03.336" v="1217"/>
          <ac:picMkLst>
            <pc:docMk/>
            <pc:sldMk cId="949466156" sldId="320"/>
            <ac:picMk id="11" creationId="{B56BBC13-8BC8-415E-AC3C-2AA159083ACD}"/>
          </ac:picMkLst>
        </pc:picChg>
      </pc:sldChg>
      <pc:sldChg chg="addSp delSp modSp mod modNotesTx">
        <pc:chgData name="Filippos Fotiadis" userId="e24cc43f9216fc90" providerId="LiveId" clId="{D2B1C946-6064-495F-B51D-7E42CA9D0600}" dt="2021-11-06T23:42:58.604" v="2714"/>
        <pc:sldMkLst>
          <pc:docMk/>
          <pc:sldMk cId="1255138656" sldId="321"/>
        </pc:sldMkLst>
        <pc:picChg chg="mod replST">
          <ac:chgData name="Filippos Fotiadis" userId="e24cc43f9216fc90" providerId="LiveId" clId="{D2B1C946-6064-495F-B51D-7E42CA9D0600}" dt="2021-11-06T23:39:12.829" v="2447" actId="14100"/>
          <ac:picMkLst>
            <pc:docMk/>
            <pc:sldMk cId="1255138656" sldId="321"/>
            <ac:picMk id="5" creationId="{2948FDBD-EBAC-4B5A-A14E-2DB329E2A073}"/>
          </ac:picMkLst>
        </pc:picChg>
        <pc:picChg chg="del mod replST">
          <ac:chgData name="Filippos Fotiadis" userId="e24cc43f9216fc90" providerId="LiveId" clId="{D2B1C946-6064-495F-B51D-7E42CA9D0600}" dt="2021-11-06T23:39:50.792" v="2504" actId="478"/>
          <ac:picMkLst>
            <pc:docMk/>
            <pc:sldMk cId="1255138656" sldId="321"/>
            <ac:picMk id="9" creationId="{916B7E2E-03E0-4952-A75F-7FE041185E37}"/>
          </ac:picMkLst>
        </pc:picChg>
        <pc:picChg chg="mod ord replST">
          <ac:chgData name="Filippos Fotiadis" userId="e24cc43f9216fc90" providerId="LiveId" clId="{D2B1C946-6064-495F-B51D-7E42CA9D0600}" dt="2021-11-06T23:39:50.792" v="2506" actId="962"/>
          <ac:picMkLst>
            <pc:docMk/>
            <pc:sldMk cId="1255138656" sldId="321"/>
            <ac:picMk id="14" creationId="{AB698E44-2D86-454A-A0C9-2282C1752B6B}"/>
          </ac:picMkLst>
        </pc:picChg>
        <pc:picChg chg="add del mod">
          <ac:chgData name="Filippos Fotiadis" userId="e24cc43f9216fc90" providerId="LiveId" clId="{D2B1C946-6064-495F-B51D-7E42CA9D0600}" dt="2021-11-06T23:42:58.604" v="2714"/>
          <ac:picMkLst>
            <pc:docMk/>
            <pc:sldMk cId="1255138656" sldId="321"/>
            <ac:picMk id="16" creationId="{A56D28C8-A95D-4F52-92BA-0FB5ACB0A240}"/>
          </ac:picMkLst>
        </pc:picChg>
        <pc:picChg chg="add mod">
          <ac:chgData name="Filippos Fotiadis" userId="e24cc43f9216fc90" providerId="LiveId" clId="{D2B1C946-6064-495F-B51D-7E42CA9D0600}" dt="2021-11-06T23:42:58.604" v="2714"/>
          <ac:picMkLst>
            <pc:docMk/>
            <pc:sldMk cId="1255138656" sldId="321"/>
            <ac:picMk id="18" creationId="{59C7B83A-CB47-4527-A9FA-2A9740A18044}"/>
          </ac:picMkLst>
        </pc:picChg>
        <pc:picChg chg="add del">
          <ac:chgData name="Filippos Fotiadis" userId="e24cc43f9216fc90" providerId="LiveId" clId="{D2B1C946-6064-495F-B51D-7E42CA9D0600}" dt="2021-11-06T23:39:42.347" v="2477" actId="478"/>
          <ac:picMkLst>
            <pc:docMk/>
            <pc:sldMk cId="1255138656" sldId="321"/>
            <ac:picMk id="19" creationId="{F01F86D7-CF33-4EB6-888A-90239A4BAC46}"/>
          </ac:picMkLst>
        </pc:picChg>
      </pc:sldChg>
      <pc:sldChg chg="addSp delSp modSp mod modNotesTx">
        <pc:chgData name="Filippos Fotiadis" userId="e24cc43f9216fc90" providerId="LiveId" clId="{D2B1C946-6064-495F-B51D-7E42CA9D0600}" dt="2021-11-06T23:56:17.601" v="3285"/>
        <pc:sldMkLst>
          <pc:docMk/>
          <pc:sldMk cId="3225627990" sldId="322"/>
        </pc:sldMkLst>
        <pc:spChg chg="mod">
          <ac:chgData name="Filippos Fotiadis" userId="e24cc43f9216fc90" providerId="LiveId" clId="{D2B1C946-6064-495F-B51D-7E42CA9D0600}" dt="2021-11-06T23:47:57.276" v="2957" actId="20577"/>
          <ac:spMkLst>
            <pc:docMk/>
            <pc:sldMk cId="3225627990" sldId="322"/>
            <ac:spMk id="7" creationId="{C3BD5F67-4BB2-4ED7-9852-0F97548A6F30}"/>
          </ac:spMkLst>
        </pc:spChg>
        <pc:picChg chg="mod replST">
          <ac:chgData name="Filippos Fotiadis" userId="e24cc43f9216fc90" providerId="LiveId" clId="{D2B1C946-6064-495F-B51D-7E42CA9D0600}" dt="2021-11-06T23:47:59.849" v="2958" actId="1076"/>
          <ac:picMkLst>
            <pc:docMk/>
            <pc:sldMk cId="3225627990" sldId="322"/>
            <ac:picMk id="6" creationId="{FF7B97B6-A4B3-49A4-947F-9965084D49D4}"/>
          </ac:picMkLst>
        </pc:picChg>
        <pc:picChg chg="add del mod">
          <ac:chgData name="Filippos Fotiadis" userId="e24cc43f9216fc90" providerId="LiveId" clId="{D2B1C946-6064-495F-B51D-7E42CA9D0600}" dt="2021-11-06T23:52:04.330" v="3279"/>
          <ac:picMkLst>
            <pc:docMk/>
            <pc:sldMk cId="3225627990" sldId="322"/>
            <ac:picMk id="8" creationId="{67B10D96-8E73-46EB-B832-C8D6CB93280F}"/>
          </ac:picMkLst>
        </pc:picChg>
        <pc:picChg chg="add del mod">
          <ac:chgData name="Filippos Fotiadis" userId="e24cc43f9216fc90" providerId="LiveId" clId="{D2B1C946-6064-495F-B51D-7E42CA9D0600}" dt="2021-11-06T23:52:35.383" v="3280"/>
          <ac:picMkLst>
            <pc:docMk/>
            <pc:sldMk cId="3225627990" sldId="322"/>
            <ac:picMk id="9" creationId="{0A24CBAD-59AC-4BCC-8D1C-7369F0572A20}"/>
          </ac:picMkLst>
        </pc:picChg>
        <pc:picChg chg="add del mod">
          <ac:chgData name="Filippos Fotiadis" userId="e24cc43f9216fc90" providerId="LiveId" clId="{D2B1C946-6064-495F-B51D-7E42CA9D0600}" dt="2021-11-06T23:53:07.180" v="3281"/>
          <ac:picMkLst>
            <pc:docMk/>
            <pc:sldMk cId="3225627990" sldId="322"/>
            <ac:picMk id="10" creationId="{A88E4F83-39B0-4CEC-A7D8-7E7DA8483B81}"/>
          </ac:picMkLst>
        </pc:picChg>
        <pc:picChg chg="add del mod">
          <ac:chgData name="Filippos Fotiadis" userId="e24cc43f9216fc90" providerId="LiveId" clId="{D2B1C946-6064-495F-B51D-7E42CA9D0600}" dt="2021-11-06T23:53:34.945" v="3282"/>
          <ac:picMkLst>
            <pc:docMk/>
            <pc:sldMk cId="3225627990" sldId="322"/>
            <ac:picMk id="12" creationId="{D3569EB7-03EB-4C5D-B2F6-61002A926C71}"/>
          </ac:picMkLst>
        </pc:picChg>
        <pc:picChg chg="add del mod">
          <ac:chgData name="Filippos Fotiadis" userId="e24cc43f9216fc90" providerId="LiveId" clId="{D2B1C946-6064-495F-B51D-7E42CA9D0600}" dt="2021-11-06T23:55:00.768" v="3283"/>
          <ac:picMkLst>
            <pc:docMk/>
            <pc:sldMk cId="3225627990" sldId="322"/>
            <ac:picMk id="13" creationId="{E491F602-F0E9-413C-BCDA-BC1DB9169262}"/>
          </ac:picMkLst>
        </pc:picChg>
        <pc:picChg chg="add del mod">
          <ac:chgData name="Filippos Fotiadis" userId="e24cc43f9216fc90" providerId="LiveId" clId="{D2B1C946-6064-495F-B51D-7E42CA9D0600}" dt="2021-11-06T23:55:47.631" v="3284"/>
          <ac:picMkLst>
            <pc:docMk/>
            <pc:sldMk cId="3225627990" sldId="322"/>
            <ac:picMk id="14" creationId="{2E8543FF-A81C-472B-B2BB-1C86FE1A8091}"/>
          </ac:picMkLst>
        </pc:picChg>
        <pc:picChg chg="add del mod">
          <ac:chgData name="Filippos Fotiadis" userId="e24cc43f9216fc90" providerId="LiveId" clId="{D2B1C946-6064-495F-B51D-7E42CA9D0600}" dt="2021-11-06T23:56:17.601" v="3285"/>
          <ac:picMkLst>
            <pc:docMk/>
            <pc:sldMk cId="3225627990" sldId="322"/>
            <ac:picMk id="15" creationId="{11FE9F17-AA7D-403B-918A-4B671274D8EE}"/>
          </ac:picMkLst>
        </pc:picChg>
        <pc:picChg chg="add mod">
          <ac:chgData name="Filippos Fotiadis" userId="e24cc43f9216fc90" providerId="LiveId" clId="{D2B1C946-6064-495F-B51D-7E42CA9D0600}" dt="2021-11-06T23:56:17.601" v="3285"/>
          <ac:picMkLst>
            <pc:docMk/>
            <pc:sldMk cId="3225627990" sldId="322"/>
            <ac:picMk id="16" creationId="{0B63C24B-DB03-4A44-9675-41F794CD9CAD}"/>
          </ac:picMkLst>
        </pc:picChg>
        <pc:picChg chg="mod">
          <ac:chgData name="Filippos Fotiadis" userId="e24cc43f9216fc90" providerId="LiveId" clId="{D2B1C946-6064-495F-B51D-7E42CA9D0600}" dt="2021-11-06T23:48:02.421" v="2959" actId="1076"/>
          <ac:picMkLst>
            <pc:docMk/>
            <pc:sldMk cId="3225627990" sldId="322"/>
            <ac:picMk id="17" creationId="{7D6DE505-E632-4647-9C3D-93C80952CB05}"/>
          </ac:picMkLst>
        </pc:picChg>
        <pc:picChg chg="mod">
          <ac:chgData name="Filippos Fotiadis" userId="e24cc43f9216fc90" providerId="LiveId" clId="{D2B1C946-6064-495F-B51D-7E42CA9D0600}" dt="2021-11-06T23:49:34.964" v="3117" actId="1076"/>
          <ac:picMkLst>
            <pc:docMk/>
            <pc:sldMk cId="3225627990" sldId="322"/>
            <ac:picMk id="18" creationId="{4B106E9A-B321-499B-A6E8-593A49FC332C}"/>
          </ac:picMkLst>
        </pc:picChg>
      </pc:sldChg>
      <pc:sldChg chg="addSp delSp modSp">
        <pc:chgData name="Filippos Fotiadis" userId="e24cc43f9216fc90" providerId="LiveId" clId="{D2B1C946-6064-495F-B51D-7E42CA9D0600}" dt="2021-11-07T00:03:13.747" v="3293"/>
        <pc:sldMkLst>
          <pc:docMk/>
          <pc:sldMk cId="822934849" sldId="323"/>
        </pc:sldMkLst>
        <pc:picChg chg="add del mod">
          <ac:chgData name="Filippos Fotiadis" userId="e24cc43f9216fc90" providerId="LiveId" clId="{D2B1C946-6064-495F-B51D-7E42CA9D0600}" dt="2021-11-06T23:58:51.490" v="3287"/>
          <ac:picMkLst>
            <pc:docMk/>
            <pc:sldMk cId="822934849" sldId="323"/>
            <ac:picMk id="4" creationId="{0FD7CEBE-2934-4655-B258-3ADCE46B4DBD}"/>
          </ac:picMkLst>
        </pc:picChg>
        <pc:picChg chg="add del mod">
          <ac:chgData name="Filippos Fotiadis" userId="e24cc43f9216fc90" providerId="LiveId" clId="{D2B1C946-6064-495F-B51D-7E42CA9D0600}" dt="2021-11-06T23:59:37.812" v="3288"/>
          <ac:picMkLst>
            <pc:docMk/>
            <pc:sldMk cId="822934849" sldId="323"/>
            <ac:picMk id="5" creationId="{22B6EBA5-E0F4-4C91-8741-00637155DEF6}"/>
          </ac:picMkLst>
        </pc:picChg>
        <pc:picChg chg="add del mod">
          <ac:chgData name="Filippos Fotiadis" userId="e24cc43f9216fc90" providerId="LiveId" clId="{D2B1C946-6064-495F-B51D-7E42CA9D0600}" dt="2021-11-07T00:00:37.115" v="3289"/>
          <ac:picMkLst>
            <pc:docMk/>
            <pc:sldMk cId="822934849" sldId="323"/>
            <ac:picMk id="6" creationId="{AB1764F6-820B-4E6A-AA29-83EF3ECD505B}"/>
          </ac:picMkLst>
        </pc:picChg>
        <pc:picChg chg="add del mod">
          <ac:chgData name="Filippos Fotiadis" userId="e24cc43f9216fc90" providerId="LiveId" clId="{D2B1C946-6064-495F-B51D-7E42CA9D0600}" dt="2021-11-07T00:01:13.654" v="3290"/>
          <ac:picMkLst>
            <pc:docMk/>
            <pc:sldMk cId="822934849" sldId="323"/>
            <ac:picMk id="8" creationId="{891534AA-410D-4315-8804-4AC8127AAC2B}"/>
          </ac:picMkLst>
        </pc:picChg>
        <pc:picChg chg="add del mod">
          <ac:chgData name="Filippos Fotiadis" userId="e24cc43f9216fc90" providerId="LiveId" clId="{D2B1C946-6064-495F-B51D-7E42CA9D0600}" dt="2021-11-07T00:02:00.639" v="3291"/>
          <ac:picMkLst>
            <pc:docMk/>
            <pc:sldMk cId="822934849" sldId="323"/>
            <ac:picMk id="13" creationId="{DE3907D1-E5C8-42A4-A423-A686C6920BEE}"/>
          </ac:picMkLst>
        </pc:picChg>
        <pc:picChg chg="add del mod">
          <ac:chgData name="Filippos Fotiadis" userId="e24cc43f9216fc90" providerId="LiveId" clId="{D2B1C946-6064-495F-B51D-7E42CA9D0600}" dt="2021-11-07T00:02:34.719" v="3292"/>
          <ac:picMkLst>
            <pc:docMk/>
            <pc:sldMk cId="822934849" sldId="323"/>
            <ac:picMk id="14" creationId="{25614294-74C6-447D-A945-DBAECD96B99B}"/>
          </ac:picMkLst>
        </pc:picChg>
        <pc:picChg chg="add del mod">
          <ac:chgData name="Filippos Fotiadis" userId="e24cc43f9216fc90" providerId="LiveId" clId="{D2B1C946-6064-495F-B51D-7E42CA9D0600}" dt="2021-11-07T00:03:13.747" v="3293"/>
          <ac:picMkLst>
            <pc:docMk/>
            <pc:sldMk cId="822934849" sldId="323"/>
            <ac:picMk id="16" creationId="{DE4322D8-62CD-4634-AF8C-429F34B0C26E}"/>
          </ac:picMkLst>
        </pc:picChg>
        <pc:picChg chg="add mod">
          <ac:chgData name="Filippos Fotiadis" userId="e24cc43f9216fc90" providerId="LiveId" clId="{D2B1C946-6064-495F-B51D-7E42CA9D0600}" dt="2021-11-07T00:03:13.747" v="3293"/>
          <ac:picMkLst>
            <pc:docMk/>
            <pc:sldMk cId="822934849" sldId="323"/>
            <ac:picMk id="17" creationId="{4CB83500-C848-4537-9751-53F78E5F85D8}"/>
          </ac:picMkLst>
        </pc:picChg>
      </pc:sldChg>
    </pc:docChg>
  </pc:docChgLst>
  <pc:docChgLst>
    <pc:chgData name="Filippos Fotiadis" userId="e24cc43f9216fc90" providerId="LiveId" clId="{DC761991-BEA4-492E-9FA0-68A9F2E7F31A}"/>
    <pc:docChg chg="modSld">
      <pc:chgData name="Filippos Fotiadis" userId="e24cc43f9216fc90" providerId="LiveId" clId="{DC761991-BEA4-492E-9FA0-68A9F2E7F31A}" dt="2021-11-07T20:21:17.310" v="19"/>
      <pc:docMkLst>
        <pc:docMk/>
      </pc:docMkLst>
      <pc:sldChg chg="delSp modTransition modAnim modNotesTx">
        <pc:chgData name="Filippos Fotiadis" userId="e24cc43f9216fc90" providerId="LiveId" clId="{DC761991-BEA4-492E-9FA0-68A9F2E7F31A}" dt="2021-11-07T20:21:17.310" v="19"/>
        <pc:sldMkLst>
          <pc:docMk/>
          <pc:sldMk cId="0" sldId="257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0" sldId="257"/>
            <ac:picMk id="4" creationId="{878A33A2-B0BB-46BA-979C-17EC07D0CD0C}"/>
          </ac:picMkLst>
        </pc:picChg>
      </pc:sldChg>
      <pc:sldChg chg="delSp modTransition modAnim">
        <pc:chgData name="Filippos Fotiadis" userId="e24cc43f9216fc90" providerId="LiveId" clId="{DC761991-BEA4-492E-9FA0-68A9F2E7F31A}" dt="2021-11-07T20:21:17.310" v="19"/>
        <pc:sldMkLst>
          <pc:docMk/>
          <pc:sldMk cId="0" sldId="291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0" sldId="291"/>
            <ac:picMk id="6" creationId="{1A80B907-E0B7-49B4-A8DE-D9132663799C}"/>
          </ac:picMkLst>
        </pc:picChg>
      </pc:sldChg>
      <pc:sldChg chg="delSp modTransition modAnim modNotesTx">
        <pc:chgData name="Filippos Fotiadis" userId="e24cc43f9216fc90" providerId="LiveId" clId="{DC761991-BEA4-492E-9FA0-68A9F2E7F31A}" dt="2021-11-07T20:21:17.310" v="19"/>
        <pc:sldMkLst>
          <pc:docMk/>
          <pc:sldMk cId="2481785357" sldId="305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2481785357" sldId="305"/>
            <ac:picMk id="30" creationId="{9DC27C41-74FD-4BF2-876F-4D74AA132F4D}"/>
          </ac:picMkLst>
        </pc:picChg>
      </pc:sldChg>
      <pc:sldChg chg="delSp modTransition modAnim modNotesTx">
        <pc:chgData name="Filippos Fotiadis" userId="e24cc43f9216fc90" providerId="LiveId" clId="{DC761991-BEA4-492E-9FA0-68A9F2E7F31A}" dt="2021-11-07T20:21:17.310" v="19"/>
        <pc:sldMkLst>
          <pc:docMk/>
          <pc:sldMk cId="4117284305" sldId="306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4117284305" sldId="306"/>
            <ac:picMk id="14" creationId="{CCE6D083-28ED-46AE-934C-976B0EC79F22}"/>
          </ac:picMkLst>
        </pc:picChg>
      </pc:sldChg>
      <pc:sldChg chg="delSp modTransition modAnim modNotesTx">
        <pc:chgData name="Filippos Fotiadis" userId="e24cc43f9216fc90" providerId="LiveId" clId="{DC761991-BEA4-492E-9FA0-68A9F2E7F31A}" dt="2021-11-07T20:21:17.310" v="19"/>
        <pc:sldMkLst>
          <pc:docMk/>
          <pc:sldMk cId="1562502457" sldId="307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1562502457" sldId="307"/>
            <ac:picMk id="6" creationId="{BF059D46-C816-421D-AD7D-321E7E131538}"/>
          </ac:picMkLst>
        </pc:picChg>
      </pc:sldChg>
      <pc:sldChg chg="delSp modTransition modAnim modNotesTx">
        <pc:chgData name="Filippos Fotiadis" userId="e24cc43f9216fc90" providerId="LiveId" clId="{DC761991-BEA4-492E-9FA0-68A9F2E7F31A}" dt="2021-11-07T20:21:17.310" v="19"/>
        <pc:sldMkLst>
          <pc:docMk/>
          <pc:sldMk cId="2855244687" sldId="308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2855244687" sldId="308"/>
            <ac:picMk id="25" creationId="{956EDBB5-5DCD-4753-8ABD-7BD3B005D99D}"/>
          </ac:picMkLst>
        </pc:picChg>
      </pc:sldChg>
      <pc:sldChg chg="delSp modTransition modAnim modNotesTx">
        <pc:chgData name="Filippos Fotiadis" userId="e24cc43f9216fc90" providerId="LiveId" clId="{DC761991-BEA4-492E-9FA0-68A9F2E7F31A}" dt="2021-11-07T20:21:17.310" v="19"/>
        <pc:sldMkLst>
          <pc:docMk/>
          <pc:sldMk cId="3055321473" sldId="309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3055321473" sldId="309"/>
            <ac:picMk id="11" creationId="{BD422A22-A777-464B-96F5-EBB68C781899}"/>
          </ac:picMkLst>
        </pc:picChg>
      </pc:sldChg>
      <pc:sldChg chg="delSp modTransition modAnim modNotesTx">
        <pc:chgData name="Filippos Fotiadis" userId="e24cc43f9216fc90" providerId="LiveId" clId="{DC761991-BEA4-492E-9FA0-68A9F2E7F31A}" dt="2021-11-07T20:21:17.310" v="19"/>
        <pc:sldMkLst>
          <pc:docMk/>
          <pc:sldMk cId="2452044474" sldId="310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2452044474" sldId="310"/>
            <ac:picMk id="9" creationId="{360A0FAC-DEF3-49FC-AFDA-41399EC97771}"/>
          </ac:picMkLst>
        </pc:picChg>
      </pc:sldChg>
      <pc:sldChg chg="delSp modTransition modAnim modNotesTx">
        <pc:chgData name="Filippos Fotiadis" userId="e24cc43f9216fc90" providerId="LiveId" clId="{DC761991-BEA4-492E-9FA0-68A9F2E7F31A}" dt="2021-11-07T20:21:17.310" v="19"/>
        <pc:sldMkLst>
          <pc:docMk/>
          <pc:sldMk cId="3993446837" sldId="311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3993446837" sldId="311"/>
            <ac:picMk id="4" creationId="{E0AF70A2-98BB-44ED-8967-409FE1709EEA}"/>
          </ac:picMkLst>
        </pc:picChg>
      </pc:sldChg>
      <pc:sldChg chg="delSp modTransition modAnim modNotesTx">
        <pc:chgData name="Filippos Fotiadis" userId="e24cc43f9216fc90" providerId="LiveId" clId="{DC761991-BEA4-492E-9FA0-68A9F2E7F31A}" dt="2021-11-07T20:21:17.310" v="19"/>
        <pc:sldMkLst>
          <pc:docMk/>
          <pc:sldMk cId="418347490" sldId="312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418347490" sldId="312"/>
            <ac:picMk id="6" creationId="{27136B39-C38A-4CE7-B3CF-D78756CACAAD}"/>
          </ac:picMkLst>
        </pc:picChg>
      </pc:sldChg>
      <pc:sldChg chg="delSp modTransition modAnim modNotesTx">
        <pc:chgData name="Filippos Fotiadis" userId="e24cc43f9216fc90" providerId="LiveId" clId="{DC761991-BEA4-492E-9FA0-68A9F2E7F31A}" dt="2021-11-07T20:21:17.310" v="19"/>
        <pc:sldMkLst>
          <pc:docMk/>
          <pc:sldMk cId="2427786243" sldId="313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2427786243" sldId="313"/>
            <ac:picMk id="8" creationId="{90114A90-F0B5-476A-B52D-8768022F3A7B}"/>
          </ac:picMkLst>
        </pc:picChg>
      </pc:sldChg>
      <pc:sldChg chg="delSp modTransition modAnim modNotesTx">
        <pc:chgData name="Filippos Fotiadis" userId="e24cc43f9216fc90" providerId="LiveId" clId="{DC761991-BEA4-492E-9FA0-68A9F2E7F31A}" dt="2021-11-07T20:21:17.310" v="19"/>
        <pc:sldMkLst>
          <pc:docMk/>
          <pc:sldMk cId="838188939" sldId="314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838188939" sldId="314"/>
            <ac:picMk id="9" creationId="{D6547809-E95C-4AB2-BE4B-CD66E4B0EBBB}"/>
          </ac:picMkLst>
        </pc:picChg>
      </pc:sldChg>
      <pc:sldChg chg="delSp modTransition modAnim modNotesTx">
        <pc:chgData name="Filippos Fotiadis" userId="e24cc43f9216fc90" providerId="LiveId" clId="{DC761991-BEA4-492E-9FA0-68A9F2E7F31A}" dt="2021-11-07T20:21:17.310" v="19"/>
        <pc:sldMkLst>
          <pc:docMk/>
          <pc:sldMk cId="178750790" sldId="315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178750790" sldId="315"/>
            <ac:picMk id="5" creationId="{87E95D42-F0AC-48E1-9C85-A1FC8B9001D0}"/>
          </ac:picMkLst>
        </pc:picChg>
      </pc:sldChg>
      <pc:sldChg chg="delSp modTransition modAnim modNotesTx">
        <pc:chgData name="Filippos Fotiadis" userId="e24cc43f9216fc90" providerId="LiveId" clId="{DC761991-BEA4-492E-9FA0-68A9F2E7F31A}" dt="2021-11-07T20:21:17.310" v="19"/>
        <pc:sldMkLst>
          <pc:docMk/>
          <pc:sldMk cId="3206237782" sldId="316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3206237782" sldId="316"/>
            <ac:picMk id="5" creationId="{2C6FD1C3-2462-4427-8F78-605F567377BE}"/>
          </ac:picMkLst>
        </pc:picChg>
      </pc:sldChg>
      <pc:sldChg chg="delSp modTransition modAnim modNotesTx">
        <pc:chgData name="Filippos Fotiadis" userId="e24cc43f9216fc90" providerId="LiveId" clId="{DC761991-BEA4-492E-9FA0-68A9F2E7F31A}" dt="2021-11-07T20:21:17.310" v="19"/>
        <pc:sldMkLst>
          <pc:docMk/>
          <pc:sldMk cId="471904312" sldId="317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471904312" sldId="317"/>
            <ac:picMk id="4" creationId="{49C52F0F-57A1-49F2-86C0-1076A86AB509}"/>
          </ac:picMkLst>
        </pc:picChg>
      </pc:sldChg>
      <pc:sldChg chg="delSp modTransition modAnim modNotesTx">
        <pc:chgData name="Filippos Fotiadis" userId="e24cc43f9216fc90" providerId="LiveId" clId="{DC761991-BEA4-492E-9FA0-68A9F2E7F31A}" dt="2021-11-07T20:21:17.310" v="19"/>
        <pc:sldMkLst>
          <pc:docMk/>
          <pc:sldMk cId="1186937408" sldId="318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1186937408" sldId="318"/>
            <ac:picMk id="10" creationId="{6D6E4A99-1285-4021-A749-E495B3CC360F}"/>
          </ac:picMkLst>
        </pc:picChg>
      </pc:sldChg>
      <pc:sldChg chg="delSp modTransition modAnim">
        <pc:chgData name="Filippos Fotiadis" userId="e24cc43f9216fc90" providerId="LiveId" clId="{DC761991-BEA4-492E-9FA0-68A9F2E7F31A}" dt="2021-11-07T20:21:17.310" v="19"/>
        <pc:sldMkLst>
          <pc:docMk/>
          <pc:sldMk cId="1990320827" sldId="319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1990320827" sldId="319"/>
            <ac:picMk id="8" creationId="{177619E5-2BF4-4643-BFFD-1B1554DA2761}"/>
          </ac:picMkLst>
        </pc:picChg>
      </pc:sldChg>
      <pc:sldChg chg="delSp modTransition modAnim modNotesTx">
        <pc:chgData name="Filippos Fotiadis" userId="e24cc43f9216fc90" providerId="LiveId" clId="{DC761991-BEA4-492E-9FA0-68A9F2E7F31A}" dt="2021-11-07T20:21:17.310" v="19"/>
        <pc:sldMkLst>
          <pc:docMk/>
          <pc:sldMk cId="949466156" sldId="320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949466156" sldId="320"/>
            <ac:picMk id="11" creationId="{B56BBC13-8BC8-415E-AC3C-2AA159083ACD}"/>
          </ac:picMkLst>
        </pc:picChg>
      </pc:sldChg>
      <pc:sldChg chg="delSp modTransition modAnim modNotesTx">
        <pc:chgData name="Filippos Fotiadis" userId="e24cc43f9216fc90" providerId="LiveId" clId="{DC761991-BEA4-492E-9FA0-68A9F2E7F31A}" dt="2021-11-07T20:21:17.310" v="19"/>
        <pc:sldMkLst>
          <pc:docMk/>
          <pc:sldMk cId="1255138656" sldId="321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1255138656" sldId="321"/>
            <ac:picMk id="18" creationId="{59C7B83A-CB47-4527-A9FA-2A9740A18044}"/>
          </ac:picMkLst>
        </pc:picChg>
      </pc:sldChg>
      <pc:sldChg chg="delSp modTransition modAnim modNotesTx">
        <pc:chgData name="Filippos Fotiadis" userId="e24cc43f9216fc90" providerId="LiveId" clId="{DC761991-BEA4-492E-9FA0-68A9F2E7F31A}" dt="2021-11-07T20:21:17.310" v="19"/>
        <pc:sldMkLst>
          <pc:docMk/>
          <pc:sldMk cId="3225627990" sldId="322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3225627990" sldId="322"/>
            <ac:picMk id="16" creationId="{0B63C24B-DB03-4A44-9675-41F794CD9CAD}"/>
          </ac:picMkLst>
        </pc:picChg>
      </pc:sldChg>
      <pc:sldChg chg="delSp modTransition modAnim">
        <pc:chgData name="Filippos Fotiadis" userId="e24cc43f9216fc90" providerId="LiveId" clId="{DC761991-BEA4-492E-9FA0-68A9F2E7F31A}" dt="2021-11-07T20:21:17.310" v="19"/>
        <pc:sldMkLst>
          <pc:docMk/>
          <pc:sldMk cId="822934849" sldId="323"/>
        </pc:sldMkLst>
        <pc:picChg chg="del">
          <ac:chgData name="Filippos Fotiadis" userId="e24cc43f9216fc90" providerId="LiveId" clId="{DC761991-BEA4-492E-9FA0-68A9F2E7F31A}" dt="2021-11-07T20:20:14.565" v="0"/>
          <ac:picMkLst>
            <pc:docMk/>
            <pc:sldMk cId="822934849" sldId="323"/>
            <ac:picMk id="17" creationId="{4CB83500-C848-4537-9751-53F78E5F85D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834B0-9671-4581-931B-3FCC3DED0C00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432A9-6A9A-4390-A73C-635757E0D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3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32A9-6A9A-4390-A73C-635757E0DC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0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32A9-6A9A-4390-A73C-635757E0DC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0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32A9-6A9A-4390-A73C-635757E0DC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32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32A9-6A9A-4390-A73C-635757E0DC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42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32A9-6A9A-4390-A73C-635757E0DC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12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32A9-6A9A-4390-A73C-635757E0DC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79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32A9-6A9A-4390-A73C-635757E0DC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13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32A9-6A9A-4390-A73C-635757E0DC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41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967110" y="1557867"/>
            <a:ext cx="6795913" cy="2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67109" y="4275667"/>
            <a:ext cx="6795913" cy="1202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16666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8073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4967110" y="1557867"/>
            <a:ext cx="6795913" cy="2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4967109" y="4275667"/>
            <a:ext cx="6795913" cy="1202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16666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949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" y="1413933"/>
            <a:ext cx="11830756" cy="47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Merriweather Sans"/>
              <a:buChar char="•"/>
              <a:defRPr sz="2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1950" algn="l" rtl="0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EEB2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188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632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EEB2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304801" y="1600200"/>
            <a:ext cx="5588000" cy="462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6084714" y="1600200"/>
            <a:ext cx="5802487" cy="462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7086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629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F2B770-A20A-4F52-AE14-C4011B05170D}" type="slidenum">
              <a:rPr lang="en-US" altLang="en-US"/>
              <a:pPr/>
              <a:t>‹#›</a:t>
            </a:fld>
            <a:endParaRPr lang="en-US" altLang="en-US" sz="1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CPS Inter-Agency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Jeannette M. Wing</a:t>
            </a:r>
          </a:p>
        </p:txBody>
      </p:sp>
    </p:spTree>
    <p:extLst>
      <p:ext uri="{BB962C8B-B14F-4D97-AF65-F5344CB8AC3E}">
        <p14:creationId xmlns:p14="http://schemas.microsoft.com/office/powerpoint/2010/main" val="1146957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EEB2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304801" y="1600200"/>
            <a:ext cx="5588000" cy="462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6084714" y="1600200"/>
            <a:ext cx="5802487" cy="462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A36E405-44AE-4EE6-BC2E-D3782BBBC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fld id="{AD36E591-037F-4AF6-B40C-D5DFC80D82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855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picture layout">
  <p:cSld name="4-picture layou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EEB2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7"/>
          <p:cNvSpPr>
            <a:spLocks noGrp="1"/>
          </p:cNvSpPr>
          <p:nvPr>
            <p:ph type="pic" idx="2"/>
          </p:nvPr>
        </p:nvSpPr>
        <p:spPr>
          <a:xfrm>
            <a:off x="338666" y="1371600"/>
            <a:ext cx="5621868" cy="2253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7"/>
          <p:cNvSpPr>
            <a:spLocks noGrp="1"/>
          </p:cNvSpPr>
          <p:nvPr>
            <p:ph type="pic" idx="3"/>
          </p:nvPr>
        </p:nvSpPr>
        <p:spPr>
          <a:xfrm>
            <a:off x="6208889" y="1371600"/>
            <a:ext cx="5610579" cy="2253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7"/>
          <p:cNvSpPr>
            <a:spLocks noGrp="1"/>
          </p:cNvSpPr>
          <p:nvPr>
            <p:ph type="pic" idx="4"/>
          </p:nvPr>
        </p:nvSpPr>
        <p:spPr>
          <a:xfrm>
            <a:off x="338666" y="3784601"/>
            <a:ext cx="5621868" cy="245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>
            <a:spLocks noGrp="1"/>
          </p:cNvSpPr>
          <p:nvPr>
            <p:ph type="pic" idx="5"/>
          </p:nvPr>
        </p:nvSpPr>
        <p:spPr>
          <a:xfrm>
            <a:off x="6208889" y="3784600"/>
            <a:ext cx="5610579" cy="24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87AC3FE-201B-493F-9650-284D3C1C60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fld id="{AD36E591-037F-4AF6-B40C-D5DFC80D82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583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-picture layout">
  <p:cSld name="9-picture layou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EEB2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8"/>
          <p:cNvSpPr>
            <a:spLocks noGrp="1"/>
          </p:cNvSpPr>
          <p:nvPr>
            <p:ph type="pic" idx="2"/>
          </p:nvPr>
        </p:nvSpPr>
        <p:spPr>
          <a:xfrm>
            <a:off x="349956" y="1329267"/>
            <a:ext cx="3668888" cy="140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>
            <a:spLocks noGrp="1"/>
          </p:cNvSpPr>
          <p:nvPr>
            <p:ph type="pic" idx="3"/>
          </p:nvPr>
        </p:nvSpPr>
        <p:spPr>
          <a:xfrm>
            <a:off x="8123701" y="1329267"/>
            <a:ext cx="3740924" cy="140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>
            <a:spLocks noGrp="1"/>
          </p:cNvSpPr>
          <p:nvPr>
            <p:ph type="pic" idx="4"/>
          </p:nvPr>
        </p:nvSpPr>
        <p:spPr>
          <a:xfrm>
            <a:off x="4176890" y="1329267"/>
            <a:ext cx="3826933" cy="140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>
            <a:spLocks noGrp="1"/>
          </p:cNvSpPr>
          <p:nvPr>
            <p:ph type="pic" idx="5"/>
          </p:nvPr>
        </p:nvSpPr>
        <p:spPr>
          <a:xfrm>
            <a:off x="349956" y="2946400"/>
            <a:ext cx="3668888" cy="151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>
            <a:spLocks noGrp="1"/>
          </p:cNvSpPr>
          <p:nvPr>
            <p:ph type="pic" idx="6"/>
          </p:nvPr>
        </p:nvSpPr>
        <p:spPr>
          <a:xfrm>
            <a:off x="8123701" y="2946400"/>
            <a:ext cx="3740924" cy="151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8"/>
          <p:cNvSpPr>
            <a:spLocks noGrp="1"/>
          </p:cNvSpPr>
          <p:nvPr>
            <p:ph type="pic" idx="7"/>
          </p:nvPr>
        </p:nvSpPr>
        <p:spPr>
          <a:xfrm>
            <a:off x="4176890" y="2946400"/>
            <a:ext cx="3826933" cy="151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8"/>
          <p:cNvSpPr>
            <a:spLocks noGrp="1"/>
          </p:cNvSpPr>
          <p:nvPr>
            <p:ph type="pic" idx="8"/>
          </p:nvPr>
        </p:nvSpPr>
        <p:spPr>
          <a:xfrm>
            <a:off x="349956" y="4677839"/>
            <a:ext cx="3668888" cy="150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8"/>
          <p:cNvSpPr>
            <a:spLocks noGrp="1"/>
          </p:cNvSpPr>
          <p:nvPr>
            <p:ph type="pic" idx="9"/>
          </p:nvPr>
        </p:nvSpPr>
        <p:spPr>
          <a:xfrm>
            <a:off x="8123701" y="4677839"/>
            <a:ext cx="3740923" cy="150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8"/>
          <p:cNvSpPr>
            <a:spLocks noGrp="1"/>
          </p:cNvSpPr>
          <p:nvPr>
            <p:ph type="pic" idx="13"/>
          </p:nvPr>
        </p:nvSpPr>
        <p:spPr>
          <a:xfrm>
            <a:off x="4176890" y="4677839"/>
            <a:ext cx="3826933" cy="150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74F37E30-FB6D-4CE1-9CEA-72710695DC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fld id="{AD36E591-037F-4AF6-B40C-D5DFC80D82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91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picture layout">
  <p:cSld name="4-picture layou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EEB2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7"/>
          <p:cNvSpPr>
            <a:spLocks noGrp="1"/>
          </p:cNvSpPr>
          <p:nvPr>
            <p:ph type="pic" idx="2"/>
          </p:nvPr>
        </p:nvSpPr>
        <p:spPr>
          <a:xfrm>
            <a:off x="338666" y="1371600"/>
            <a:ext cx="5621868" cy="2253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7"/>
          <p:cNvSpPr>
            <a:spLocks noGrp="1"/>
          </p:cNvSpPr>
          <p:nvPr>
            <p:ph type="pic" idx="3"/>
          </p:nvPr>
        </p:nvSpPr>
        <p:spPr>
          <a:xfrm>
            <a:off x="6208889" y="1371600"/>
            <a:ext cx="5610579" cy="2253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7"/>
          <p:cNvSpPr>
            <a:spLocks noGrp="1"/>
          </p:cNvSpPr>
          <p:nvPr>
            <p:ph type="pic" idx="4"/>
          </p:nvPr>
        </p:nvSpPr>
        <p:spPr>
          <a:xfrm>
            <a:off x="338666" y="3784601"/>
            <a:ext cx="5621868" cy="245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>
            <a:spLocks noGrp="1"/>
          </p:cNvSpPr>
          <p:nvPr>
            <p:ph type="pic" idx="5"/>
          </p:nvPr>
        </p:nvSpPr>
        <p:spPr>
          <a:xfrm>
            <a:off x="6208889" y="3784600"/>
            <a:ext cx="5610579" cy="24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9D36564D-6F00-4340-96B7-3995F77C95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70822" y="0"/>
            <a:ext cx="421177" cy="41563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defRPr>
            </a:lvl1pPr>
          </a:lstStyle>
          <a:p>
            <a:fld id="{A8F623EC-D594-4848-8C2C-7BE8292F69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38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-picture layout">
  <p:cSld name="9-picture layou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EEB2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8"/>
          <p:cNvSpPr>
            <a:spLocks noGrp="1"/>
          </p:cNvSpPr>
          <p:nvPr>
            <p:ph type="pic" idx="2"/>
          </p:nvPr>
        </p:nvSpPr>
        <p:spPr>
          <a:xfrm>
            <a:off x="349956" y="1329267"/>
            <a:ext cx="3668888" cy="140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>
            <a:spLocks noGrp="1"/>
          </p:cNvSpPr>
          <p:nvPr>
            <p:ph type="pic" idx="3"/>
          </p:nvPr>
        </p:nvSpPr>
        <p:spPr>
          <a:xfrm>
            <a:off x="8123701" y="1329267"/>
            <a:ext cx="3740924" cy="140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>
            <a:spLocks noGrp="1"/>
          </p:cNvSpPr>
          <p:nvPr>
            <p:ph type="pic" idx="4"/>
          </p:nvPr>
        </p:nvSpPr>
        <p:spPr>
          <a:xfrm>
            <a:off x="4176890" y="1329267"/>
            <a:ext cx="3826933" cy="140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>
            <a:spLocks noGrp="1"/>
          </p:cNvSpPr>
          <p:nvPr>
            <p:ph type="pic" idx="5"/>
          </p:nvPr>
        </p:nvSpPr>
        <p:spPr>
          <a:xfrm>
            <a:off x="349956" y="2946400"/>
            <a:ext cx="3668888" cy="151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>
            <a:spLocks noGrp="1"/>
          </p:cNvSpPr>
          <p:nvPr>
            <p:ph type="pic" idx="6"/>
          </p:nvPr>
        </p:nvSpPr>
        <p:spPr>
          <a:xfrm>
            <a:off x="8123701" y="2946400"/>
            <a:ext cx="3740924" cy="151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8"/>
          <p:cNvSpPr>
            <a:spLocks noGrp="1"/>
          </p:cNvSpPr>
          <p:nvPr>
            <p:ph type="pic" idx="7"/>
          </p:nvPr>
        </p:nvSpPr>
        <p:spPr>
          <a:xfrm>
            <a:off x="4176890" y="2946400"/>
            <a:ext cx="3826933" cy="151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8"/>
          <p:cNvSpPr>
            <a:spLocks noGrp="1"/>
          </p:cNvSpPr>
          <p:nvPr>
            <p:ph type="pic" idx="8"/>
          </p:nvPr>
        </p:nvSpPr>
        <p:spPr>
          <a:xfrm>
            <a:off x="349956" y="4677839"/>
            <a:ext cx="3668888" cy="150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8"/>
          <p:cNvSpPr>
            <a:spLocks noGrp="1"/>
          </p:cNvSpPr>
          <p:nvPr>
            <p:ph type="pic" idx="9"/>
          </p:nvPr>
        </p:nvSpPr>
        <p:spPr>
          <a:xfrm>
            <a:off x="8123701" y="4677839"/>
            <a:ext cx="3740923" cy="150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8"/>
          <p:cNvSpPr>
            <a:spLocks noGrp="1"/>
          </p:cNvSpPr>
          <p:nvPr>
            <p:ph type="pic" idx="13"/>
          </p:nvPr>
        </p:nvSpPr>
        <p:spPr>
          <a:xfrm>
            <a:off x="4176890" y="4677839"/>
            <a:ext cx="3826933" cy="150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3AA5BB37-56D7-4538-9A5F-FC4FA0F2112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770822" y="0"/>
            <a:ext cx="421177" cy="41563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defRPr>
            </a:lvl1pPr>
          </a:lstStyle>
          <a:p>
            <a:fld id="{A8F623EC-D594-4848-8C2C-7BE8292F69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86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" y="1413933"/>
            <a:ext cx="11830756" cy="47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Merriweather Sans"/>
              <a:buChar char="•"/>
              <a:defRPr sz="2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1950" algn="l" rtl="0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EEB2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25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EEB2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304801" y="1600200"/>
            <a:ext cx="5588000" cy="462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6084714" y="1600200"/>
            <a:ext cx="5802487" cy="462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841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picture layout">
  <p:cSld name="4-picture layou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EEB2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7"/>
          <p:cNvSpPr>
            <a:spLocks noGrp="1"/>
          </p:cNvSpPr>
          <p:nvPr>
            <p:ph type="pic" idx="2"/>
          </p:nvPr>
        </p:nvSpPr>
        <p:spPr>
          <a:xfrm>
            <a:off x="338666" y="1371600"/>
            <a:ext cx="5621868" cy="2253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7"/>
          <p:cNvSpPr>
            <a:spLocks noGrp="1"/>
          </p:cNvSpPr>
          <p:nvPr>
            <p:ph type="pic" idx="3"/>
          </p:nvPr>
        </p:nvSpPr>
        <p:spPr>
          <a:xfrm>
            <a:off x="6208889" y="1371600"/>
            <a:ext cx="5610579" cy="2253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7"/>
          <p:cNvSpPr>
            <a:spLocks noGrp="1"/>
          </p:cNvSpPr>
          <p:nvPr>
            <p:ph type="pic" idx="4"/>
          </p:nvPr>
        </p:nvSpPr>
        <p:spPr>
          <a:xfrm>
            <a:off x="338666" y="3784601"/>
            <a:ext cx="5621868" cy="245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>
            <a:spLocks noGrp="1"/>
          </p:cNvSpPr>
          <p:nvPr>
            <p:ph type="pic" idx="5"/>
          </p:nvPr>
        </p:nvSpPr>
        <p:spPr>
          <a:xfrm>
            <a:off x="6208889" y="3784600"/>
            <a:ext cx="5610579" cy="24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56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-picture layout">
  <p:cSld name="9-picture layou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EEB2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8"/>
          <p:cNvSpPr>
            <a:spLocks noGrp="1"/>
          </p:cNvSpPr>
          <p:nvPr>
            <p:ph type="pic" idx="2"/>
          </p:nvPr>
        </p:nvSpPr>
        <p:spPr>
          <a:xfrm>
            <a:off x="349956" y="1329267"/>
            <a:ext cx="3668888" cy="140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>
            <a:spLocks noGrp="1"/>
          </p:cNvSpPr>
          <p:nvPr>
            <p:ph type="pic" idx="3"/>
          </p:nvPr>
        </p:nvSpPr>
        <p:spPr>
          <a:xfrm>
            <a:off x="8123701" y="1329267"/>
            <a:ext cx="3740924" cy="140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>
            <a:spLocks noGrp="1"/>
          </p:cNvSpPr>
          <p:nvPr>
            <p:ph type="pic" idx="4"/>
          </p:nvPr>
        </p:nvSpPr>
        <p:spPr>
          <a:xfrm>
            <a:off x="4176890" y="1329267"/>
            <a:ext cx="3826933" cy="140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>
            <a:spLocks noGrp="1"/>
          </p:cNvSpPr>
          <p:nvPr>
            <p:ph type="pic" idx="5"/>
          </p:nvPr>
        </p:nvSpPr>
        <p:spPr>
          <a:xfrm>
            <a:off x="349956" y="2946400"/>
            <a:ext cx="3668888" cy="151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>
            <a:spLocks noGrp="1"/>
          </p:cNvSpPr>
          <p:nvPr>
            <p:ph type="pic" idx="6"/>
          </p:nvPr>
        </p:nvSpPr>
        <p:spPr>
          <a:xfrm>
            <a:off x="8123701" y="2946400"/>
            <a:ext cx="3740924" cy="151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8"/>
          <p:cNvSpPr>
            <a:spLocks noGrp="1"/>
          </p:cNvSpPr>
          <p:nvPr>
            <p:ph type="pic" idx="7"/>
          </p:nvPr>
        </p:nvSpPr>
        <p:spPr>
          <a:xfrm>
            <a:off x="4176890" y="2946400"/>
            <a:ext cx="3826933" cy="151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8"/>
          <p:cNvSpPr>
            <a:spLocks noGrp="1"/>
          </p:cNvSpPr>
          <p:nvPr>
            <p:ph type="pic" idx="8"/>
          </p:nvPr>
        </p:nvSpPr>
        <p:spPr>
          <a:xfrm>
            <a:off x="349956" y="4677839"/>
            <a:ext cx="3668888" cy="150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8"/>
          <p:cNvSpPr>
            <a:spLocks noGrp="1"/>
          </p:cNvSpPr>
          <p:nvPr>
            <p:ph type="pic" idx="9"/>
          </p:nvPr>
        </p:nvSpPr>
        <p:spPr>
          <a:xfrm>
            <a:off x="8123701" y="4677839"/>
            <a:ext cx="3740923" cy="150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8"/>
          <p:cNvSpPr>
            <a:spLocks noGrp="1"/>
          </p:cNvSpPr>
          <p:nvPr>
            <p:ph type="pic" idx="13"/>
          </p:nvPr>
        </p:nvSpPr>
        <p:spPr>
          <a:xfrm>
            <a:off x="4176890" y="4677839"/>
            <a:ext cx="3826933" cy="150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5267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967110" y="1557867"/>
            <a:ext cx="6795913" cy="2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67109" y="4275667"/>
            <a:ext cx="6795913" cy="1202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16666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754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967110" y="1557867"/>
            <a:ext cx="6795913" cy="2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67109" y="4275667"/>
            <a:ext cx="6795913" cy="1202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16666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28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8128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9966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EEB2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1" y="1363133"/>
            <a:ext cx="11899345" cy="4834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5F8E879-3D13-470C-864E-30FA5CC75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0822" y="0"/>
            <a:ext cx="421177" cy="41563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defRPr>
            </a:lvl1pPr>
          </a:lstStyle>
          <a:p>
            <a:fld id="{A8F623EC-D594-4848-8C2C-7BE8292F69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2491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EEB2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1" y="1363133"/>
            <a:ext cx="11899345" cy="4834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28692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8128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94207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EEB2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1" y="1363133"/>
            <a:ext cx="11899345" cy="4834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274300" bIns="45700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C62A0-DA01-4353-A783-A0FC72390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fld id="{AD36E591-037F-4AF6-B40C-D5DFC80D82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896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image" Target="../media/image66.png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image" Target="../media/image65.png"/><Relationship Id="rId2" Type="http://schemas.openxmlformats.org/officeDocument/2006/relationships/tags" Target="../tags/tag49.xml"/><Relationship Id="rId16" Type="http://schemas.openxmlformats.org/officeDocument/2006/relationships/image" Target="../media/image69.png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image" Target="../media/image64.png"/><Relationship Id="rId5" Type="http://schemas.openxmlformats.org/officeDocument/2006/relationships/tags" Target="../tags/tag52.xml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tags" Target="../tags/tag5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notesSlide" Target="../notesSlides/notesSlide4.xml"/><Relationship Id="rId18" Type="http://schemas.openxmlformats.org/officeDocument/2006/relationships/image" Target="../media/image74.png"/><Relationship Id="rId3" Type="http://schemas.openxmlformats.org/officeDocument/2006/relationships/tags" Target="../tags/tag58.xml"/><Relationship Id="rId21" Type="http://schemas.openxmlformats.org/officeDocument/2006/relationships/image" Target="../media/image77.png"/><Relationship Id="rId7" Type="http://schemas.openxmlformats.org/officeDocument/2006/relationships/tags" Target="../tags/tag62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73.png"/><Relationship Id="rId2" Type="http://schemas.openxmlformats.org/officeDocument/2006/relationships/tags" Target="../tags/tag57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5" Type="http://schemas.openxmlformats.org/officeDocument/2006/relationships/tags" Target="../tags/tag60.xml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10" Type="http://schemas.openxmlformats.org/officeDocument/2006/relationships/tags" Target="../tags/tag65.xml"/><Relationship Id="rId19" Type="http://schemas.openxmlformats.org/officeDocument/2006/relationships/image" Target="../media/image75.png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../media/image70.png"/><Relationship Id="rId22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tags" Target="../tags/tag69.xml"/><Relationship Id="rId21" Type="http://schemas.openxmlformats.org/officeDocument/2006/relationships/image" Target="../media/image89.png"/><Relationship Id="rId7" Type="http://schemas.openxmlformats.org/officeDocument/2006/relationships/tags" Target="../tags/tag73.xml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tags" Target="../tags/tag68.xml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71.xml"/><Relationship Id="rId15" Type="http://schemas.openxmlformats.org/officeDocument/2006/relationships/image" Target="../media/image83.png"/><Relationship Id="rId10" Type="http://schemas.openxmlformats.org/officeDocument/2006/relationships/tags" Target="../tags/tag76.xml"/><Relationship Id="rId19" Type="http://schemas.openxmlformats.org/officeDocument/2006/relationships/image" Target="../media/image87.png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94.png"/><Relationship Id="rId3" Type="http://schemas.openxmlformats.org/officeDocument/2006/relationships/tags" Target="../tags/tag7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3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92.png"/><Relationship Id="rId5" Type="http://schemas.openxmlformats.org/officeDocument/2006/relationships/tags" Target="../tags/tag81.xml"/><Relationship Id="rId10" Type="http://schemas.openxmlformats.org/officeDocument/2006/relationships/image" Target="../media/image91.png"/><Relationship Id="rId4" Type="http://schemas.openxmlformats.org/officeDocument/2006/relationships/tags" Target="../tags/tag80.xml"/><Relationship Id="rId9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98.png"/><Relationship Id="rId3" Type="http://schemas.openxmlformats.org/officeDocument/2006/relationships/tags" Target="../tags/tag85.xml"/><Relationship Id="rId21" Type="http://schemas.openxmlformats.org/officeDocument/2006/relationships/image" Target="../media/image101.png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17" Type="http://schemas.openxmlformats.org/officeDocument/2006/relationships/image" Target="../media/image97.png"/><Relationship Id="rId25" Type="http://schemas.openxmlformats.org/officeDocument/2006/relationships/image" Target="../media/image105.png"/><Relationship Id="rId2" Type="http://schemas.openxmlformats.org/officeDocument/2006/relationships/tags" Target="../tags/tag84.xml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24" Type="http://schemas.openxmlformats.org/officeDocument/2006/relationships/image" Target="../media/image104.png"/><Relationship Id="rId5" Type="http://schemas.openxmlformats.org/officeDocument/2006/relationships/tags" Target="../tags/tag87.xml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10" Type="http://schemas.openxmlformats.org/officeDocument/2006/relationships/tags" Target="../tags/tag92.xml"/><Relationship Id="rId19" Type="http://schemas.openxmlformats.org/officeDocument/2006/relationships/image" Target="../media/image99.png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notesSlide" Target="../notesSlides/notesSlide6.xml"/><Relationship Id="rId22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tags" Target="../tags/tag107.xml"/><Relationship Id="rId18" Type="http://schemas.openxmlformats.org/officeDocument/2006/relationships/image" Target="../media/image108.png"/><Relationship Id="rId26" Type="http://schemas.openxmlformats.org/officeDocument/2006/relationships/image" Target="../media/image116.png"/><Relationship Id="rId3" Type="http://schemas.openxmlformats.org/officeDocument/2006/relationships/tags" Target="../tags/tag97.xml"/><Relationship Id="rId21" Type="http://schemas.openxmlformats.org/officeDocument/2006/relationships/image" Target="../media/image111.png"/><Relationship Id="rId7" Type="http://schemas.openxmlformats.org/officeDocument/2006/relationships/tags" Target="../tags/tag101.xml"/><Relationship Id="rId12" Type="http://schemas.openxmlformats.org/officeDocument/2006/relationships/tags" Target="../tags/tag106.xml"/><Relationship Id="rId17" Type="http://schemas.openxmlformats.org/officeDocument/2006/relationships/image" Target="../media/image107.png"/><Relationship Id="rId25" Type="http://schemas.openxmlformats.org/officeDocument/2006/relationships/image" Target="../media/image115.png"/><Relationship Id="rId2" Type="http://schemas.openxmlformats.org/officeDocument/2006/relationships/tags" Target="../tags/tag96.xml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24" Type="http://schemas.openxmlformats.org/officeDocument/2006/relationships/image" Target="../media/image114.png"/><Relationship Id="rId5" Type="http://schemas.openxmlformats.org/officeDocument/2006/relationships/tags" Target="../tags/tag99.xml"/><Relationship Id="rId15" Type="http://schemas.openxmlformats.org/officeDocument/2006/relationships/notesSlide" Target="../notesSlides/notesSlide7.xml"/><Relationship Id="rId23" Type="http://schemas.openxmlformats.org/officeDocument/2006/relationships/image" Target="../media/image113.png"/><Relationship Id="rId10" Type="http://schemas.openxmlformats.org/officeDocument/2006/relationships/tags" Target="../tags/tag104.xml"/><Relationship Id="rId19" Type="http://schemas.openxmlformats.org/officeDocument/2006/relationships/image" Target="../media/image109.png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12.png"/><Relationship Id="rId27" Type="http://schemas.openxmlformats.org/officeDocument/2006/relationships/image" Target="../media/image1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tags" Target="../tags/tag110.xml"/><Relationship Id="rId21" Type="http://schemas.openxmlformats.org/officeDocument/2006/relationships/image" Target="../media/image126.png"/><Relationship Id="rId7" Type="http://schemas.openxmlformats.org/officeDocument/2006/relationships/tags" Target="../tags/tag114.xml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122.png"/><Relationship Id="rId2" Type="http://schemas.openxmlformats.org/officeDocument/2006/relationships/tags" Target="../tags/tag109.xml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15" Type="http://schemas.openxmlformats.org/officeDocument/2006/relationships/image" Target="../media/image120.png"/><Relationship Id="rId10" Type="http://schemas.openxmlformats.org/officeDocument/2006/relationships/tags" Target="../tags/tag117.xml"/><Relationship Id="rId19" Type="http://schemas.openxmlformats.org/officeDocument/2006/relationships/image" Target="../media/image124.png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image" Target="../media/image119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130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133.png"/><Relationship Id="rId3" Type="http://schemas.openxmlformats.org/officeDocument/2006/relationships/tags" Target="../tags/tag120.xml"/><Relationship Id="rId21" Type="http://schemas.openxmlformats.org/officeDocument/2006/relationships/image" Target="../media/image128.png"/><Relationship Id="rId34" Type="http://schemas.openxmlformats.org/officeDocument/2006/relationships/image" Target="../media/image141.png"/><Relationship Id="rId7" Type="http://schemas.openxmlformats.org/officeDocument/2006/relationships/tags" Target="../tags/tag124.xml"/><Relationship Id="rId12" Type="http://schemas.openxmlformats.org/officeDocument/2006/relationships/tags" Target="../tags/tag129.xml"/><Relationship Id="rId17" Type="http://schemas.openxmlformats.org/officeDocument/2006/relationships/tags" Target="../tags/tag134.xml"/><Relationship Id="rId25" Type="http://schemas.openxmlformats.org/officeDocument/2006/relationships/image" Target="../media/image132.png"/><Relationship Id="rId33" Type="http://schemas.openxmlformats.org/officeDocument/2006/relationships/image" Target="../media/image140.png"/><Relationship Id="rId2" Type="http://schemas.openxmlformats.org/officeDocument/2006/relationships/tags" Target="../tags/tag119.xml"/><Relationship Id="rId16" Type="http://schemas.openxmlformats.org/officeDocument/2006/relationships/tags" Target="../tags/tag133.xml"/><Relationship Id="rId20" Type="http://schemas.openxmlformats.org/officeDocument/2006/relationships/image" Target="../media/image127.png"/><Relationship Id="rId29" Type="http://schemas.openxmlformats.org/officeDocument/2006/relationships/image" Target="../media/image136.png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tags" Target="../tags/tag128.xml"/><Relationship Id="rId24" Type="http://schemas.openxmlformats.org/officeDocument/2006/relationships/image" Target="../media/image131.png"/><Relationship Id="rId32" Type="http://schemas.openxmlformats.org/officeDocument/2006/relationships/image" Target="../media/image139.png"/><Relationship Id="rId5" Type="http://schemas.openxmlformats.org/officeDocument/2006/relationships/tags" Target="../tags/tag122.xml"/><Relationship Id="rId15" Type="http://schemas.openxmlformats.org/officeDocument/2006/relationships/tags" Target="../tags/tag132.xml"/><Relationship Id="rId23" Type="http://schemas.openxmlformats.org/officeDocument/2006/relationships/image" Target="../media/image130.png"/><Relationship Id="rId28" Type="http://schemas.openxmlformats.org/officeDocument/2006/relationships/image" Target="../media/image135.png"/><Relationship Id="rId10" Type="http://schemas.openxmlformats.org/officeDocument/2006/relationships/tags" Target="../tags/tag127.xml"/><Relationship Id="rId19" Type="http://schemas.openxmlformats.org/officeDocument/2006/relationships/notesSlide" Target="../notesSlides/notesSlide9.xml"/><Relationship Id="rId31" Type="http://schemas.openxmlformats.org/officeDocument/2006/relationships/image" Target="../media/image138.png"/><Relationship Id="rId4" Type="http://schemas.openxmlformats.org/officeDocument/2006/relationships/tags" Target="../tags/tag121.xml"/><Relationship Id="rId9" Type="http://schemas.openxmlformats.org/officeDocument/2006/relationships/tags" Target="../tags/tag126.xml"/><Relationship Id="rId14" Type="http://schemas.openxmlformats.org/officeDocument/2006/relationships/tags" Target="../tags/tag131.xml"/><Relationship Id="rId22" Type="http://schemas.openxmlformats.org/officeDocument/2006/relationships/image" Target="../media/image129.png"/><Relationship Id="rId27" Type="http://schemas.openxmlformats.org/officeDocument/2006/relationships/image" Target="../media/image134.png"/><Relationship Id="rId30" Type="http://schemas.openxmlformats.org/officeDocument/2006/relationships/image" Target="../media/image137.png"/><Relationship Id="rId35" Type="http://schemas.openxmlformats.org/officeDocument/2006/relationships/image" Target="../media/image142.png"/><Relationship Id="rId8" Type="http://schemas.openxmlformats.org/officeDocument/2006/relationships/tags" Target="../tags/tag1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tags" Target="../tags/tag137.xml"/><Relationship Id="rId7" Type="http://schemas.openxmlformats.org/officeDocument/2006/relationships/image" Target="../media/image143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6.emf"/><Relationship Id="rId4" Type="http://schemas.openxmlformats.org/officeDocument/2006/relationships/tags" Target="../tags/tag138.xml"/><Relationship Id="rId9" Type="http://schemas.openxmlformats.org/officeDocument/2006/relationships/image" Target="../media/image1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0.emf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image" Target="../media/image149.emf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5.xml"/><Relationship Id="rId7" Type="http://schemas.openxmlformats.org/officeDocument/2006/relationships/image" Target="../media/image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3" Type="http://schemas.openxmlformats.org/officeDocument/2006/relationships/image" Target="../media/image18.png"/><Relationship Id="rId7" Type="http://schemas.openxmlformats.org/officeDocument/2006/relationships/image" Target="../media/image155.jpg"/><Relationship Id="rId12" Type="http://schemas.openxmlformats.org/officeDocument/2006/relationships/image" Target="../media/image160.png"/><Relationship Id="rId2" Type="http://schemas.openxmlformats.org/officeDocument/2006/relationships/image" Target="../media/image17.jpg"/><Relationship Id="rId16" Type="http://schemas.openxmlformats.org/officeDocument/2006/relationships/image" Target="../media/image16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4.png"/><Relationship Id="rId11" Type="http://schemas.openxmlformats.org/officeDocument/2006/relationships/image" Target="../media/image159.jpeg"/><Relationship Id="rId5" Type="http://schemas.openxmlformats.org/officeDocument/2006/relationships/image" Target="../media/image153.jpeg"/><Relationship Id="rId15" Type="http://schemas.openxmlformats.org/officeDocument/2006/relationships/image" Target="../media/image163.jpeg"/><Relationship Id="rId10" Type="http://schemas.openxmlformats.org/officeDocument/2006/relationships/image" Target="../media/image158.gif"/><Relationship Id="rId4" Type="http://schemas.openxmlformats.org/officeDocument/2006/relationships/image" Target="../media/image152.jpeg"/><Relationship Id="rId9" Type="http://schemas.openxmlformats.org/officeDocument/2006/relationships/image" Target="../media/image157.jpg"/><Relationship Id="rId14" Type="http://schemas.openxmlformats.org/officeDocument/2006/relationships/image" Target="../media/image1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8.xml"/><Relationship Id="rId7" Type="http://schemas.openxmlformats.org/officeDocument/2006/relationships/image" Target="../media/image2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tags" Target="../tags/tag9.xm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0.png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28.png"/><Relationship Id="rId5" Type="http://schemas.openxmlformats.org/officeDocument/2006/relationships/tags" Target="../tags/tag14.xml"/><Relationship Id="rId10" Type="http://schemas.openxmlformats.org/officeDocument/2006/relationships/image" Target="../media/image27.png"/><Relationship Id="rId4" Type="http://schemas.openxmlformats.org/officeDocument/2006/relationships/tags" Target="../tags/tag13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6.pn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35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34.png"/><Relationship Id="rId5" Type="http://schemas.openxmlformats.org/officeDocument/2006/relationships/tags" Target="../tags/tag20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19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26" Type="http://schemas.openxmlformats.org/officeDocument/2006/relationships/image" Target="../media/image43.png"/><Relationship Id="rId39" Type="http://schemas.openxmlformats.org/officeDocument/2006/relationships/image" Target="../media/image56.png"/><Relationship Id="rId21" Type="http://schemas.openxmlformats.org/officeDocument/2006/relationships/notesSlide" Target="../notesSlides/notesSlide3.xml"/><Relationship Id="rId34" Type="http://schemas.openxmlformats.org/officeDocument/2006/relationships/image" Target="../media/image51.png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5" Type="http://schemas.openxmlformats.org/officeDocument/2006/relationships/image" Target="../media/image42.png"/><Relationship Id="rId33" Type="http://schemas.openxmlformats.org/officeDocument/2006/relationships/image" Target="../media/image50.png"/><Relationship Id="rId38" Type="http://schemas.openxmlformats.org/officeDocument/2006/relationships/image" Target="../media/image55.png"/><Relationship Id="rId2" Type="http://schemas.openxmlformats.org/officeDocument/2006/relationships/tags" Target="../tags/tag24.xml"/><Relationship Id="rId16" Type="http://schemas.openxmlformats.org/officeDocument/2006/relationships/tags" Target="../tags/tag38.xml"/><Relationship Id="rId20" Type="http://schemas.openxmlformats.org/officeDocument/2006/relationships/slideLayout" Target="../slideLayouts/slideLayout2.xml"/><Relationship Id="rId29" Type="http://schemas.openxmlformats.org/officeDocument/2006/relationships/image" Target="../media/image46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54.png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10" Type="http://schemas.openxmlformats.org/officeDocument/2006/relationships/tags" Target="../tags/tag32.xml"/><Relationship Id="rId19" Type="http://schemas.openxmlformats.org/officeDocument/2006/relationships/tags" Target="../tags/tag41.xml"/><Relationship Id="rId31" Type="http://schemas.openxmlformats.org/officeDocument/2006/relationships/image" Target="../media/image48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Relationship Id="rId8" Type="http://schemas.openxmlformats.org/officeDocument/2006/relationships/tags" Target="../tags/tag30.xml"/><Relationship Id="rId3" Type="http://schemas.openxmlformats.org/officeDocument/2006/relationships/tags" Target="../tags/tag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tags" Target="../tags/tag4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1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60.png"/><Relationship Id="rId5" Type="http://schemas.openxmlformats.org/officeDocument/2006/relationships/tags" Target="../tags/tag46.xml"/><Relationship Id="rId10" Type="http://schemas.openxmlformats.org/officeDocument/2006/relationships/image" Target="../media/image59.png"/><Relationship Id="rId4" Type="http://schemas.openxmlformats.org/officeDocument/2006/relationships/tags" Target="../tags/tag45.xml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\textbf{Assured Neuro-Symbolic Learning-based Control\\ Subject to Timed Temporal Logic Constraints}&#10;&#10;&#10;&#10;\end{document}" title="IguanaTex Bitmap Display">
            <a:extLst>
              <a:ext uri="{FF2B5EF4-FFF2-40B4-BE49-F238E27FC236}">
                <a16:creationId xmlns:a16="http://schemas.microsoft.com/office/drawing/2014/main" id="{7CEB5DBB-E545-F776-717C-1FA6C6A6BF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76" y="1562848"/>
            <a:ext cx="7878467" cy="669363"/>
          </a:xfrm>
          <a:prstGeom prst="rect">
            <a:avLst/>
          </a:prstGeom>
        </p:spPr>
      </p:pic>
      <p:pic>
        <p:nvPicPr>
          <p:cNvPr id="18" name="Picture 17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{\large\textbf{Kyriakos G. Vamvoudakis}}\\&#10;{\small Dutton-Ducoffe Endowed Professor\\&#10;The Daniel Guggenheim School of Aerospace Engineering\\&#10;Georgia Institute of Technology}&#10;&#10;&#10;&#10;\end{document}" title="IguanaTex Bitmap Display">
            <a:extLst>
              <a:ext uri="{FF2B5EF4-FFF2-40B4-BE49-F238E27FC236}">
                <a16:creationId xmlns:a16="http://schemas.microsoft.com/office/drawing/2014/main" id="{20BDFDBD-2CD0-9355-DD7E-69EB67DDA04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707" y="4289629"/>
            <a:ext cx="5310206" cy="100552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1484C-44E7-4FEF-8A1A-6DCBF6D01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Optimal Control Problem</a:t>
            </a:r>
          </a:p>
        </p:txBody>
      </p:sp>
      <p:pic>
        <p:nvPicPr>
          <p:cNvPr id="5" name="Picture 4" descr="\documentclass{article}&#10;\usepackage{amsmath}&#10;\usepackage{amsfonts}&#10;\pagestyle{empty}&#10;\begin{document}&#10;&#10;&#10;\begin{align*}\nonumber&#10;    J_\ell(e_\ell(t_k),t_k,u){:=}{\int_{t_k}^{t_\ell}}&amp;\Big(r(e_\ell(\tau),u(e_\ell(\tau),\tau)))\mathrm{d}\tau ,&#10;    \\&amp;\hspace{-30mm}\textrm{subject to:} \qquad\quad&#10;    \dot{e}_{\ell} = F_{\ell}(e_{\ell}) + G_{\ell}(e_{\ell})u. &#10;\end{align*}&#10;&#10;\end{document}" title="IguanaTex Bitmap Display">
            <a:extLst>
              <a:ext uri="{FF2B5EF4-FFF2-40B4-BE49-F238E27FC236}">
                <a16:creationId xmlns:a16="http://schemas.microsoft.com/office/drawing/2014/main" id="{52CBC8BC-0264-8B04-AE1F-120E1BDA98A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95" y="3091251"/>
            <a:ext cx="5290549" cy="10805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70D7E0E-8ABA-49D7-86D3-5C0F46EDD815}"/>
              </a:ext>
            </a:extLst>
          </p:cNvPr>
          <p:cNvSpPr/>
          <p:nvPr/>
        </p:nvSpPr>
        <p:spPr>
          <a:xfrm>
            <a:off x="4623156" y="3066172"/>
            <a:ext cx="199090" cy="218347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D223FC-E9AF-4B1F-999B-3BA73EB7AF61}"/>
              </a:ext>
            </a:extLst>
          </p:cNvPr>
          <p:cNvSpPr/>
          <p:nvPr/>
        </p:nvSpPr>
        <p:spPr>
          <a:xfrm>
            <a:off x="4477081" y="3573482"/>
            <a:ext cx="243921" cy="218348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277C267-A5BC-4071-BBEB-816530C8B6B9}"/>
              </a:ext>
            </a:extLst>
          </p:cNvPr>
          <p:cNvCxnSpPr>
            <a:cxnSpLocks/>
            <a:stCxn id="18" idx="1"/>
            <a:endCxn id="10" idx="3"/>
          </p:cNvCxnSpPr>
          <p:nvPr/>
        </p:nvCxnSpPr>
        <p:spPr>
          <a:xfrm flipH="1">
            <a:off x="4822246" y="2813677"/>
            <a:ext cx="1497873" cy="361669"/>
          </a:xfrm>
          <a:prstGeom prst="straightConnector1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E04C4F-5D43-413E-9135-926BE263BE17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4772475" y="2813677"/>
            <a:ext cx="1547644" cy="777192"/>
          </a:xfrm>
          <a:prstGeom prst="straightConnector1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0D67B96-DAB8-43A6-8F23-C570B7073A58}"/>
              </a:ext>
            </a:extLst>
          </p:cNvPr>
          <p:cNvSpPr/>
          <p:nvPr/>
        </p:nvSpPr>
        <p:spPr>
          <a:xfrm>
            <a:off x="6320119" y="2648794"/>
            <a:ext cx="3935505" cy="329766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343789-7752-4F01-B4C4-0723AEBBFE3B}"/>
              </a:ext>
            </a:extLst>
          </p:cNvPr>
          <p:cNvSpPr/>
          <p:nvPr/>
        </p:nvSpPr>
        <p:spPr>
          <a:xfrm>
            <a:off x="4539409" y="3861307"/>
            <a:ext cx="2632356" cy="423221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4B6E45-16B5-4B86-A8DB-DAE357444C16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7171765" y="4016014"/>
            <a:ext cx="866584" cy="89821"/>
          </a:xfrm>
          <a:prstGeom prst="straightConnector1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82C71-B4BD-49AC-ACA6-0C08CB067B2E}"/>
              </a:ext>
            </a:extLst>
          </p:cNvPr>
          <p:cNvSpPr/>
          <p:nvPr/>
        </p:nvSpPr>
        <p:spPr>
          <a:xfrm>
            <a:off x="8038349" y="3672350"/>
            <a:ext cx="3796937" cy="687328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E09EB1-FCA2-4CFF-B730-80B36AD05F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623EC-D594-4848-8C2C-7BE8292F693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We have at hand a timed path.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667F2440-8358-679B-D225-8B5F82878EE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1" y="1316548"/>
            <a:ext cx="3737295" cy="227393"/>
          </a:xfrm>
          <a:prstGeom prst="rect">
            <a:avLst/>
          </a:prstGeom>
        </p:spPr>
      </p:pic>
      <p:pic>
        <p:nvPicPr>
          <p:cNvPr id="14" name="Picture 13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We want a control law that achieves it and minimizes: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8DD67648-CB9A-DD6E-3C00-FC9F011624B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2" y="2097429"/>
            <a:ext cx="6230981" cy="181381"/>
          </a:xfrm>
          <a:prstGeom prst="rect">
            <a:avLst/>
          </a:prstGeom>
        </p:spPr>
      </p:pic>
      <p:pic>
        <p:nvPicPr>
          <p:cNvPr id="21" name="Picture 20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Specified at each timed transition.&#10;&#10;&#10;&#10;&#10;\end{document}" title="IguanaTex Bitmap Display">
            <a:extLst>
              <a:ext uri="{FF2B5EF4-FFF2-40B4-BE49-F238E27FC236}">
                <a16:creationId xmlns:a16="http://schemas.microsoft.com/office/drawing/2014/main" id="{E26B5F41-065F-D1D3-A226-B9511547120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01" y="2700123"/>
            <a:ext cx="3764805" cy="227108"/>
          </a:xfrm>
          <a:prstGeom prst="rect">
            <a:avLst/>
          </a:prstGeom>
        </p:spPr>
      </p:pic>
      <p:pic>
        <p:nvPicPr>
          <p:cNvPr id="31" name="Picture 30" descr="\documentclass{article}&#10;\usepackage{amsmath}&#10;\usepackage{amsfonts}&#10;\usepackage{enumitem}&#10;\usepackage{color}&#10;\usepackage[left=0cm,right=0cm]{geometry}&#10;\newcommand{\norm}[1]{\left\lVert#1\right\rVert}&#10;\pagestyle{empty}&#10;\begin{document}&#10;\centering&#10;Error dynamics with respect to\\ the prescribed path point at   $t_\ell$. &#10;&#10;&#10;&#10;\end{document}" title="IguanaTex Bitmap Display">
            <a:extLst>
              <a:ext uri="{FF2B5EF4-FFF2-40B4-BE49-F238E27FC236}">
                <a16:creationId xmlns:a16="http://schemas.microsoft.com/office/drawing/2014/main" id="{19BF695E-AD2A-E3EC-98AA-6D1404362A9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752" y="3774917"/>
            <a:ext cx="3459962" cy="527378"/>
          </a:xfrm>
          <a:prstGeom prst="rect">
            <a:avLst/>
          </a:prstGeom>
        </p:spPr>
      </p:pic>
      <p:pic>
        <p:nvPicPr>
          <p:cNvPr id="41" name="Picture 40" descr="\documentclass{article}&#10;\usepackage{amsmath}&#10;\usepackage{amsfonts}&#10;\usepackage{enumitem}&#10;\usepackage{color}&#10;\usepackage[left=0cm,right=0cm]{geometry}&#10;\newcommand{\norm}[1]{\left\lVert#1\right\rVert}&#10;\pagestyle{empty}&#10;\begin{document}&#10;\color{red}&#10;\begin{itemize}&#10;\item  But... we also want to avoid all unsafe zones in $\mathcal{O}$.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869B6252-7968-779E-81C8-516A1615240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1" y="5234846"/>
            <a:ext cx="5817919" cy="182906"/>
          </a:xfrm>
          <a:prstGeom prst="rect">
            <a:avLst/>
          </a:prstGeom>
        </p:spPr>
      </p:pic>
      <p:pic>
        <p:nvPicPr>
          <p:cNvPr id="43" name="Picture 42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$r(e,u) = Q(e) + S(u),~S(u)=u^\textrm{T}Ru$&#10;&#10;&#10;&#10;\end{document}" title="IguanaTex Bitmap Display">
            <a:extLst>
              <a:ext uri="{FF2B5EF4-FFF2-40B4-BE49-F238E27FC236}">
                <a16:creationId xmlns:a16="http://schemas.microsoft.com/office/drawing/2014/main" id="{E6D290B9-F58A-1F9C-3B62-144C4ABFBED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09" y="4496139"/>
            <a:ext cx="3635247" cy="246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293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  <p:bldP spid="19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25330-3F8E-44ED-81BA-B0500EE27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Soft-Constrained Optimal Control Problem</a:t>
            </a:r>
          </a:p>
        </p:txBody>
      </p:sp>
      <p:pic>
        <p:nvPicPr>
          <p:cNvPr id="13" name="Picture 12" descr="\documentclass{article}&#10;\usepackage{amsmath}&#10;\pagestyle{empty}&#10;\begin{document}&#10;&#10;\begin{align*}\nonumber&#10;    J_\ell(e_\ell(t_k),t_k,u){:= }{\int_{t_k}^{t_\ell}}&amp;\Big(\gamma r(e_\ell(\tau),u(e_\ell(\tau),\tau)) + L_{k,\ell}(e_\ell(\tau))\Big)\mathrm{d}\tau +  \phi(e_\ell(t_\ell)),&#10;    \\&amp;\hspace{-30mm}\textrm{subject to:} \qquad\quad&#10;    \dot{e}_{\ell} = F_{\ell}(e_{\ell}) + G_{\ell}(e_{\ell})u, &#10;\end{align*}&#10;&#10;\end{document}" title="IguanaTex Bitmap Display">
            <a:extLst>
              <a:ext uri="{FF2B5EF4-FFF2-40B4-BE49-F238E27FC236}">
                <a16:creationId xmlns:a16="http://schemas.microsoft.com/office/drawing/2014/main" id="{999C128A-77A8-41FB-A044-4499C51B5EC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94" y="2104572"/>
            <a:ext cx="7991449" cy="1025795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9BE724B-860A-43CC-B43D-0BB648E06D19}"/>
              </a:ext>
            </a:extLst>
          </p:cNvPr>
          <p:cNvSpPr/>
          <p:nvPr/>
        </p:nvSpPr>
        <p:spPr>
          <a:xfrm>
            <a:off x="8299269" y="2177143"/>
            <a:ext cx="1175657" cy="496388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C83600-2AD9-4BB3-BF38-3115ADD3CBED}"/>
              </a:ext>
            </a:extLst>
          </p:cNvPr>
          <p:cNvCxnSpPr>
            <a:cxnSpLocks/>
            <a:stCxn id="17" idx="0"/>
            <a:endCxn id="14" idx="2"/>
          </p:cNvCxnSpPr>
          <p:nvPr/>
        </p:nvCxnSpPr>
        <p:spPr>
          <a:xfrm flipH="1" flipV="1">
            <a:off x="8887098" y="2673531"/>
            <a:ext cx="1023256" cy="755469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5B00EC5-8B84-4083-AEE3-8D84F6731155}"/>
              </a:ext>
            </a:extLst>
          </p:cNvPr>
          <p:cNvSpPr/>
          <p:nvPr/>
        </p:nvSpPr>
        <p:spPr>
          <a:xfrm>
            <a:off x="8649788" y="3429000"/>
            <a:ext cx="2521132" cy="574765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DD8236-BB44-4C5C-86B8-4FD1E03231DE}"/>
              </a:ext>
            </a:extLst>
          </p:cNvPr>
          <p:cNvSpPr/>
          <p:nvPr/>
        </p:nvSpPr>
        <p:spPr>
          <a:xfrm>
            <a:off x="6457406" y="2177143"/>
            <a:ext cx="1230327" cy="496388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081795B-31FB-4D66-9A04-0B7924189FBA}"/>
              </a:ext>
            </a:extLst>
          </p:cNvPr>
          <p:cNvCxnSpPr>
            <a:cxnSpLocks/>
            <a:stCxn id="20" idx="0"/>
            <a:endCxn id="18" idx="2"/>
          </p:cNvCxnSpPr>
          <p:nvPr/>
        </p:nvCxnSpPr>
        <p:spPr>
          <a:xfrm flipV="1">
            <a:off x="6964680" y="2673531"/>
            <a:ext cx="107890" cy="755469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F35C4F2-FA4A-4CE1-946D-AAB77FBE2DB9}"/>
              </a:ext>
            </a:extLst>
          </p:cNvPr>
          <p:cNvSpPr/>
          <p:nvPr/>
        </p:nvSpPr>
        <p:spPr>
          <a:xfrm>
            <a:off x="5786846" y="3429000"/>
            <a:ext cx="2355668" cy="574764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F71395-5156-4078-8747-FCB46599FD1C}"/>
              </a:ext>
            </a:extLst>
          </p:cNvPr>
          <p:cNvSpPr/>
          <p:nvPr/>
        </p:nvSpPr>
        <p:spPr>
          <a:xfrm>
            <a:off x="3863787" y="2238103"/>
            <a:ext cx="229241" cy="369571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614936A-EF6C-43E3-94F5-7E537D17FFE1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3779519" y="2673530"/>
            <a:ext cx="156755" cy="821327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5544A73-F90B-49EE-8D3A-6D1A60DE7CCA}"/>
              </a:ext>
            </a:extLst>
          </p:cNvPr>
          <p:cNvSpPr/>
          <p:nvPr/>
        </p:nvSpPr>
        <p:spPr>
          <a:xfrm>
            <a:off x="2205747" y="3494857"/>
            <a:ext cx="3147544" cy="574764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72D80F-FB6B-4585-9119-DAA34F9E76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623EC-D594-4848-8C2C-7BE8292F693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To achieve a \underline{balance between optimality and constraint satisfaction}, we redefine: 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1E288B3C-BF3D-A7EC-CA9E-4EBDD1A8457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9" y="1452334"/>
            <a:ext cx="8260928" cy="240064"/>
          </a:xfrm>
          <a:prstGeom prst="rect">
            <a:avLst/>
          </a:prstGeom>
        </p:spPr>
      </p:pic>
      <p:pic>
        <p:nvPicPr>
          <p:cNvPr id="10" name="Picture 9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Quantifies balance between\\ safety and optimality.&#10;&#10;&#10;&#10;&#10;\end{document}" title="IguanaTex Bitmap Display">
            <a:extLst>
              <a:ext uri="{FF2B5EF4-FFF2-40B4-BE49-F238E27FC236}">
                <a16:creationId xmlns:a16="http://schemas.microsoft.com/office/drawing/2014/main" id="{0D6CEA6B-D297-E2BE-8EB3-BE141FF8BB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67" y="3523637"/>
            <a:ext cx="2694198" cy="480128"/>
          </a:xfrm>
          <a:prstGeom prst="rect">
            <a:avLst/>
          </a:prstGeom>
        </p:spPr>
      </p:pic>
      <p:pic>
        <p:nvPicPr>
          <p:cNvPr id="12" name="Picture 11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Enforces avoidance\\ of unsafe areas.&#10;&#10;&#10;&#10;&#10;\end{document}" title="IguanaTex Bitmap Display">
            <a:extLst>
              <a:ext uri="{FF2B5EF4-FFF2-40B4-BE49-F238E27FC236}">
                <a16:creationId xmlns:a16="http://schemas.microsoft.com/office/drawing/2014/main" id="{F48AA30A-2DCF-B0AD-04D8-28E46490297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23" y="3489158"/>
            <a:ext cx="1876611" cy="436230"/>
          </a:xfrm>
          <a:prstGeom prst="rect">
            <a:avLst/>
          </a:prstGeom>
        </p:spPr>
      </p:pic>
      <p:pic>
        <p:nvPicPr>
          <p:cNvPr id="23" name="Picture 22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Enforces the end-point\\ path constraint.&#10;&#10;&#10;&#10;&#10;\end{document}" title="IguanaTex Bitmap Display">
            <a:extLst>
              <a:ext uri="{FF2B5EF4-FFF2-40B4-BE49-F238E27FC236}">
                <a16:creationId xmlns:a16="http://schemas.microsoft.com/office/drawing/2014/main" id="{610D2CBC-DDD4-34C1-B078-FA0C17484BE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22" y="3499626"/>
            <a:ext cx="2244250" cy="477383"/>
          </a:xfrm>
          <a:prstGeom prst="rect">
            <a:avLst/>
          </a:prstGeom>
        </p:spPr>
      </p:pic>
      <p:pic>
        <p:nvPicPr>
          <p:cNvPr id="32" name="Picture 31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In particular: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43324035-DB9A-FE85-D884-40AE1546B68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" y="4294000"/>
            <a:ext cx="1518573" cy="201653"/>
          </a:xfrm>
          <a:prstGeom prst="rect">
            <a:avLst/>
          </a:prstGeom>
        </p:spPr>
      </p:pic>
      <p:pic>
        <p:nvPicPr>
          <p:cNvPr id="46" name="Picture 45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[label=-]&#10; \item $L_{k,\ell}(\cdot)&gt;0$ in the unsafe areas, monotonically decays outside.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686265F4-4CC2-952C-736A-6791C9469DC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40" y="4732881"/>
            <a:ext cx="6977848" cy="262165"/>
          </a:xfrm>
          <a:prstGeom prst="rect">
            <a:avLst/>
          </a:prstGeom>
        </p:spPr>
      </p:pic>
      <p:pic>
        <p:nvPicPr>
          <p:cNvPr id="48" name="Picture 47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[label=-]&#10; \item $\phi(\cdot)$ is a positive definite function.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DD9DE921-9E4D-4468-B2C2-74581BA4900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41" y="5155992"/>
            <a:ext cx="3970575" cy="253019"/>
          </a:xfrm>
          <a:prstGeom prst="rect">
            <a:avLst/>
          </a:prstGeom>
        </p:spPr>
      </p:pic>
      <p:pic>
        <p:nvPicPr>
          <p:cNvPr id="50" name="Picture 49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[label=-]&#10; \item $\gamma&gt;0$.&#10;\end{itemize}&#10;&#10;&#10;\end{document}" title="IguanaTex Bitmap Display">
            <a:extLst>
              <a:ext uri="{FF2B5EF4-FFF2-40B4-BE49-F238E27FC236}">
                <a16:creationId xmlns:a16="http://schemas.microsoft.com/office/drawing/2014/main" id="{9D046889-1668-0C53-AE0A-170DC41D853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40" y="5672135"/>
            <a:ext cx="781921" cy="200282"/>
          </a:xfrm>
          <a:prstGeom prst="rect">
            <a:avLst/>
          </a:prstGeom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3FCAC43-4179-4F3F-7520-CF17F9512641}"/>
              </a:ext>
            </a:extLst>
          </p:cNvPr>
          <p:cNvSpPr/>
          <p:nvPr/>
        </p:nvSpPr>
        <p:spPr>
          <a:xfrm>
            <a:off x="7178040" y="5155992"/>
            <a:ext cx="4986750" cy="122521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Theorem:} Solution achieves timed transition if:&#10;\begin{enumerate}&#10;\item Safe control exists \textbf{(controllability)}.&#10;\item $\gamma\ll1$ \textbf{(optimality)}.&#10;\end{enumerate}&#10;&#10;&#10;&#10;\end{document}" title="IguanaTex Bitmap Display">
            <a:extLst>
              <a:ext uri="{FF2B5EF4-FFF2-40B4-BE49-F238E27FC236}">
                <a16:creationId xmlns:a16="http://schemas.microsoft.com/office/drawing/2014/main" id="{EC7F9D95-C2D8-86BF-4B1D-85370D1510A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69" y="5241436"/>
            <a:ext cx="4402230" cy="1014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50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20" grpId="0" animBg="1"/>
      <p:bldP spid="24" grpId="0" animBg="1"/>
      <p:bldP spid="26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99640-E83D-E51A-1735-7D146514B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Solution to Optimal Control Problem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6656A-EB2D-6404-128A-20B47D1DA7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623EC-D594-4848-8C2C-7BE8292F693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2" name="Picture 41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How to solve the optimal control problem?}&#10;&#10;&#10;&#10;\end{document}" title="IguanaTex Bitmap Display">
            <a:extLst>
              <a:ext uri="{FF2B5EF4-FFF2-40B4-BE49-F238E27FC236}">
                <a16:creationId xmlns:a16="http://schemas.microsoft.com/office/drawing/2014/main" id="{290DABDF-4C69-E048-D6AB-F59B996F6FD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566" y="1231154"/>
            <a:ext cx="4911013" cy="203025"/>
          </a:xfrm>
          <a:prstGeom prst="rect">
            <a:avLst/>
          </a:prstGeom>
        </p:spPr>
      </p:pic>
      <p:pic>
        <p:nvPicPr>
          <p:cNvPr id="20" name="Picture 19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\textbf{Step 1.} The value function of $u$ satisfies the \underline{generalized Hamilton-Jacobi-Bellman equation (HJB)}: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DB9A193D-A615-A2DD-ED36-7519D26564C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4" y="1692017"/>
            <a:ext cx="10262423" cy="266128"/>
          </a:xfrm>
          <a:prstGeom prst="rect">
            <a:avLst/>
          </a:prstGeom>
        </p:spPr>
      </p:pic>
      <p:pic>
        <p:nvPicPr>
          <p:cNvPr id="8" name="Picture 7" descr="\documentclass{article}&#10;\usepackage{amsmath}&#10;\pagestyle{empty}&#10;\begin{document}&#10;&#10;&#10;\begin{multline}\nonumber&#10;    \mathrm{LE}(V^u_\ell,u)=\nabla_t V^u_\ell(e_\ell,t)+\nabla_{\ell} {V^u_\ell}(e_\ell,t)^\mathrm{T}(F_\ell(e_\ell)+G_\ell(e_\ell)u)+\gamma r(e_\ell,u)+ L_{k,\ell}(e_\ell)=0,&#10;\end{multline}&#10;&#10;\end{document}" title="IguanaTex Bitmap Display">
            <a:extLst>
              <a:ext uri="{FF2B5EF4-FFF2-40B4-BE49-F238E27FC236}">
                <a16:creationId xmlns:a16="http://schemas.microsoft.com/office/drawing/2014/main" id="{8A9B98E1-B104-3BD7-2080-AAF5A68CA38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394" y="2409927"/>
            <a:ext cx="8041442" cy="266128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begin{document}&#10;&#10;&#10;\begin{equation}\nonumber&#10;V^u_\ell(e_\ell(t_\ell),t_\ell)=\phi(e(t_\ell)).&#10;\end{equation}&#10;&#10;\end{document}" title="IguanaTex Bitmap Display">
            <a:extLst>
              <a:ext uri="{FF2B5EF4-FFF2-40B4-BE49-F238E27FC236}">
                <a16:creationId xmlns:a16="http://schemas.microsoft.com/office/drawing/2014/main" id="{B7430965-D1A4-7328-087D-ACCB555EE20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997" y="2864848"/>
            <a:ext cx="2606733" cy="249612"/>
          </a:xfrm>
          <a:prstGeom prst="rect">
            <a:avLst/>
          </a:prstGeom>
        </p:spPr>
      </p:pic>
      <p:pic>
        <p:nvPicPr>
          <p:cNvPr id="35" name="Picture 34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\color{red} ``LE&quot;: \textbf{Lyapunov equation},\\ but for \textbf{nonlinear systems}!&#10;&#10;&#10;&#10;\end{document}" title="IguanaTex Bitmap Display">
            <a:extLst>
              <a:ext uri="{FF2B5EF4-FFF2-40B4-BE49-F238E27FC236}">
                <a16:creationId xmlns:a16="http://schemas.microsoft.com/office/drawing/2014/main" id="{164BBA2A-E337-22C7-5C29-9CF83D2475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1" y="2517604"/>
            <a:ext cx="2001757" cy="330137"/>
          </a:xfrm>
          <a:prstGeom prst="rect">
            <a:avLst/>
          </a:prstGeom>
        </p:spPr>
      </p:pic>
      <p:pic>
        <p:nvPicPr>
          <p:cNvPr id="24" name="Picture 23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\textbf{Step 2.} Relation between optimal control $u^\star$ and value function $V^\star$: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7B336E2C-B22A-86ED-2796-3AEFD722E00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4" y="3536150"/>
            <a:ext cx="7081186" cy="204397"/>
          </a:xfrm>
          <a:prstGeom prst="rect">
            <a:avLst/>
          </a:prstGeom>
        </p:spPr>
      </p:pic>
      <p:pic>
        <p:nvPicPr>
          <p:cNvPr id="25" name="Picture 24" descr="\documentclass{article}&#10;\usepackage{amsmath}&#10;\pagestyle{empty}&#10;\begin{document}&#10;&#10;&#10;\begin{equation}\nonumber&#10;u^{\star}_\ell(e_\ell,t)=-\frac{1}{2\gamma}R^{-1}G_\ell(e_\ell)^\mathrm{T} \nabla_{e_\ell}V^{\star}_\ell(e_\ell,t).&#10;\end{equation}&#10;&#10;\end{document}" title="IguanaTex Bitmap Display">
            <a:extLst>
              <a:ext uri="{FF2B5EF4-FFF2-40B4-BE49-F238E27FC236}">
                <a16:creationId xmlns:a16="http://schemas.microsoft.com/office/drawing/2014/main" id="{F682119F-725A-EE8C-9868-46838C01CF0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42" y="3903551"/>
            <a:ext cx="4015233" cy="510306"/>
          </a:xfrm>
          <a:prstGeom prst="rect">
            <a:avLst/>
          </a:prstGeom>
        </p:spPr>
      </p:pic>
      <p:pic>
        <p:nvPicPr>
          <p:cNvPr id="37" name="Picture 36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\textbf{Step 3.} Combine and get the final HJB expression: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111C6050-58A1-AB73-6B65-F60AE59F377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4" y="4628681"/>
            <a:ext cx="5387026" cy="207141"/>
          </a:xfrm>
          <a:prstGeom prst="rect">
            <a:avLst/>
          </a:prstGeom>
        </p:spPr>
      </p:pic>
      <p:pic>
        <p:nvPicPr>
          <p:cNvPr id="28" name="Picture 27" descr="\documentclass{article}&#10;\usepackage{amsmath}&#10;\pagestyle{empty}&#10;\begin{document}&#10;&#10;&#10;\begin{align*}\nonumber&#10;    &amp;\nabla_t {V^{\star}_\ell(e_\ell,t)}+\gamma Q(e_\ell)+L_{k,\ell}(e_\ell)+\nabla_{e_\ell} {V_\ell^{\star}(e_\ell,t)}^\mathrm{T} F_\ell(e_\ell)&#10;\\\nonumber&amp;-\frac{1}{4\gamma}\nabla_{e_\ell} {V_\ell^{\star}(e_\ell,t)}^\mathrm{T}G_\ell(e_\ell)R^{-1}G_\ell(e_\ell)^\mathrm{T}\nabla_{e_\ell} {V_\ell^{\star}(e_\ell,t)}=0, \\&amp;\qquad\qquad\qquad\qquad V^{\star}_\ell(e_\ell,t_\ell)=\phi(e_\ell).\label{eq:HJB}&#10;\end{align*}&#10;\end{document}" title="IguanaTex Bitmap Display">
            <a:extLst>
              <a:ext uri="{FF2B5EF4-FFF2-40B4-BE49-F238E27FC236}">
                <a16:creationId xmlns:a16="http://schemas.microsoft.com/office/drawing/2014/main" id="{DF464CA5-B528-2CCC-A956-48B97FB3448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341" y="5008168"/>
            <a:ext cx="5428181" cy="123735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BB5A7B1-337F-8B6D-B9A8-8379B6867D82}"/>
              </a:ext>
            </a:extLst>
          </p:cNvPr>
          <p:cNvSpPr/>
          <p:nvPr/>
        </p:nvSpPr>
        <p:spPr>
          <a:xfrm>
            <a:off x="2369340" y="5352861"/>
            <a:ext cx="4988753" cy="551073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0A6854B-8D74-4EA0-175C-FA50B9CA6EB8}"/>
              </a:ext>
            </a:extLst>
          </p:cNvPr>
          <p:cNvCxnSpPr>
            <a:cxnSpLocks/>
          </p:cNvCxnSpPr>
          <p:nvPr/>
        </p:nvCxnSpPr>
        <p:spPr>
          <a:xfrm flipH="1">
            <a:off x="7358093" y="5352861"/>
            <a:ext cx="1388824" cy="129476"/>
          </a:xfrm>
          <a:prstGeom prst="straightConnector1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CDECC26-127F-8C17-C644-3604DD7CFED5}"/>
              </a:ext>
            </a:extLst>
          </p:cNvPr>
          <p:cNvSpPr/>
          <p:nvPr/>
        </p:nvSpPr>
        <p:spPr>
          <a:xfrm>
            <a:off x="8746918" y="4988686"/>
            <a:ext cx="2772730" cy="551073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9" name="Picture 38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This nonlinear term makes\\ HJB difficult to handle&#10;&#10;&#10;&#10;\end{document}" title="IguanaTex Bitmap Display">
            <a:extLst>
              <a:ext uri="{FF2B5EF4-FFF2-40B4-BE49-F238E27FC236}">
                <a16:creationId xmlns:a16="http://schemas.microsoft.com/office/drawing/2014/main" id="{C74B61D3-40D4-1C1F-6CDD-D43CE943FE5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331" y="5046107"/>
            <a:ext cx="2659904" cy="43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9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0FE82DC-B113-76EA-7641-BB5EE6695C4B}"/>
              </a:ext>
            </a:extLst>
          </p:cNvPr>
          <p:cNvSpPr/>
          <p:nvPr/>
        </p:nvSpPr>
        <p:spPr>
          <a:xfrm>
            <a:off x="8590425" y="3283555"/>
            <a:ext cx="3424518" cy="1676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3A76C5A-2B44-CBE7-D555-F8BCB83379D9}"/>
              </a:ext>
            </a:extLst>
          </p:cNvPr>
          <p:cNvSpPr/>
          <p:nvPr/>
        </p:nvSpPr>
        <p:spPr>
          <a:xfrm>
            <a:off x="704673" y="2749059"/>
            <a:ext cx="7561731" cy="361586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0111A4-6B8E-4AE7-824C-91B613992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Policy Iteration for Optimal Control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38BD21-878D-49D3-B413-A788E3D1A5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623EC-D594-4848-8C2C-7BE8292F693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1" name="Picture 20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noindent\textbf{Q: How do we deal with the nonlinearity?}&#10;&#10;&#10;&#10;\end{document}" title="IguanaTex Bitmap Display">
            <a:extLst>
              <a:ext uri="{FF2B5EF4-FFF2-40B4-BE49-F238E27FC236}">
                <a16:creationId xmlns:a16="http://schemas.microsoft.com/office/drawing/2014/main" id="{E87AA2E5-8AD8-28F4-18FD-BAF3C1ECB90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808" y="1125860"/>
            <a:ext cx="4788923" cy="204397"/>
          </a:xfrm>
          <a:prstGeom prst="rect">
            <a:avLst/>
          </a:prstGeom>
        </p:spPr>
      </p:pic>
      <p:pic>
        <p:nvPicPr>
          <p:cNvPr id="23" name="Picture 22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Main idea}: Generalized HJB (LE!) is \textit{linear}.&#10;\begin{itemize}&#10;\item Use it to \underline{iteratively evaluate and improve} control.&#10;\item When \underline{no more improvement} noticed $\rightarrow$ \underline{convergence attained}.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E711CE88-4C29-E895-3C21-93F6863E23D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0" y="1533964"/>
            <a:ext cx="5965281" cy="1088686"/>
          </a:xfrm>
          <a:prstGeom prst="rect">
            <a:avLst/>
          </a:prstGeom>
        </p:spPr>
      </p:pic>
      <p:pic>
        <p:nvPicPr>
          <p:cNvPr id="14" name="Picture 13" descr="\documentclass{article}&#10;\usepackage{amsmath}&#10;\usepackage{amsfonts}&#10;\pagestyle{empty}&#10;\begin{document}&#10;&#10;&#10;\textbf{Algorithm:} Let $u_0\in\mathcal{U}$. Then, for all $i\in\mathbb{N}$, perform the iteration:&#10;&#10;\begin{enumerate}&#10;    \item Evaluate the value function $V^{u_i}$ by solving:&#10;    \begin{multline}\nonumber&#10;    \nabla_t V^{u_i}(e,t)+\nabla_e V^{u_i}(e,t)^\textrm{T}\left(F(e)+G(e)u_i\right)\\+\gamma r(e,u_i)+ L(e)=0,~\forall t\in[t_k,~t_\ell],&#10;    \end{multline}&#10;    with $V^{u_i}(e(t_\ell),t_\ell)=\phi(e(t_\ell))$.&#10;    \item Choose the next control law $u_{i+1}$ as&#10;    \begin{equation}\nonumber&#10;        u_{i+1}(e,t)=-\frac{1}{2\gamma}R^{-1}G(e)^\textrm{T}\nabla_e V^{u_i}(e,t). &#10;    \end{equation}&#10;\end{enumerate}&#10;&#10;\end{document}" title="IguanaTex Bitmap Display">
            <a:extLst>
              <a:ext uri="{FF2B5EF4-FFF2-40B4-BE49-F238E27FC236}">
                <a16:creationId xmlns:a16="http://schemas.microsoft.com/office/drawing/2014/main" id="{64BD57FB-C9E6-E909-282F-81D3D8FF8B5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4" y="2980258"/>
            <a:ext cx="7111037" cy="3241248"/>
          </a:xfrm>
          <a:prstGeom prst="rect">
            <a:avLst/>
          </a:prstGeom>
        </p:spPr>
      </p:pic>
      <p:pic>
        <p:nvPicPr>
          <p:cNvPr id="39" name="Picture 38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Theorem}:&#10;\begin{enumerate}&#10;\item $V^{u_i}\rightarrow V^{\star}$, $u_i\rightarrow u^{\star}$ pointwise.&#10;\item Uniform convergence on\\ compact subsets.&#10;\end{enumerate}&#10;&#10;&#10;&#10;\end{document}" title="IguanaTex Bitmap Display">
            <a:extLst>
              <a:ext uri="{FF2B5EF4-FFF2-40B4-BE49-F238E27FC236}">
                <a16:creationId xmlns:a16="http://schemas.microsoft.com/office/drawing/2014/main" id="{BDA409FB-3740-E33C-A828-199638172B9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649" y="3429000"/>
            <a:ext cx="3284070" cy="1385509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A1E5364-CCEC-FE38-E4E8-19051021B0E3}"/>
              </a:ext>
            </a:extLst>
          </p:cNvPr>
          <p:cNvCxnSpPr/>
          <p:nvPr/>
        </p:nvCxnSpPr>
        <p:spPr>
          <a:xfrm>
            <a:off x="4240306" y="4267200"/>
            <a:ext cx="1353670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8042123-7613-A0A9-2021-9859DD75CCC1}"/>
              </a:ext>
            </a:extLst>
          </p:cNvPr>
          <p:cNvCxnSpPr/>
          <p:nvPr/>
        </p:nvCxnSpPr>
        <p:spPr>
          <a:xfrm>
            <a:off x="4984376" y="6131859"/>
            <a:ext cx="439271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8EF7724-2509-8F38-F234-4B80773C1557}"/>
              </a:ext>
            </a:extLst>
          </p:cNvPr>
          <p:cNvCxnSpPr>
            <a:cxnSpLocks/>
          </p:cNvCxnSpPr>
          <p:nvPr/>
        </p:nvCxnSpPr>
        <p:spPr>
          <a:xfrm flipH="1">
            <a:off x="5486400" y="5907733"/>
            <a:ext cx="3630706" cy="233091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8CA73F4-02E0-B8F8-646D-64851CBEF30D}"/>
              </a:ext>
            </a:extLst>
          </p:cNvPr>
          <p:cNvCxnSpPr/>
          <p:nvPr/>
        </p:nvCxnSpPr>
        <p:spPr>
          <a:xfrm flipH="1" flipV="1">
            <a:off x="5486400" y="4267200"/>
            <a:ext cx="3630706" cy="1470212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1" name="Picture 50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olor{red} But... this is model-based&#10;&#10;&#10;&#10;\end{document}" title="IguanaTex Bitmap Display">
            <a:extLst>
              <a:ext uri="{FF2B5EF4-FFF2-40B4-BE49-F238E27FC236}">
                <a16:creationId xmlns:a16="http://schemas.microsoft.com/office/drawing/2014/main" id="{326AC034-9E56-F1D0-5718-BD413E69F16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771" y="5737412"/>
            <a:ext cx="2562506" cy="16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204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1A814-8CB5-440A-9B3B-F2A6C6279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</p:spPr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Learning-based Policy Iteration</a:t>
            </a:r>
          </a:p>
        </p:txBody>
      </p:sp>
      <p:pic>
        <p:nvPicPr>
          <p:cNvPr id="9" name="Picture 8" descr="\documentclass{article}&#10;\usepackage{amsmath}&#10;\usepackage{amsfonts}&#10;\pagestyle{empty}&#10;\begin{document}&#10;&#10;\begin{equation}\nonumber&#10;    \dot{e}=F(e)+G(e)u_i(e,t)+G(e)v_i(e,t),\ t\geq 0,&#10;\end{equation}&#10;&#10;&#10;\end{document}" title="IguanaTex Bitmap Display">
            <a:extLst>
              <a:ext uri="{FF2B5EF4-FFF2-40B4-BE49-F238E27FC236}">
                <a16:creationId xmlns:a16="http://schemas.microsoft.com/office/drawing/2014/main" id="{90860058-6198-42FB-A437-8E5F40D5DE5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697" y="1528350"/>
            <a:ext cx="4392476" cy="227717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amsfonts}&#10;\pagestyle{empty}&#10;\begin{document}&#10;&#10;&#10;$v_i=u-u_i$.&#10;&#10;\end{document}" title="IguanaTex Bitmap Display">
            <a:extLst>
              <a:ext uri="{FF2B5EF4-FFF2-40B4-BE49-F238E27FC236}">
                <a16:creationId xmlns:a16="http://schemas.microsoft.com/office/drawing/2014/main" id="{86ECB5C0-56FA-4FD2-A5CC-B474F78CABE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1" y="2089866"/>
            <a:ext cx="1142703" cy="135807"/>
          </a:xfrm>
          <a:prstGeom prst="rect">
            <a:avLst/>
          </a:prstGeom>
        </p:spPr>
      </p:pic>
      <p:pic>
        <p:nvPicPr>
          <p:cNvPr id="5" name="Picture 4" descr="\documentclass{article}&#10;\usepackage{amsmath}&#10;\usepackage{amsfonts}&#10;\pagestyle{empty}&#10;\begin{document}&#10;&#10;\begin{align*}&#10;    &amp;{V}^{u_i}(e(t+T),t+T)-{V}^{u_i}(e(t),t)=-\int_{t}^{t+T}\Big(\gamma Q(e){+} L(e){+}\gamma S(u_i(e,\tau))+2\gamma u_{i+1}(e,\tau)^\textrm{T}Rv_i(e,\tau)\Big)\textrm{d}\tau,\\&#10;   &amp;\qquad\qquad\qquad\qquad\qquad\qquad\qquad V^{u_i}(e(t_\ell),t_\ell)=\phi(e(t_\ell)).\qquad &#10;\end{align*}&#10;&#10;&#10;\end{document}" title="IguanaTex Bitmap Display">
            <a:extLst>
              <a:ext uri="{FF2B5EF4-FFF2-40B4-BE49-F238E27FC236}">
                <a16:creationId xmlns:a16="http://schemas.microsoft.com/office/drawing/2014/main" id="{318C5C05-EC99-4286-BD77-C5281D5334D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28" y="4550031"/>
            <a:ext cx="10093633" cy="908126"/>
          </a:xfrm>
          <a:prstGeom prst="rect">
            <a:avLst/>
          </a:prstGeom>
        </p:spPr>
      </p:pic>
      <p:pic>
        <p:nvPicPr>
          <p:cNvPr id="32" name="Picture 31" descr="\documentclass{article}&#10;\usepackage{amsmath}&#10;\usepackage{amsfonts}&#10;\pagestyle{empty}&#10;\begin{document}&#10;&#10;\begin{align*}\nonumber&#10;    &amp;\dot{V}^{u_i}{=}\nabla_t {V}^{u_i}{+}(\nabla_e {V}^{u_i})^{\textrm{T}}\left(F(e){+}G(e)u_i(e,t){+}G(e)v_i(e,t) \right)\\&amp;\qquad\qquad\qquad\qquad\qquad\qquad{=}{-}\gamma Q(e)-\gamma S(u)-L(e)-2\gamma u_{i+1}(e,t)^\textrm{T} Rv_i(e,t).&#10;\end{align*}&#10;&#10;&#10;\end{document}" title="IguanaTex Bitmap Display">
            <a:extLst>
              <a:ext uri="{FF2B5EF4-FFF2-40B4-BE49-F238E27FC236}">
                <a16:creationId xmlns:a16="http://schemas.microsoft.com/office/drawing/2014/main" id="{F7084F93-52F1-42CE-A603-6673146D33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30" y="3046221"/>
            <a:ext cx="7694379" cy="641998"/>
          </a:xfrm>
          <a:prstGeom prst="rect">
            <a:avLst/>
          </a:prstGeom>
        </p:spPr>
      </p:pic>
      <p:pic>
        <p:nvPicPr>
          <p:cNvPr id="40" name="Picture 39" descr="\documentclass{article}&#10;\usepackage{amsmath}&#10;\usepackage{amsfonts}&#10;\pagestyle{empty}&#10;\begin{document}&#10;&#10;$[t,~t+T]\subseteq[t_k,~t_\ell], \textrm{ with } T&gt;0:$&#10;&#10;&#10;\end{document}" title="IguanaTex Bitmap Display">
            <a:extLst>
              <a:ext uri="{FF2B5EF4-FFF2-40B4-BE49-F238E27FC236}">
                <a16:creationId xmlns:a16="http://schemas.microsoft.com/office/drawing/2014/main" id="{014496C5-FCD0-494E-B8D0-057439ADA28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21" y="4114782"/>
            <a:ext cx="3241544" cy="227717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6EE2BDF-A31F-4BE5-A6C7-0B859F27A93D}"/>
              </a:ext>
            </a:extLst>
          </p:cNvPr>
          <p:cNvSpPr/>
          <p:nvPr/>
        </p:nvSpPr>
        <p:spPr>
          <a:xfrm>
            <a:off x="548641" y="4456940"/>
            <a:ext cx="10781211" cy="1088961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BC87507-0FD6-440E-85F0-A052A787E301}"/>
              </a:ext>
            </a:extLst>
          </p:cNvPr>
          <p:cNvCxnSpPr>
            <a:cxnSpLocks/>
          </p:cNvCxnSpPr>
          <p:nvPr/>
        </p:nvCxnSpPr>
        <p:spPr>
          <a:xfrm flipV="1">
            <a:off x="3152506" y="5545902"/>
            <a:ext cx="0" cy="280859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5DE88C63-4F88-4309-B372-53347C6722E2}"/>
              </a:ext>
            </a:extLst>
          </p:cNvPr>
          <p:cNvSpPr/>
          <p:nvPr/>
        </p:nvSpPr>
        <p:spPr>
          <a:xfrm>
            <a:off x="1560356" y="5829017"/>
            <a:ext cx="3184300" cy="546168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7C0C50F-A971-45F2-91CC-DB3515F0A7F3}"/>
              </a:ext>
            </a:extLst>
          </p:cNvPr>
          <p:cNvSpPr/>
          <p:nvPr/>
        </p:nvSpPr>
        <p:spPr>
          <a:xfrm>
            <a:off x="787927" y="4667794"/>
            <a:ext cx="3409605" cy="31057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D3401D2-42BD-4079-BCE1-1794C8F1EDEF}"/>
              </a:ext>
            </a:extLst>
          </p:cNvPr>
          <p:cNvSpPr/>
          <p:nvPr/>
        </p:nvSpPr>
        <p:spPr>
          <a:xfrm>
            <a:off x="8482149" y="4667793"/>
            <a:ext cx="1097280" cy="39742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D84A8A6-55F7-4A28-8608-4F89BFE280A4}"/>
              </a:ext>
            </a:extLst>
          </p:cNvPr>
          <p:cNvCxnSpPr>
            <a:cxnSpLocks/>
            <a:stCxn id="53" idx="1"/>
          </p:cNvCxnSpPr>
          <p:nvPr/>
        </p:nvCxnSpPr>
        <p:spPr>
          <a:xfrm flipH="1" flipV="1">
            <a:off x="2612571" y="4978373"/>
            <a:ext cx="3248166" cy="1101494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1D81594-BF62-4CBF-B78D-1BEE663EDE2E}"/>
              </a:ext>
            </a:extLst>
          </p:cNvPr>
          <p:cNvCxnSpPr>
            <a:cxnSpLocks/>
            <a:stCxn id="53" idx="3"/>
            <a:endCxn id="47" idx="2"/>
          </p:cNvCxnSpPr>
          <p:nvPr/>
        </p:nvCxnSpPr>
        <p:spPr>
          <a:xfrm flipV="1">
            <a:off x="8482149" y="5065220"/>
            <a:ext cx="548640" cy="1014647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9994750D-C8F7-4287-9D26-0ABBE4813694}"/>
              </a:ext>
            </a:extLst>
          </p:cNvPr>
          <p:cNvSpPr/>
          <p:nvPr/>
        </p:nvSpPr>
        <p:spPr>
          <a:xfrm>
            <a:off x="5860737" y="5784549"/>
            <a:ext cx="2621412" cy="59063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B0D569-E631-4150-A49D-14E8155450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623EC-D594-4848-8C2C-7BE8292F693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The error-dynamics can be written as:&#10;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C1B7A1D4-C590-6358-3EAC-57D70E864A1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23" y="1159684"/>
            <a:ext cx="4468992" cy="227108"/>
          </a:xfrm>
          <a:prstGeom prst="rect">
            <a:avLst/>
          </a:prstGeom>
        </p:spPr>
      </p:pic>
      <p:pic>
        <p:nvPicPr>
          <p:cNvPr id="11" name="Picture 10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Hence, the total time derivative of each value function is:&#10;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E6B9D50A-080E-642D-F08E-09E91EDC6CD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23" y="2477366"/>
            <a:ext cx="6560211" cy="225584"/>
          </a:xfrm>
          <a:prstGeom prst="rect">
            <a:avLst/>
          </a:prstGeom>
        </p:spPr>
      </p:pic>
      <p:pic>
        <p:nvPicPr>
          <p:cNvPr id="14" name="Picture 13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And after integrating over                                 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DFE9DFFE-17F6-DDBB-D085-535049F26C7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6" y="4126167"/>
            <a:ext cx="3129209" cy="233204"/>
          </a:xfrm>
          <a:prstGeom prst="rect">
            <a:avLst/>
          </a:prstGeom>
        </p:spPr>
      </p:pic>
      <p:pic>
        <p:nvPicPr>
          <p:cNvPr id="16" name="Picture 15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\color{red} This is just a Bellman\\ equation, adjusted for off-policy!&#10;&#10;&#10;&#10;\end{document}" title="IguanaTex Bitmap Display">
            <a:extLst>
              <a:ext uri="{FF2B5EF4-FFF2-40B4-BE49-F238E27FC236}">
                <a16:creationId xmlns:a16="http://schemas.microsoft.com/office/drawing/2014/main" id="{9AD10A1B-5920-4ACA-1548-E49324AED16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583" y="3936257"/>
            <a:ext cx="2738632" cy="406242"/>
          </a:xfrm>
          <a:prstGeom prst="rect">
            <a:avLst/>
          </a:prstGeom>
        </p:spPr>
      </p:pic>
      <p:pic>
        <p:nvPicPr>
          <p:cNvPr id="18" name="Picture 17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 Does not involve the system’s\\ dynamics functions&#10;&#10;&#10;&#10;&#10;\end{document}" title="IguanaTex Bitmap Display">
            <a:extLst>
              <a:ext uri="{FF2B5EF4-FFF2-40B4-BE49-F238E27FC236}">
                <a16:creationId xmlns:a16="http://schemas.microsoft.com/office/drawing/2014/main" id="{9BB64804-175E-B7E9-4F7E-0C21AEACBB8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70" y="5917256"/>
            <a:ext cx="2514147" cy="407890"/>
          </a:xfrm>
          <a:prstGeom prst="rect">
            <a:avLst/>
          </a:prstGeom>
        </p:spPr>
      </p:pic>
      <p:pic>
        <p:nvPicPr>
          <p:cNvPr id="20" name="Picture 19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Variable of interest\\ are infinite-dimensional&#10;&#10;&#10;&#10;&#10;\end{document}" title="IguanaTex Bitmap Display">
            <a:extLst>
              <a:ext uri="{FF2B5EF4-FFF2-40B4-BE49-F238E27FC236}">
                <a16:creationId xmlns:a16="http://schemas.microsoft.com/office/drawing/2014/main" id="{24F5DEB1-DA56-457E-AF6E-B5752B248B76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79550"/>
            <a:ext cx="2129157" cy="400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34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 animBg="1"/>
      <p:bldP spid="46" grpId="0" animBg="1"/>
      <p:bldP spid="47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98F08-D81E-47AD-A31B-DC117DCF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Learning-based Policy Iteration</a:t>
            </a:r>
          </a:p>
        </p:txBody>
      </p:sp>
      <p:pic>
        <p:nvPicPr>
          <p:cNvPr id="4" name="Picture 3" descr="\documentclass{article}&#10;\usepackage{amsmath}&#10;\usepackage{amsfonts}&#10;\pagestyle{empty}&#10;\begin{document}&#10;&#10;\begin{subequations}\label{eq:NN}&#10;    \begin{align*}&#10;        \hat{V}^{u_i}(e,t)&amp;   =({\hat{w}_i}^v)^{\mathrm{T}}\psi^v(e,t)+\phi(e),\\&#10;        \hat{u}_{i+1}(e,t)&amp;   =({\hat{w}_i}^u)^{\mathrm{T}}\psi^u(e,t).&#10;    \end{align*}&#10;\end{subequations}&#10;&#10;&#10;\end{document}" title="IguanaTex Bitmap Display">
            <a:extLst>
              <a:ext uri="{FF2B5EF4-FFF2-40B4-BE49-F238E27FC236}">
                <a16:creationId xmlns:a16="http://schemas.microsoft.com/office/drawing/2014/main" id="{5C4FF63B-6ADF-4D2A-8EDD-3FD637953D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819" y="1809934"/>
            <a:ext cx="3273094" cy="64885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7C8594B-A338-46B2-BBF4-A185D887D869}"/>
              </a:ext>
            </a:extLst>
          </p:cNvPr>
          <p:cNvSpPr/>
          <p:nvPr/>
        </p:nvSpPr>
        <p:spPr>
          <a:xfrm>
            <a:off x="4446694" y="1725788"/>
            <a:ext cx="481185" cy="817147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EE32234-2572-43B0-AA52-E7F71A9278E2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4927879" y="1619739"/>
            <a:ext cx="2336244" cy="106049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9ABDEB39-4F36-44E8-8735-BF7D488AFCBD}"/>
              </a:ext>
            </a:extLst>
          </p:cNvPr>
          <p:cNvSpPr/>
          <p:nvPr/>
        </p:nvSpPr>
        <p:spPr>
          <a:xfrm>
            <a:off x="7264123" y="1313824"/>
            <a:ext cx="1817124" cy="61183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2C1DE6-6E01-482C-9C1E-906825059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623EC-D594-4848-8C2C-7BE8292F693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Use actor-critic neural network to reduce dimensionality: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D997B350-C3A6-2E3F-110A-C5E64A3590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8" y="1234412"/>
            <a:ext cx="6522106" cy="227108"/>
          </a:xfrm>
          <a:prstGeom prst="rect">
            <a:avLst/>
          </a:prstGeom>
        </p:spPr>
      </p:pic>
      <p:pic>
        <p:nvPicPr>
          <p:cNvPr id="13" name="Picture 12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These weights need\\ to be trained.&#10;&#10;&#10;&#10;&#10;\end{document}" title="IguanaTex Bitmap Display">
            <a:extLst>
              <a:ext uri="{FF2B5EF4-FFF2-40B4-BE49-F238E27FC236}">
                <a16:creationId xmlns:a16="http://schemas.microsoft.com/office/drawing/2014/main" id="{DE7CA442-9C11-2D7C-9C88-D4B520EEC4B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563" y="1414639"/>
            <a:ext cx="1613245" cy="36569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E9FE109-990B-BEEC-5E89-19CBE3DBF6B8}"/>
              </a:ext>
            </a:extLst>
          </p:cNvPr>
          <p:cNvSpPr/>
          <p:nvPr/>
        </p:nvSpPr>
        <p:spPr>
          <a:xfrm>
            <a:off x="5035319" y="1809934"/>
            <a:ext cx="827600" cy="71493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A49831B-1750-ADA9-E195-3B9380413FF9}"/>
              </a:ext>
            </a:extLst>
          </p:cNvPr>
          <p:cNvCxnSpPr>
            <a:cxnSpLocks/>
          </p:cNvCxnSpPr>
          <p:nvPr/>
        </p:nvCxnSpPr>
        <p:spPr>
          <a:xfrm flipH="1">
            <a:off x="5862919" y="2429194"/>
            <a:ext cx="2401517" cy="0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352ABB69-0A60-D783-C41E-674E1E901C2F}"/>
              </a:ext>
            </a:extLst>
          </p:cNvPr>
          <p:cNvSpPr/>
          <p:nvPr/>
        </p:nvSpPr>
        <p:spPr>
          <a:xfrm>
            <a:off x="8246183" y="2146429"/>
            <a:ext cx="2269417" cy="817146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Picture 6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Basis chosen to satisfy\\ boundary condition,\\&#10;$\psi^v(0,t)=0$,  $\psi^v(e,t_\ell)=0$.&#10;&#10;&#10;&#10;\end{document}" title="IguanaTex Bitmap Display">
            <a:extLst>
              <a:ext uri="{FF2B5EF4-FFF2-40B4-BE49-F238E27FC236}">
                <a16:creationId xmlns:a16="http://schemas.microsoft.com/office/drawing/2014/main" id="{08221E32-EBD9-063E-A45F-409450F9DD5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17" y="2230794"/>
            <a:ext cx="2068136" cy="613598"/>
          </a:xfrm>
          <a:prstGeom prst="rect">
            <a:avLst/>
          </a:prstGeom>
        </p:spPr>
      </p:pic>
      <p:pic>
        <p:nvPicPr>
          <p:cNvPr id="44" name="Picture 43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Residual error: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B5B190DB-A7D7-124D-4202-193F30B6049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8" y="2617191"/>
            <a:ext cx="1669470" cy="163243"/>
          </a:xfrm>
          <a:prstGeom prst="rect">
            <a:avLst/>
          </a:prstGeom>
        </p:spPr>
      </p:pic>
      <p:pic>
        <p:nvPicPr>
          <p:cNvPr id="45" name="Picture 44" descr="\documentclass{article}&#10;\usepackage{amsmath}&#10;\usepackage{amsfonts}&#10;\pagestyle{empty}&#10;\begin{document}&#10;&#10;&#10;\begin{align*}&#10;    e_{j,i}{ = }\hat{V}^{u_i}(e(\tau_{j+1}),\tau_{j+1})-\hat{V}^{u_i}(e(\tau_{j}),\tau_{j})+\int_{\tau_j}^{\tau_{j+1}}\Big(\gamma Q(e)\\{+} L(e){+}\gamma S(\hat{u}_i(e,\tau)){+}2\gamma \hat{u}_{i+1}(e,\tau)^\textrm{T} R\hat{v}_i(e,\tau)\Big)\textrm{d}\tau,&#10;\end{align*}&#10;&#10;\end{document}" title="IguanaTex Bitmap Display">
            <a:extLst>
              <a:ext uri="{FF2B5EF4-FFF2-40B4-BE49-F238E27FC236}">
                <a16:creationId xmlns:a16="http://schemas.microsoft.com/office/drawing/2014/main" id="{712B50F0-523A-7B00-7928-D784F5DC271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19" y="3028405"/>
            <a:ext cx="5504999" cy="1074113"/>
          </a:xfrm>
          <a:prstGeom prst="rect">
            <a:avLst/>
          </a:prstGeom>
        </p:spPr>
      </p:pic>
      <p:pic>
        <p:nvPicPr>
          <p:cNvPr id="47" name="Picture 46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Compact notation: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0A9B79FA-A1AB-EB52-6C3E-57768776620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8" y="4348173"/>
            <a:ext cx="2067290" cy="204397"/>
          </a:xfrm>
          <a:prstGeom prst="rect">
            <a:avLst/>
          </a:prstGeom>
        </p:spPr>
      </p:pic>
      <p:pic>
        <p:nvPicPr>
          <p:cNvPr id="48" name="Picture 47" descr="\documentclass{article}&#10;\usepackage{amsmath}&#10;\usepackage{amsfonts}&#10;\pagestyle{empty}&#10;\begin{document}&#10;&#10;\begin{equation*}&#10;e_{j,i}=\Theta_{j,i}\hat{W}_i+\Psi_{j,i}&#10;\end{equation*}&#10;&#10;&#10;\end{document}" title="IguanaTex Bitmap Display">
            <a:extLst>
              <a:ext uri="{FF2B5EF4-FFF2-40B4-BE49-F238E27FC236}">
                <a16:creationId xmlns:a16="http://schemas.microsoft.com/office/drawing/2014/main" id="{34AEC894-005F-3D82-80D1-2C18F88E550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626" y="5151284"/>
            <a:ext cx="1919136" cy="281217"/>
          </a:xfrm>
          <a:prstGeom prst="rect">
            <a:avLst/>
          </a:prstGeom>
        </p:spPr>
      </p:pic>
      <p:pic>
        <p:nvPicPr>
          <p:cNvPr id="49" name="Picture 48" descr="\documentclass{article}&#10;\usepackage{amsmath}&#10;\usepackage{amsfonts}&#10;\pagestyle{empty}&#10;\begin{document}&#10;&#10;&#10;\begin{align*}&#10;\Theta_{j,i} &amp;= [\Theta_{j,i}^v~\Theta_{j,i}^u],\quad&#10;\hat{W}_i = [(\hat{w}_i^v)^\mathrm{T}~\mathrm{vec}(\hat{w}_i^{u})^\mathrm{T}]^\mathrm{T},\\&#10;    \Theta_{j,i}^v&amp; = \Big(\psi^v(e(\tau_{j+1}),\tau_{j+1})-\psi^v(e(\tau_j),\tau_j)\Big)^{\mathrm{T}},\\&#10;    \Theta_{j,i}^u&amp; = \int_{\tau_j}^{\tau_{j+1}}2\gamma \Big(\big(\hat{v}_i(e,\tau)^\textrm{T}R\big)\otimes\psi^{u}(e,\tau)^\textrm{T}  \Big) \textrm{d}\tau,\\&#10;    \Psi_{j,i}&amp; = \phi(e(\tau_{j+1}))-\phi(e(\tau_{j}))\\&amp;+\int_{\tau_j}^{\tau_{j+1}}\Big(\gamma Q(e)+ L(e)+\gamma S(\hat{u}_i(e,\tau))\Big)\textrm{d}\tau.&#10;\end{align*}&#10;&#10;\end{document}" title="IguanaTex Bitmap Display">
            <a:extLst>
              <a:ext uri="{FF2B5EF4-FFF2-40B4-BE49-F238E27FC236}">
                <a16:creationId xmlns:a16="http://schemas.microsoft.com/office/drawing/2014/main" id="{24F2FF33-6AC1-AB2C-18DE-536F3D78E91F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100" y="4428806"/>
            <a:ext cx="3564398" cy="1974096"/>
          </a:xfrm>
          <a:prstGeom prst="rect">
            <a:avLst/>
          </a:prstGeom>
        </p:spPr>
      </p:pic>
      <p:pic>
        <p:nvPicPr>
          <p:cNvPr id="51" name="Picture 50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with&#10;&#10;&#10;&#10;\end{document}" title="IguanaTex Bitmap Display">
            <a:extLst>
              <a:ext uri="{FF2B5EF4-FFF2-40B4-BE49-F238E27FC236}">
                <a16:creationId xmlns:a16="http://schemas.microsoft.com/office/drawing/2014/main" id="{4D363824-53DA-3CAA-B747-E5FD0EB4CFA0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38261"/>
            <a:ext cx="434858" cy="160500"/>
          </a:xfrm>
          <a:prstGeom prst="rect">
            <a:avLst/>
          </a:prstGeom>
        </p:spPr>
      </p:pic>
      <p:pic>
        <p:nvPicPr>
          <p:cNvPr id="53" name="Picture 52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olor{red} Weights linearly parameterized.\\Thanks to the ``linear&quot; generalized HJB!&#10;&#10;&#10;&#10;\end{document}" title="IguanaTex Bitmap Display">
            <a:extLst>
              <a:ext uri="{FF2B5EF4-FFF2-40B4-BE49-F238E27FC236}">
                <a16:creationId xmlns:a16="http://schemas.microsoft.com/office/drawing/2014/main" id="{CB77B1AF-AD31-F525-8FE9-D832FF9BF58F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5" y="5933912"/>
            <a:ext cx="3133401" cy="372794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B5ED5A6-EBEA-4446-6A7B-A30DB5A3FB00}"/>
              </a:ext>
            </a:extLst>
          </p:cNvPr>
          <p:cNvCxnSpPr>
            <a:cxnSpLocks/>
          </p:cNvCxnSpPr>
          <p:nvPr/>
        </p:nvCxnSpPr>
        <p:spPr>
          <a:xfrm flipV="1">
            <a:off x="3639671" y="5432501"/>
            <a:ext cx="959223" cy="600746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A4D83B6-124F-DEB1-C4A8-0D6DB1580281}"/>
              </a:ext>
            </a:extLst>
          </p:cNvPr>
          <p:cNvCxnSpPr>
            <a:cxnSpLocks/>
            <a:stCxn id="48" idx="2"/>
          </p:cNvCxnSpPr>
          <p:nvPr/>
        </p:nvCxnSpPr>
        <p:spPr>
          <a:xfrm>
            <a:off x="4426194" y="5432501"/>
            <a:ext cx="334065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olor{red} $\Longrightarrow$ Convergence guarantees&#10;&#10;&#10;&#10;\end{document}" title="IguanaTex Bitmap Display">
            <a:extLst>
              <a:ext uri="{FF2B5EF4-FFF2-40B4-BE49-F238E27FC236}">
                <a16:creationId xmlns:a16="http://schemas.microsoft.com/office/drawing/2014/main" id="{7B49BE0F-63FC-5252-4AFD-941F6FD750CC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776" y="6093300"/>
            <a:ext cx="2806685" cy="207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778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25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14E1805-0D75-ACEB-DB04-CA10F751BBF1}"/>
              </a:ext>
            </a:extLst>
          </p:cNvPr>
          <p:cNvSpPr/>
          <p:nvPr/>
        </p:nvSpPr>
        <p:spPr>
          <a:xfrm>
            <a:off x="245593" y="4737876"/>
            <a:ext cx="10179038" cy="11588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2E0C183-288B-C65D-FAE2-EA6045AB3493}"/>
              </a:ext>
            </a:extLst>
          </p:cNvPr>
          <p:cNvSpPr/>
          <p:nvPr/>
        </p:nvSpPr>
        <p:spPr>
          <a:xfrm>
            <a:off x="1860421" y="3211362"/>
            <a:ext cx="6996141" cy="138056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9A18F5-315B-4DAD-8181-45E47F165A7D}"/>
              </a:ext>
            </a:extLst>
          </p:cNvPr>
          <p:cNvSpPr/>
          <p:nvPr/>
        </p:nvSpPr>
        <p:spPr>
          <a:xfrm>
            <a:off x="1883348" y="2432638"/>
            <a:ext cx="6557298" cy="6355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86FFC-FE7F-43EB-AFBA-51DE5060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</p:spPr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Learning-based Policy Iteration</a:t>
            </a:r>
          </a:p>
        </p:txBody>
      </p:sp>
      <p:pic>
        <p:nvPicPr>
          <p:cNvPr id="26" name="Picture 25" descr="\documentclass{article}&#10;\usepackage{amsmath}&#10;\usepackage{amsfonts}&#10;\pagestyle{empty}&#10;\begin{document}&#10;&#10;&#10;\begin{equation}\nonumber&#10;    \hat{W}_i=-\Big(\sum_{j=0}^{l}\Theta_{j,i}^\textrm{T}\Theta_{j,i}\Big)^{-1}\Big(\sum_{j=0}^{l}\Theta_{j,i}^\textrm{T}\Psi_{j,i} \Big).&#10;\end{equation}&#10;&#10;\end{document}" title="IguanaTex Bitmap Display">
            <a:extLst>
              <a:ext uri="{FF2B5EF4-FFF2-40B4-BE49-F238E27FC236}">
                <a16:creationId xmlns:a16="http://schemas.microsoft.com/office/drawing/2014/main" id="{CAB67150-B2F2-BE21-8CE3-C411C321D9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30" y="1072187"/>
            <a:ext cx="3928811" cy="6968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E15DB5D-7AD3-4B36-B10E-EA5F446DE372}"/>
              </a:ext>
            </a:extLst>
          </p:cNvPr>
          <p:cNvSpPr/>
          <p:nvPr/>
        </p:nvSpPr>
        <p:spPr>
          <a:xfrm>
            <a:off x="5500540" y="1086935"/>
            <a:ext cx="357880" cy="239612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E28D7F-A4C4-43E7-99AC-876EE8FF28E6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4889968" y="1326547"/>
            <a:ext cx="789512" cy="703852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\documentclass{article}&#10;\usepackage{amsmath}&#10;\usepackage{amsfonts}&#10;\pagestyle{empty}&#10;\begin{document}&#10;&#10;\textbf{Assumption:} There exist $\delta&gt;0$ so that&#10; $\sum_{j=0}^{l}\Theta_{j,i}^\textrm{T}\Theta_{j,i}\succ l\delta I.$ &#10;&#10;&#10;\end{document}" title="IguanaTex Bitmap Display">
            <a:extLst>
              <a:ext uri="{FF2B5EF4-FFF2-40B4-BE49-F238E27FC236}">
                <a16:creationId xmlns:a16="http://schemas.microsoft.com/office/drawing/2014/main" id="{2A59B798-9726-695E-3DC5-11F5C9607ED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034" y="2589757"/>
            <a:ext cx="6123676" cy="3251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D4BB6E-29BF-4B9F-8FB5-6E6D9F196D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623EC-D594-4848-8C2C-7BE8292F693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Least squares solution: 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2743D649-1B40-35DC-E3DA-978B902182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4" y="1298985"/>
            <a:ext cx="2529380" cy="207141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Sufficiently-rich-data assumption required:&#10;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A76F6625-BE81-4269-3422-6E9A488D0B0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3" y="2030399"/>
            <a:ext cx="4425399" cy="207141"/>
          </a:xfrm>
          <a:prstGeom prst="rect">
            <a:avLst/>
          </a:prstGeom>
        </p:spPr>
      </p:pic>
      <p:pic>
        <p:nvPicPr>
          <p:cNvPr id="10" name="Picture 9" descr="\documentclass{article}&#10;\usepackage{amsmath}&#10;\usepackage{amsfonts}&#10;\pagestyle{empty}&#10;\begin{document}&#10;&#10;&#10;\textbf{Algorithm:} Let $u_0\in\mathcal{U}$. Then, for all $i\in\mathbb{N}$, perform the iteration:&#10;&#10; \begin{equation}\nonumber&#10;    \hat{W}_i=-\Big(\sum_{j=0}^{l}\Theta_{j,i}^\textrm{T}\Theta_{j,i}\Big)^{-1}\Big(\sum_{j=0}^{l}\Theta_{j,i}^\textrm{T}\Psi_{j,i} \Big).&#10;\end{equation}&#10;&#10;\end{document}" title="IguanaTex Bitmap Display">
            <a:extLst>
              <a:ext uri="{FF2B5EF4-FFF2-40B4-BE49-F238E27FC236}">
                <a16:creationId xmlns:a16="http://schemas.microsoft.com/office/drawing/2014/main" id="{F03143D0-2B9C-F42D-1EC8-3D4A95E505C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02" y="3376657"/>
            <a:ext cx="6527773" cy="1141228"/>
          </a:xfrm>
          <a:prstGeom prst="rect">
            <a:avLst/>
          </a:prstGeom>
        </p:spPr>
      </p:pic>
      <p:pic>
        <p:nvPicPr>
          <p:cNvPr id="36" name="Picture 35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\textbf{Theorem:} For every $\epsilon&gt;0$, if sufficiently-rich data and sufficiently many neural nodes, then after finite iterations:&#10;\begin{align*}&#10;    \|\hat{V}^{u_i}(e,t)-V^{\star}(e,t)\|\le \epsilon, \\&#10;    \|\hat{u}_{i+1}(e,t)-u^{\star}(e,t)\|\le \epsilon.&#10;\end{align*}&#10;&#10;&#10;&#10;\end{document}" title="IguanaTex Bitmap Display">
            <a:extLst>
              <a:ext uri="{FF2B5EF4-FFF2-40B4-BE49-F238E27FC236}">
                <a16:creationId xmlns:a16="http://schemas.microsoft.com/office/drawing/2014/main" id="{9BE2E75C-06EE-3657-B7C8-A065FB361ED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57" y="4868902"/>
            <a:ext cx="9864109" cy="916911"/>
          </a:xfrm>
          <a:prstGeom prst="rect">
            <a:avLst/>
          </a:prstGeom>
        </p:spPr>
      </p:pic>
      <p:pic>
        <p:nvPicPr>
          <p:cNvPr id="21" name="Picture 20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\color{red} Can be verified a priori over all $i$\\ (Fotiadis et al., Automatica (2024))&#10;&#10;&#10;&#10;\end{document}" title="IguanaTex Bitmap Display">
            <a:extLst>
              <a:ext uri="{FF2B5EF4-FFF2-40B4-BE49-F238E27FC236}">
                <a16:creationId xmlns:a16="http://schemas.microsoft.com/office/drawing/2014/main" id="{AB6570FE-2F0C-C23E-5C6C-ED615F6B192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841" y="2505553"/>
            <a:ext cx="2761204" cy="383710"/>
          </a:xfrm>
          <a:prstGeom prst="rect">
            <a:avLst/>
          </a:prstGeom>
        </p:spPr>
      </p:pic>
      <p:pic>
        <p:nvPicPr>
          <p:cNvPr id="25" name="Picture 24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noindent F. Fotiadis, A. Kanellopoulos, K. G. Vamvoudakis, J. Hugues, “On the Effect of Clock Offsets and Quantization on Learning-based Adversarial Games,” to appear in Automatica. &#10;&#10;&#10;&#10;\end{document}" title="IguanaTex Bitmap Display">
            <a:extLst>
              <a:ext uri="{FF2B5EF4-FFF2-40B4-BE49-F238E27FC236}">
                <a16:creationId xmlns:a16="http://schemas.microsoft.com/office/drawing/2014/main" id="{FEE45460-108B-AE39-7BEC-262FF54A307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2" y="6115090"/>
            <a:ext cx="8257243" cy="283244"/>
          </a:xfrm>
          <a:prstGeom prst="rect">
            <a:avLst/>
          </a:prstGeom>
        </p:spPr>
      </p:pic>
      <p:pic>
        <p:nvPicPr>
          <p:cNvPr id="41" name="Picture 40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\color{red} Result: TTL\\ provably satisfied&#10;&#10;&#10;&#10;\end{document}" title="IguanaTex Bitmap Display">
            <a:extLst>
              <a:ext uri="{FF2B5EF4-FFF2-40B4-BE49-F238E27FC236}">
                <a16:creationId xmlns:a16="http://schemas.microsoft.com/office/drawing/2014/main" id="{A41EC6F6-87C8-BD62-092A-A65F5E206D0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689" y="5186764"/>
            <a:ext cx="1497721" cy="4156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75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1" grpId="0" animBg="1"/>
      <p:bldP spid="20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39533-849C-4EEF-9769-3442399CB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Simulation</a:t>
            </a:r>
          </a:p>
        </p:txBody>
      </p:sp>
      <p:pic>
        <p:nvPicPr>
          <p:cNvPr id="10" name="Picture 9" descr="\documentclass{article}&#10;\usepackage{amsmath}&#10;\usepackage{amsfonts}&#10;\pagestyle{empty}&#10;\begin{document}&#10;&#10;\begin{equation}\nonumber&#10;    M(q)\ddot{q}+V_m(q,\dot{q})\dot{q}+F_d\dot{q}+F_s(\dot{q})=u,&#10;\end{equation}&#10;&#10;&#10;\end{document}" title="IguanaTex Bitmap Display">
            <a:extLst>
              <a:ext uri="{FF2B5EF4-FFF2-40B4-BE49-F238E27FC236}">
                <a16:creationId xmlns:a16="http://schemas.microsoft.com/office/drawing/2014/main" id="{F5D0059D-B18C-45E8-AD34-A7A94B801EF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739" y="1514145"/>
            <a:ext cx="3755965" cy="227717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amsfonts}&#10;\pagestyle{empty}&#10;\begin{document}&#10;&#10;&#10;$q=[q_1~q_2]^{\textrm{T}}$ are the angular positions.&#10;&#10;\end{document}" title="IguanaTex Bitmap Display">
            <a:extLst>
              <a:ext uri="{FF2B5EF4-FFF2-40B4-BE49-F238E27FC236}">
                <a16:creationId xmlns:a16="http://schemas.microsoft.com/office/drawing/2014/main" id="{F7073471-D3A4-83FB-C13E-49AEC152915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62" y="1926385"/>
            <a:ext cx="3753227" cy="246922"/>
          </a:xfrm>
          <a:prstGeom prst="rect">
            <a:avLst/>
          </a:prstGeom>
        </p:spPr>
      </p:pic>
      <p:pic>
        <p:nvPicPr>
          <p:cNvPr id="12" name="Picture 11" descr="\documentclass{article}&#10;\usepackage{amsmath}&#10;\usepackage{amsfonts}&#10;\pagestyle{empty}&#10;\begin{document}&#10;&#10;$\dot{q}=[\dot{q}_1~\dot{q}_2]^{\textrm{T}}$ are the angular velocities.&#10;&#10;&#10;&#10;\end{document}" title="IguanaTex Bitmap Display">
            <a:extLst>
              <a:ext uri="{FF2B5EF4-FFF2-40B4-BE49-F238E27FC236}">
                <a16:creationId xmlns:a16="http://schemas.microsoft.com/office/drawing/2014/main" id="{39F2CB2C-6104-237F-5EB2-A8FB4D54F6E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63" y="2196103"/>
            <a:ext cx="3777913" cy="246922"/>
          </a:xfrm>
          <a:prstGeom prst="rect">
            <a:avLst/>
          </a:prstGeom>
        </p:spPr>
      </p:pic>
      <p:pic>
        <p:nvPicPr>
          <p:cNvPr id="15" name="Picture 14" descr="\documentclass{article}&#10;\usepackage{amsmath}&#10;\usepackage{amsfonts}&#10;\pagestyle{empty}&#10;\begin{document}&#10;&#10;$M(q)\in\mathbb{R}^{2\times 2}$ is the inertia matrix.&#10;&#10;&#10;\end{document}" title="IguanaTex Bitmap Display">
            <a:extLst>
              <a:ext uri="{FF2B5EF4-FFF2-40B4-BE49-F238E27FC236}">
                <a16:creationId xmlns:a16="http://schemas.microsoft.com/office/drawing/2014/main" id="{3227F5FC-21D8-23F3-5F2D-EC0560B6A91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63" y="2504152"/>
            <a:ext cx="3338738" cy="239054"/>
          </a:xfrm>
          <a:prstGeom prst="rect">
            <a:avLst/>
          </a:prstGeom>
        </p:spPr>
      </p:pic>
      <p:pic>
        <p:nvPicPr>
          <p:cNvPr id="24" name="Picture 23" descr="\documentclass{article}&#10;\usepackage{amsmath}&#10;\usepackage{amsfonts}&#10;\pagestyle{empty}&#10;\begin{document}&#10;&#10;$V_m(q,\dot{q})\in\mathbb{R}^{2\times 2}$ is the centripetal-Coriolis matrix.&#10;&#10;&#10;&#10;\end{document}" title="IguanaTex Bitmap Display">
            <a:extLst>
              <a:ext uri="{FF2B5EF4-FFF2-40B4-BE49-F238E27FC236}">
                <a16:creationId xmlns:a16="http://schemas.microsoft.com/office/drawing/2014/main" id="{9BDD4FCE-52F8-90D3-1417-ADABB86E2D1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62" y="2791516"/>
            <a:ext cx="4659550" cy="231042"/>
          </a:xfrm>
          <a:prstGeom prst="rect">
            <a:avLst/>
          </a:prstGeom>
        </p:spPr>
      </p:pic>
      <p:pic>
        <p:nvPicPr>
          <p:cNvPr id="19" name="Picture 18" descr="\documentclass{article}&#10;\usepackage{amsmath}&#10;\usepackage{amsfonts}&#10;\pagestyle{empty}&#10;\begin{document}&#10;&#10;&#10;$F_d\dot{q},~F_s(\dot{q})$                    are the dynamic and static friction.&#10;&#10;&#10;\end{document}" title="IguanaTex Bitmap Display">
            <a:extLst>
              <a:ext uri="{FF2B5EF4-FFF2-40B4-BE49-F238E27FC236}">
                <a16:creationId xmlns:a16="http://schemas.microsoft.com/office/drawing/2014/main" id="{0411C06D-4409-B0BC-9717-B63EFC82D56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63" y="3074239"/>
            <a:ext cx="4460187" cy="218340"/>
          </a:xfrm>
          <a:prstGeom prst="rect">
            <a:avLst/>
          </a:prstGeom>
        </p:spPr>
      </p:pic>
      <p:pic>
        <p:nvPicPr>
          <p:cNvPr id="35" name="Picture 34" descr="\documentclass{article}&#10;\usepackage{amsmath}&#10;\usepackage{amsfonts}&#10;\pagestyle{empty}&#10;\usepackage[left=0cm,right=0cm]{geometry}&#10;\begin{document}&#10;&#10;\begin{itemize}&#10;\item We consider three regions of interest  $\Pi=\{\pi_1,\pi_2,\pi_3\}$                              of radius 0.05, centered at: &#10;\end{itemize}&#10;&#10;\end{document}" title="IguanaTex Bitmap Display">
            <a:extLst>
              <a:ext uri="{FF2B5EF4-FFF2-40B4-BE49-F238E27FC236}">
                <a16:creationId xmlns:a16="http://schemas.microsoft.com/office/drawing/2014/main" id="{D56DFC11-F36A-8BE6-BFB5-932092714ED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1" y="3489034"/>
            <a:ext cx="8245836" cy="227717"/>
          </a:xfrm>
          <a:prstGeom prst="rect">
            <a:avLst/>
          </a:prstGeom>
        </p:spPr>
      </p:pic>
      <p:pic>
        <p:nvPicPr>
          <p:cNvPr id="31" name="Picture 30" descr="\documentclass{article}&#10;\usepackage{amsmath}&#10;\usepackage{amsfonts}&#10;\pagestyle{empty}&#10;\begin{document}&#10;&#10;&#10;$c_1=[-0.2,-0.5,0,0]^\textrm{T}$, $c_2=[0.5,-0.4,0,0]^\textrm{T}$, $c_3=[0,0.2,0,0]^\textrm{T}$.&#10;&#10;\end{document}" title="IguanaTex Bitmap Display">
            <a:extLst>
              <a:ext uri="{FF2B5EF4-FFF2-40B4-BE49-F238E27FC236}">
                <a16:creationId xmlns:a16="http://schemas.microsoft.com/office/drawing/2014/main" id="{1732CE1F-F4D5-4BF3-BB49-679D8CCA1E8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64" y="3966374"/>
            <a:ext cx="6325329" cy="246922"/>
          </a:xfrm>
          <a:prstGeom prst="rect">
            <a:avLst/>
          </a:prstGeom>
        </p:spPr>
      </p:pic>
      <p:pic>
        <p:nvPicPr>
          <p:cNvPr id="9" name="Picture 8" descr="\documentclass{article}&#10;\usepackage{amsmath}&#10;\usepackage{amsfonts}&#10;\pagestyle{empty}&#10;\begin{document}&#10;&#10;&#10;$o_4=[0.2,-0.45]^{\textrm{T}}$,~$o_5=[0.2 -0.1]^{\textrm{T}}$&#10;&#10;\end{document}" title="IguanaTex Bitmap Display">
            <a:extLst>
              <a:ext uri="{FF2B5EF4-FFF2-40B4-BE49-F238E27FC236}">
                <a16:creationId xmlns:a16="http://schemas.microsoft.com/office/drawing/2014/main" id="{F3D9159E-4E5A-836E-BE22-523A8B647C7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867" y="4813174"/>
            <a:ext cx="3514529" cy="246922"/>
          </a:xfrm>
          <a:prstGeom prst="rect">
            <a:avLst/>
          </a:prstGeom>
        </p:spPr>
      </p:pic>
      <p:pic>
        <p:nvPicPr>
          <p:cNvPr id="41" name="Picture 40" descr="\documentclass{article}&#10;\usepackage{amsmath}&#10;\usepackage{amsfonts}&#10;\pagestyle{empty}&#10;\begin{document}&#10;&#10;$\varphi =\Box\lozenge_{[0,5]}\text{`i'}$, $i\in\{1,2,3\}$&#10;&#10;\end{document}" title="IguanaTex Bitmap Display">
            <a:extLst>
              <a:ext uri="{FF2B5EF4-FFF2-40B4-BE49-F238E27FC236}">
                <a16:creationId xmlns:a16="http://schemas.microsoft.com/office/drawing/2014/main" id="{AEE5C8F1-FEA9-48D7-9BAA-061D77BD77D4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5" y="5539351"/>
            <a:ext cx="2563878" cy="251038"/>
          </a:xfrm>
          <a:prstGeom prst="rect">
            <a:avLst/>
          </a:prstGeom>
        </p:spPr>
      </p:pic>
      <p:pic>
        <p:nvPicPr>
          <p:cNvPr id="43" name="Picture 42" descr="\documentclass{article}&#10;\usepackage{amsmath}&#10;\usepackage{amsfonts}&#10;\pagestyle{empty}&#10;\begin{document}&#10;&#10;$\gamma(\cdot) = 5$&#10;&#10;&#10;\end{document}" title="IguanaTex Bitmap Display">
            <a:extLst>
              <a:ext uri="{FF2B5EF4-FFF2-40B4-BE49-F238E27FC236}">
                <a16:creationId xmlns:a16="http://schemas.microsoft.com/office/drawing/2014/main" id="{493BEB8A-11BB-4BA1-9B55-5691039FE4C1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100" y="5936119"/>
            <a:ext cx="775062" cy="227717"/>
          </a:xfrm>
          <a:prstGeom prst="rect">
            <a:avLst/>
          </a:prstGeom>
        </p:spPr>
      </p:pic>
      <p:sp>
        <p:nvSpPr>
          <p:cNvPr id="44" name="Arrow: Right 43">
            <a:extLst>
              <a:ext uri="{FF2B5EF4-FFF2-40B4-BE49-F238E27FC236}">
                <a16:creationId xmlns:a16="http://schemas.microsoft.com/office/drawing/2014/main" id="{EE85EA1F-7828-47C4-B07B-E79C34CDDE15}"/>
              </a:ext>
            </a:extLst>
          </p:cNvPr>
          <p:cNvSpPr/>
          <p:nvPr/>
        </p:nvSpPr>
        <p:spPr>
          <a:xfrm>
            <a:off x="3366278" y="5600736"/>
            <a:ext cx="569996" cy="4702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 descr="\documentclass{article}&#10;\usepackage{amsmath}&#10;\usepackage{amsfonts}&#10;\pagestyle{empty}&#10;\begin{document}&#10;&#10;$\mathsf{p} = \big[(\pi_1,5k+5)(\pi_2,5k+10)(\pi_3,5k+15)\big]^\omega$&#10;&#10;&#10;\end{document}" title="IguanaTex Bitmap Display">
            <a:extLst>
              <a:ext uri="{FF2B5EF4-FFF2-40B4-BE49-F238E27FC236}">
                <a16:creationId xmlns:a16="http://schemas.microsoft.com/office/drawing/2014/main" id="{8FEAD9ED-907E-46BB-808A-85C3815CAE35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97" y="5693201"/>
            <a:ext cx="4355438" cy="285333"/>
          </a:xfrm>
          <a:prstGeom prst="rect">
            <a:avLst/>
          </a:prstGeom>
        </p:spPr>
      </p:pic>
      <p:sp>
        <p:nvSpPr>
          <p:cNvPr id="47" name="Arrow: Right 46">
            <a:extLst>
              <a:ext uri="{FF2B5EF4-FFF2-40B4-BE49-F238E27FC236}">
                <a16:creationId xmlns:a16="http://schemas.microsoft.com/office/drawing/2014/main" id="{209F07C9-2C70-41BE-A091-5BBB0712F2E3}"/>
              </a:ext>
            </a:extLst>
          </p:cNvPr>
          <p:cNvSpPr/>
          <p:nvPr/>
        </p:nvSpPr>
        <p:spPr>
          <a:xfrm>
            <a:off x="8600499" y="5584444"/>
            <a:ext cx="631771" cy="4702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0E2AB95-1C20-484F-97C5-D01EB35FC999}"/>
              </a:ext>
            </a:extLst>
          </p:cNvPr>
          <p:cNvSpPr/>
          <p:nvPr/>
        </p:nvSpPr>
        <p:spPr>
          <a:xfrm>
            <a:off x="9456340" y="5279270"/>
            <a:ext cx="2090058" cy="1022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87D6BF-3C27-4F73-A464-0E81BFC283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623EC-D594-4848-8C2C-7BE8292F693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Two-link manipulator: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3BA98E4A-4915-561F-8850-6BE5478D00F2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68" y="1115840"/>
            <a:ext cx="2705478" cy="22405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DCD2243-0C85-677F-388E-33634CD182C1}"/>
              </a:ext>
            </a:extLst>
          </p:cNvPr>
          <p:cNvSpPr txBox="1"/>
          <p:nvPr/>
        </p:nvSpPr>
        <p:spPr>
          <a:xfrm>
            <a:off x="1798494" y="1912100"/>
            <a:ext cx="5373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</a:p>
        </p:txBody>
      </p:sp>
      <p:pic>
        <p:nvPicPr>
          <p:cNvPr id="29" name="Picture 28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Periodic visit of\\ regions of interest\\ every 5 seconds.&#10;&#10;&#10;&#10;&#10;\end{document}" title="IguanaTex Bitmap Display">
            <a:extLst>
              <a:ext uri="{FF2B5EF4-FFF2-40B4-BE49-F238E27FC236}">
                <a16:creationId xmlns:a16="http://schemas.microsoft.com/office/drawing/2014/main" id="{6581DAEA-66E2-3679-0467-8D6748A68A6C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348" y="5401180"/>
            <a:ext cx="1954041" cy="836793"/>
          </a:xfrm>
          <a:prstGeom prst="rect">
            <a:avLst/>
          </a:prstGeom>
        </p:spPr>
      </p:pic>
      <p:pic>
        <p:nvPicPr>
          <p:cNvPr id="6" name="Picture 5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&#10;\begin{itemize}&#10;\item We consider two \textbf{joint obstacles (unsafe regions)} of diameter 0.15, centered at: 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D2A958DD-1C38-66B4-9658-A4C2B1799595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1" y="4429680"/>
            <a:ext cx="8450236" cy="226346"/>
          </a:xfrm>
          <a:prstGeom prst="rect">
            <a:avLst/>
          </a:prstGeom>
        </p:spPr>
      </p:pic>
      <p:pic>
        <p:nvPicPr>
          <p:cNvPr id="49" name="Picture 48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Timed temporal logic task:&#10;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6250D02B-E4D1-8CA6-D2C0-7486BB3C1383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1" y="5157416"/>
            <a:ext cx="2928042" cy="206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190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A3826-6ADA-4EE9-98C3-97A39C127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Simulation</a:t>
            </a:r>
          </a:p>
        </p:txBody>
      </p:sp>
      <p:pic>
        <p:nvPicPr>
          <p:cNvPr id="5" name="Picture 4" descr="\documentclass{article}&#10;\usepackage{amsmath}&#10;\usepackage{amsfonts}&#10;\pagestyle{empty}&#10;\begin{document}&#10;&#10;&#10;$R{=}0.5I_2,~\phi(e){=}Q(e){=}e^\textrm{T}\left(\textrm{diag}[20~20~10~10]\right)e$, $\gamma{=}0.1$.&#10;&#10;\end{document}" title="IguanaTex Bitmap Display">
            <a:extLst>
              <a:ext uri="{FF2B5EF4-FFF2-40B4-BE49-F238E27FC236}">
                <a16:creationId xmlns:a16="http://schemas.microsoft.com/office/drawing/2014/main" id="{78C27DBA-48B2-4242-98C7-C6AF9867175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19" y="1293178"/>
            <a:ext cx="5321180" cy="24692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F1F6A9-E728-4CE9-854C-3EA94634B4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623EC-D594-4848-8C2C-7BE8292F693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Learning-based PI parameters: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3F6C7687-80D6-FA40-E099-BBD3FDE3F58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6" y="1293178"/>
            <a:ext cx="3624578" cy="227108"/>
          </a:xfrm>
          <a:prstGeom prst="rect">
            <a:avLst/>
          </a:prstGeom>
        </p:spPr>
      </p:pic>
      <p:pic>
        <p:nvPicPr>
          <p:cNvPr id="9" name="Picture 8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Convergence of weights}&#10;&#10;&#10;&#10;\end{document}" title="IguanaTex Bitmap Display">
            <a:extLst>
              <a:ext uri="{FF2B5EF4-FFF2-40B4-BE49-F238E27FC236}">
                <a16:creationId xmlns:a16="http://schemas.microsoft.com/office/drawing/2014/main" id="{48407EC9-FA93-B435-B846-F42E88A4A3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75" y="1904679"/>
            <a:ext cx="2958497" cy="2271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B0126E-BABF-D0B7-7835-81A93161E7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3030" y="2354816"/>
            <a:ext cx="4505325" cy="3829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937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749FA-A2DF-5571-B566-1F19A679B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Simulation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F0B46-D225-765E-34DC-97F54E4B73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623EC-D594-4848-8C2C-7BE8292F693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6" name="Picture 15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Path learnt \underline{if safety was not added in cost}}&#10;&#10;&#10;&#10;\end{document}" title="IguanaTex Bitmap Display">
            <a:extLst>
              <a:ext uri="{FF2B5EF4-FFF2-40B4-BE49-F238E27FC236}">
                <a16:creationId xmlns:a16="http://schemas.microsoft.com/office/drawing/2014/main" id="{1E7BD9C1-8317-8A93-C5D2-4314194366E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57" y="1641902"/>
            <a:ext cx="4868488" cy="240063"/>
          </a:xfrm>
          <a:prstGeom prst="rect">
            <a:avLst/>
          </a:prstGeom>
        </p:spPr>
      </p:pic>
      <p:pic>
        <p:nvPicPr>
          <p:cNvPr id="13" name="Picture 12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Path followed after training}&#10;&#10;&#10;&#10;\end{document}" title="IguanaTex Bitmap Display">
            <a:extLst>
              <a:ext uri="{FF2B5EF4-FFF2-40B4-BE49-F238E27FC236}">
                <a16:creationId xmlns:a16="http://schemas.microsoft.com/office/drawing/2014/main" id="{A84347B8-F981-6385-D600-075D6CB6F42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29" y="1621967"/>
            <a:ext cx="3519407" cy="227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855151-2357-283D-A731-1BDC827D6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145" y="2088776"/>
            <a:ext cx="4762500" cy="381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1B0D8E-F82D-B0DF-68F7-4366F8AAF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355" y="2088776"/>
            <a:ext cx="4762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97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A1C29-13F1-79BF-98C6-7E057D7F0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Motivation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57472-5D39-6156-7A93-1D9AC9703D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623EC-D594-4848-8C2C-7BE8292F693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5E8-6719-092B-ECB2-D5F53369A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762" y="991352"/>
            <a:ext cx="3071650" cy="3079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385E7C-59DA-6F2B-B3FA-A0D4B66406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745" y="1836254"/>
            <a:ext cx="3633278" cy="2285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249DEE-A46C-28BD-F321-0CCEBEB15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207" y="4847020"/>
            <a:ext cx="1755304" cy="1755304"/>
          </a:xfrm>
          <a:prstGeom prst="rect">
            <a:avLst/>
          </a:prstGeom>
        </p:spPr>
      </p:pic>
      <p:pic>
        <p:nvPicPr>
          <p:cNvPr id="17" name="Picture 16" descr="\documentclass{article}&#10;\usepackage{amsmath}&#10;\usepackage{amsfonts}&#10;\usepackage{enumitem}&#10;\usepackage{color}&#10;\usepackage[left=0cm,right=0cm]{geometry}&#10;\newcommand{\norm}[1]{\left\lVert#1\right\rVert}&#10;\pagestyle{empty}&#10;\begin{document}&#10;\textbf{Cyber-physical systems} (CPS): Complex systems comprising:&#10;\indent\begin{itemize}&#10;\item  Physical processes.&#10;\item Computational components.&#10;\item Communication channels.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5C9F9D9F-DA6F-4253-C96E-7D4F878B4E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1" y="1354196"/>
            <a:ext cx="6432330" cy="1541893"/>
          </a:xfrm>
          <a:prstGeom prst="rect">
            <a:avLst/>
          </a:prstGeom>
        </p:spPr>
      </p:pic>
      <p:pic>
        <p:nvPicPr>
          <p:cNvPr id="32" name="Picture 31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&#10;&#10;&#10;&#10;&#10;&#10;\textbf{Applications in many safety-critical domains:}&#10;\begin{itemize}&#10;\item Aerospace, automotive.&#10;\item Healthcare.&#10;\item Power systems.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E36C1A2B-119E-75E8-5CC8-41EA870506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1" y="3459164"/>
            <a:ext cx="5152448" cy="1572074"/>
          </a:xfrm>
          <a:prstGeom prst="rect">
            <a:avLst/>
          </a:prstGeom>
        </p:spPr>
      </p:pic>
      <p:pic>
        <p:nvPicPr>
          <p:cNvPr id="30" name="Picture 29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Large\noindent\color{red}\textbf{Comprehensive methods to describe\\ and assure safety are required.}&#10;&#10;&#10;&#10;&#10;\end{document}" title="IguanaTex Bitmap Display">
            <a:extLst>
              <a:ext uri="{FF2B5EF4-FFF2-40B4-BE49-F238E27FC236}">
                <a16:creationId xmlns:a16="http://schemas.microsoft.com/office/drawing/2014/main" id="{62A48002-5FEE-03B8-B9BB-ACA824AFF5E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1" y="5594313"/>
            <a:ext cx="4855044" cy="587313"/>
          </a:xfrm>
          <a:prstGeom prst="rect">
            <a:avLst/>
          </a:prstGeom>
        </p:spPr>
      </p:pic>
      <p:pic>
        <p:nvPicPr>
          <p:cNvPr id="28" name="Picture 27" descr="A group of airplanes in the sky&#10;&#10;Description automatically generated">
            <a:extLst>
              <a:ext uri="{FF2B5EF4-FFF2-40B4-BE49-F238E27FC236}">
                <a16:creationId xmlns:a16="http://schemas.microsoft.com/office/drawing/2014/main" id="{AEAF3EF0-CA59-F88C-7098-881903C611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472" y="3622343"/>
            <a:ext cx="3402350" cy="244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0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4442C-C1CC-4B11-9FEC-2C624760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Conclusion </a:t>
            </a:r>
            <a:r>
              <a:rPr lang="en-US">
                <a:latin typeface="Times" panose="02020603050405020304" pitchFamily="18" charset="0"/>
                <a:cs typeface="Times" panose="02020603050405020304" pitchFamily="18" charset="0"/>
              </a:rPr>
              <a:t>and Future Work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550A27-F8D5-4291-BD75-1BBCA8AE2A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623EC-D594-4848-8C2C-7BE8292F693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6" name="Picture 15" descr="\documentclass{article}&#10;\usepackage{amsmath}&#10;\usepackage{amsfonts}&#10;\usepackage{enumitem}&#10;\usepackage{color}&#10;\usepackage[left=3cm,right=3cm]{geometry}&#10;\newcommand{\norm}[1]{\left\lVert#1\right\rVert}&#10;\pagestyle{empty}&#10;\begin{document}&#10;&#10;\begin{itemize}&#10;\item Developed a two-layered algorithm for planning and control of unknown systems with TTL tasks.\\&#10;&#10;\item Designed a neural-network based control protocol that learns how to execute optimal timed transitions between regions of the state-space.\\&#10;&#10;\item Proved that the eventual satisfaction of the task was guaranteed.\\&#10;&#10;\item Future work: integrate TL within the cost function.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89D73F7D-5985-DEB1-6258-A26B090FC9D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1" y="1992696"/>
            <a:ext cx="11064198" cy="303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20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E5A1A-D405-4C41-8AAA-360A76DA9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Google Shape;596;p44">
            <a:extLst>
              <a:ext uri="{FF2B5EF4-FFF2-40B4-BE49-F238E27FC236}">
                <a16:creationId xmlns:a16="http://schemas.microsoft.com/office/drawing/2014/main" id="{E6E37E20-830B-4C36-852E-788F7C471B8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EEB2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EB211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  <a:sym typeface="Calibri"/>
              </a:rPr>
              <a:t>Questions?</a:t>
            </a:r>
          </a:p>
        </p:txBody>
      </p:sp>
      <p:sp>
        <p:nvSpPr>
          <p:cNvPr id="6" name="Google Shape;597;p44">
            <a:extLst>
              <a:ext uri="{FF2B5EF4-FFF2-40B4-BE49-F238E27FC236}">
                <a16:creationId xmlns:a16="http://schemas.microsoft.com/office/drawing/2014/main" id="{5EC739C8-723D-41AE-9A43-D61FE6A5CD93}"/>
              </a:ext>
            </a:extLst>
          </p:cNvPr>
          <p:cNvSpPr txBox="1"/>
          <p:nvPr/>
        </p:nvSpPr>
        <p:spPr>
          <a:xfrm>
            <a:off x="3181484" y="1154440"/>
            <a:ext cx="2347324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Overlock"/>
              <a:buNone/>
              <a:tabLst/>
              <a:defRPr/>
            </a:pPr>
            <a:r>
              <a:rPr kumimoji="0" lang="en" sz="28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rPr>
              <a:t>THANK YOU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7" name="Google Shape;598;p44" descr="http://www.theiet.org/resources/books/control/images/optimal.jpg">
            <a:extLst>
              <a:ext uri="{FF2B5EF4-FFF2-40B4-BE49-F238E27FC236}">
                <a16:creationId xmlns:a16="http://schemas.microsoft.com/office/drawing/2014/main" id="{C5B2A775-85CE-4DC2-9369-A72C077ED7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25161" y="2179386"/>
            <a:ext cx="1422400" cy="188418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99;p44">
            <a:extLst>
              <a:ext uri="{FF2B5EF4-FFF2-40B4-BE49-F238E27FC236}">
                <a16:creationId xmlns:a16="http://schemas.microsoft.com/office/drawing/2014/main" id="{FA64DB5B-073F-4D8C-8A65-09CB5C446872}"/>
              </a:ext>
            </a:extLst>
          </p:cNvPr>
          <p:cNvSpPr txBox="1"/>
          <p:nvPr/>
        </p:nvSpPr>
        <p:spPr>
          <a:xfrm>
            <a:off x="1315032" y="1732637"/>
            <a:ext cx="7070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rPr>
              <a:t>For papers please see: </a:t>
            </a:r>
            <a:r>
              <a:rPr kumimoji="0" lang="en" sz="22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rPr>
              <a:t>kyriakos.ae.gatech.edu/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0" name="Google Shape;600;p44">
            <a:extLst>
              <a:ext uri="{FF2B5EF4-FFF2-40B4-BE49-F238E27FC236}">
                <a16:creationId xmlns:a16="http://schemas.microsoft.com/office/drawing/2014/main" id="{0B72005E-81E4-495C-84CD-C3D8462D4B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5893" y="2176028"/>
            <a:ext cx="1430917" cy="1882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 descr="http://kyriakos.ae.gatech.edu/Vamvoudakis/Found.jpg">
            <a:extLst>
              <a:ext uri="{FF2B5EF4-FFF2-40B4-BE49-F238E27FC236}">
                <a16:creationId xmlns:a16="http://schemas.microsoft.com/office/drawing/2014/main" id="{E80B66D5-63FA-4D7C-B78F-DA92020B9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27" y="2179386"/>
            <a:ext cx="1343025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kyriakos.ae.gatech.edu/Vamvoudakis/Handbook.jpg">
            <a:extLst>
              <a:ext uri="{FF2B5EF4-FFF2-40B4-BE49-F238E27FC236}">
                <a16:creationId xmlns:a16="http://schemas.microsoft.com/office/drawing/2014/main" id="{B90D8322-348E-4216-A853-CED1E3E75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142" y="2163437"/>
            <a:ext cx="1457325" cy="189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305;p27">
            <a:extLst>
              <a:ext uri="{FF2B5EF4-FFF2-40B4-BE49-F238E27FC236}">
                <a16:creationId xmlns:a16="http://schemas.microsoft.com/office/drawing/2014/main" id="{016736DA-F05D-41C1-A359-042F84EA800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6534" y="4244544"/>
            <a:ext cx="1166976" cy="661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06;p27">
            <a:extLst>
              <a:ext uri="{FF2B5EF4-FFF2-40B4-BE49-F238E27FC236}">
                <a16:creationId xmlns:a16="http://schemas.microsoft.com/office/drawing/2014/main" id="{054F3798-F300-45A5-A54A-844B6E103AD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25528" y="4332331"/>
            <a:ext cx="955863" cy="752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08;p27">
            <a:extLst>
              <a:ext uri="{FF2B5EF4-FFF2-40B4-BE49-F238E27FC236}">
                <a16:creationId xmlns:a16="http://schemas.microsoft.com/office/drawing/2014/main" id="{D83DA94A-6EA5-4798-AEB7-D72DE235B03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5106" y="5303016"/>
            <a:ext cx="1529866" cy="53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10;p27">
            <a:extLst>
              <a:ext uri="{FF2B5EF4-FFF2-40B4-BE49-F238E27FC236}">
                <a16:creationId xmlns:a16="http://schemas.microsoft.com/office/drawing/2014/main" id="{8E285952-29AE-41C8-B538-D9133DD5E20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19356" y="5391138"/>
            <a:ext cx="1324510" cy="68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E793F5-6F9C-44E7-B7D0-B7B308B730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38" y="4187912"/>
            <a:ext cx="1149330" cy="972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9FACF2-BEBE-452E-B5FC-07EFC28E155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084" y="5371442"/>
            <a:ext cx="1876649" cy="8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8B6FA0-AD8D-4093-9579-DDEEF0F894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110" y="4136673"/>
            <a:ext cx="1504839" cy="1074976"/>
          </a:xfrm>
          <a:prstGeom prst="rect">
            <a:avLst/>
          </a:prstGeom>
        </p:spPr>
      </p:pic>
      <p:pic>
        <p:nvPicPr>
          <p:cNvPr id="21" name="Picture 20" descr="File:NSF.svg - Wikimedia Commons">
            <a:extLst>
              <a:ext uri="{FF2B5EF4-FFF2-40B4-BE49-F238E27FC236}">
                <a16:creationId xmlns:a16="http://schemas.microsoft.com/office/drawing/2014/main" id="{03CDAF10-F70E-400F-8FA4-7604A3A83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199" y="5240365"/>
            <a:ext cx="1273261" cy="98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D5A66BC-C998-494E-B234-CBD1DC6F449C}"/>
              </a:ext>
            </a:extLst>
          </p:cNvPr>
          <p:cNvSpPr txBox="1"/>
          <p:nvPr/>
        </p:nvSpPr>
        <p:spPr>
          <a:xfrm>
            <a:off x="10881475" y="2821978"/>
            <a:ext cx="13869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kern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D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r. F. Fotiadis</a:t>
            </a:r>
          </a:p>
        </p:txBody>
      </p:sp>
      <p:pic>
        <p:nvPicPr>
          <p:cNvPr id="9" name="Picture 2" descr="Sandia National Laboratories - Wikipedia">
            <a:extLst>
              <a:ext uri="{FF2B5EF4-FFF2-40B4-BE49-F238E27FC236}">
                <a16:creationId xmlns:a16="http://schemas.microsoft.com/office/drawing/2014/main" id="{CEB4F1BE-38D4-CDDD-9733-CC7D27190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530" y="5439548"/>
            <a:ext cx="2365850" cy="94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ilippos Fotiadis">
            <a:extLst>
              <a:ext uri="{FF2B5EF4-FFF2-40B4-BE49-F238E27FC236}">
                <a16:creationId xmlns:a16="http://schemas.microsoft.com/office/drawing/2014/main" id="{807F92E0-9090-E419-16B6-61C8B4C94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164" y="1553837"/>
            <a:ext cx="10858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F25271B-FEE6-F266-8EF2-A359257AC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530" y="2136160"/>
            <a:ext cx="1386918" cy="192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436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Challenges</a:t>
            </a:r>
          </a:p>
        </p:txBody>
      </p:sp>
      <p:sp>
        <p:nvSpPr>
          <p:cNvPr id="7" name="Footer Placeholder 5"/>
          <p:cNvSpPr txBox="1">
            <a:spLocks/>
          </p:cNvSpPr>
          <p:nvPr/>
        </p:nvSpPr>
        <p:spPr>
          <a:xfrm>
            <a:off x="8870103" y="5935695"/>
            <a:ext cx="2725738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Jeannette M. Wing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53467" y="4098633"/>
            <a:ext cx="330068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Computing side: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Computing abstractions currently focus primarily on functionality, and secondarily on aspects of the physical world (e.g., time, space, energy, temperature, human behavior)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182856" y="4098633"/>
            <a:ext cx="43316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Engineering side: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Cautiously over-designed systems preclude flexibility offered by computing’s power, especially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intelligence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embodied in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software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59037" y="1102551"/>
            <a:ext cx="7978775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How can we build intelligent and safe digital systems that interact with the physical world?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206737" y="2104264"/>
            <a:ext cx="6956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Perception, control, and coordination: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continuous and ubiquitous</a:t>
            </a:r>
            <a:endParaRPr kumimoji="0" lang="en-US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Self-monitoring, real-time neuro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sym</a:t>
            </a:r>
            <a:r>
              <a:rPr lang="en-US" altLang="en-US" dirty="0" err="1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bolic</a:t>
            </a:r>
            <a:r>
              <a:rPr lang="en-US" altLang="en-US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learning and adapting</a:t>
            </a:r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3645012" y="3274251"/>
            <a:ext cx="3011488" cy="2211388"/>
            <a:chOff x="1746" y="2044"/>
            <a:chExt cx="1897" cy="1393"/>
          </a:xfrm>
        </p:grpSpPr>
        <p:pic>
          <p:nvPicPr>
            <p:cNvPr id="15" name="Picture 5" descr="cartoon of a brid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" y="2416"/>
              <a:ext cx="1781" cy="1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1746" y="2044"/>
              <a:ext cx="189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anose="02020603050405020304" pitchFamily="18" charset="0"/>
                  <a:cs typeface="Times" panose="02020603050405020304" pitchFamily="18" charset="0"/>
                </a:rPr>
                <a:t>We need to bridge two worlds</a:t>
              </a:r>
            </a:p>
          </p:txBody>
        </p:sp>
      </p:grp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81CD266-28BE-9119-AA86-18A74A6B7CD7}"/>
              </a:ext>
            </a:extLst>
          </p:cNvPr>
          <p:cNvSpPr txBox="1">
            <a:spLocks/>
          </p:cNvSpPr>
          <p:nvPr/>
        </p:nvSpPr>
        <p:spPr>
          <a:xfrm>
            <a:off x="11770822" y="0"/>
            <a:ext cx="421177" cy="41563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F623EC-D594-4848-8C2C-7BE8292F693D}" type="slidenum">
              <a:rPr lang="en-US" sz="1600" b="1" smtClean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pPr algn="ctr"/>
              <a:t>3</a:t>
            </a:fld>
            <a:endParaRPr lang="en-US" sz="1600" b="1" dirty="0">
              <a:solidFill>
                <a:srgbClr val="FFC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753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EB211"/>
              </a:buClr>
              <a:buSzPts val="2400"/>
              <a:buFont typeface="Calibri"/>
              <a:buNone/>
            </a:pPr>
            <a:r>
              <a:rPr lang="en" sz="2400" b="0" i="0" u="none" strike="noStrike" cap="none" dirty="0">
                <a:solidFill>
                  <a:srgbClr val="EEB211"/>
                </a:solidFill>
                <a:latin typeface="Times" panose="02020603050405020304" pitchFamily="18" charset="0"/>
                <a:cs typeface="Times" panose="02020603050405020304" pitchFamily="18" charset="0"/>
                <a:sym typeface="Calibri"/>
              </a:rPr>
              <a:t>What is learning?</a:t>
            </a:r>
            <a:endParaRPr sz="2400" b="0" i="0" u="none" strike="noStrike" cap="none" dirty="0">
              <a:solidFill>
                <a:srgbClr val="EEB211"/>
              </a:solidFill>
              <a:latin typeface="Times" panose="02020603050405020304" pitchFamily="18" charset="0"/>
              <a:cs typeface="Times" panose="02020603050405020304" pitchFamily="18" charset="0"/>
              <a:sym typeface="Calibri"/>
            </a:endParaRPr>
          </a:p>
        </p:txBody>
      </p:sp>
      <p:pic>
        <p:nvPicPr>
          <p:cNvPr id="421" name="Google Shape;421;p33" descr="http://www.ece.ucsb.edu/~kyriakos/Vamvoudakis/AD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3077" y="2505136"/>
            <a:ext cx="5206336" cy="2099426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3"/>
          <p:cNvSpPr/>
          <p:nvPr/>
        </p:nvSpPr>
        <p:spPr>
          <a:xfrm>
            <a:off x="1240687" y="1737780"/>
            <a:ext cx="889587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rPr>
              <a:t>Ability to learn a new task, without being specifically programmed for that task (offline optimal control)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Google Shape;42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902" y="2133289"/>
            <a:ext cx="3775680" cy="2247797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3"/>
          <p:cNvSpPr txBox="1"/>
          <p:nvPr/>
        </p:nvSpPr>
        <p:spPr>
          <a:xfrm>
            <a:off x="1313556" y="4499596"/>
            <a:ext cx="28042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  <a:tabLst/>
              <a:defRPr/>
            </a:pP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rPr>
              <a:t>David Silver, Google DeepMind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2860" y="1643042"/>
            <a:ext cx="8198662" cy="3531162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3"/>
          <p:cNvSpPr txBox="1"/>
          <p:nvPr/>
        </p:nvSpPr>
        <p:spPr>
          <a:xfrm>
            <a:off x="2029568" y="5243428"/>
            <a:ext cx="21150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Pieter Mosterman, Mathworks</a:t>
            </a:r>
            <a:endParaRPr kumimoji="0" sz="12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27" name="Google Shape;427;p33"/>
          <p:cNvSpPr/>
          <p:nvPr/>
        </p:nvSpPr>
        <p:spPr>
          <a:xfrm>
            <a:off x="1042860" y="5571812"/>
            <a:ext cx="88900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KGV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, et al, “Game Theory-Based Control System Algorithms with Real-Time Reinforcement Learning,” </a:t>
            </a:r>
            <a:r>
              <a:rPr kumimoji="0" lang="en" sz="12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IEEE Control Systems Magazine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2017.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F. L. Lewis, D. Vrabie,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KGV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, “Reinforcement Learning and Feedback Control: Using Natural Decision Methods to Design Optimal Adaptive Controllers,” </a:t>
            </a:r>
            <a:r>
              <a:rPr kumimoji="0" lang="en" sz="12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IEEE Control Systems Magazine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, 2012.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28" name="Google Shape;428;p33" descr="http://www.theiet.org/resources/books/control/images/optima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51361" y="3518574"/>
            <a:ext cx="1120356" cy="175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51361" y="1846696"/>
            <a:ext cx="1120356" cy="1419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19349" y="3518575"/>
            <a:ext cx="1285036" cy="1750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3" descr="https://ieeexplore.ieee.org/ielx5/5488303/6315752/6315752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36687" y="1857693"/>
            <a:ext cx="1250360" cy="1458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8207CBD-7996-831A-B49A-A0403706848E}"/>
              </a:ext>
            </a:extLst>
          </p:cNvPr>
          <p:cNvSpPr txBox="1">
            <a:spLocks/>
          </p:cNvSpPr>
          <p:nvPr/>
        </p:nvSpPr>
        <p:spPr>
          <a:xfrm>
            <a:off x="11770822" y="0"/>
            <a:ext cx="421177" cy="41563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F623EC-D594-4848-8C2C-7BE8292F693D}" type="slidenum">
              <a:rPr lang="en-US" sz="1600" b="1" smtClean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pPr algn="ctr"/>
              <a:t>4</a:t>
            </a:fld>
            <a:endParaRPr lang="en-US" sz="1600" b="1" dirty="0">
              <a:solidFill>
                <a:srgbClr val="FFC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B8D8-71AD-9601-9F9C-1604DFBE0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Motivation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20EB8-268D-6D78-6784-062908A9FC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623EC-D594-4848-8C2C-7BE8292F693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2876C-A31B-6FCF-9468-5767660862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019" y="2036337"/>
            <a:ext cx="4013220" cy="2974467"/>
          </a:xfrm>
          <a:prstGeom prst="rect">
            <a:avLst/>
          </a:prstGeom>
        </p:spPr>
      </p:pic>
      <p:pic>
        <p:nvPicPr>
          <p:cNvPr id="28" name="Picture 27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Temporal logic}:&#10;\begin{itemize}&#10;\item  An efficient way to convey a CPS's objectives.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A46FD167-EA19-24CA-5B0C-2F45FA0D24C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8" y="1376506"/>
            <a:ext cx="4813615" cy="659831"/>
          </a:xfrm>
          <a:prstGeom prst="rect">
            <a:avLst/>
          </a:prstGeom>
        </p:spPr>
      </p:pic>
      <p:pic>
        <p:nvPicPr>
          <p:cNvPr id="26" name="Picture 25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\textit{Timed} temporal logic}:&#10;\begin{itemize}&#10;\item  Incorporates \underline{time constraints} in objectives.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A3A5B37B-75BB-575C-E801-C4453A3EEDE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8" y="2675691"/>
            <a:ext cx="4503592" cy="659831"/>
          </a:xfrm>
          <a:prstGeom prst="rect">
            <a:avLst/>
          </a:prstGeom>
        </p:spPr>
      </p:pic>
      <p:pic>
        <p:nvPicPr>
          <p:cNvPr id="40" name="Picture 39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olor{red}{However... Control subject to TTL often:}&#10;&#10;&#10;&#10;\end{document}" title="IguanaTex Bitmap Display">
            <a:extLst>
              <a:ext uri="{FF2B5EF4-FFF2-40B4-BE49-F238E27FC236}">
                <a16:creationId xmlns:a16="http://schemas.microsoft.com/office/drawing/2014/main" id="{F6246F75-55D0-BF21-3331-5F64C5206B9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8" y="3944127"/>
            <a:ext cx="4116745" cy="207140"/>
          </a:xfrm>
          <a:prstGeom prst="rect">
            <a:avLst/>
          </a:prstGeom>
        </p:spPr>
      </p:pic>
      <p:pic>
        <p:nvPicPr>
          <p:cNvPr id="38" name="Picture 37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olor{red}&#10;\begin{itemize}&#10;\item Lacks optimality.&#10;\item Assumes known dynamics.&#10;\item Does not exploit potential learning mechanisms.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BD351BAE-A2A9-0E5D-CE79-2C347E29417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8" y="4380507"/>
            <a:ext cx="4998809" cy="111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1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E98B1-897E-F4E5-E7B3-A2C7CFC7D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9DD87-49AF-38A6-3A3B-15390DD8C7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623EC-D594-4848-8C2C-7BE8292F693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 descr="A diagram of a policy&#10;&#10;Description automatically generated">
            <a:extLst>
              <a:ext uri="{FF2B5EF4-FFF2-40B4-BE49-F238E27FC236}">
                <a16:creationId xmlns:a16="http://schemas.microsoft.com/office/drawing/2014/main" id="{2315AE17-CE74-C619-ABC5-B5E99BEE88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94" y="2294994"/>
            <a:ext cx="5302381" cy="2749993"/>
          </a:xfrm>
          <a:prstGeom prst="rect">
            <a:avLst/>
          </a:prstGeom>
        </p:spPr>
      </p:pic>
      <p:pic>
        <p:nvPicPr>
          <p:cNvPr id="11" name="Picture 10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LARGE \textbf{Scope of this work}&#10;&#10;&#10;&#10;\end{document}" title="IguanaTex Bitmap Display">
            <a:extLst>
              <a:ext uri="{FF2B5EF4-FFF2-40B4-BE49-F238E27FC236}">
                <a16:creationId xmlns:a16="http://schemas.microsoft.com/office/drawing/2014/main" id="{851A907E-7845-783A-3DE8-2AE5C80A74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470" y="1257638"/>
            <a:ext cx="3551568" cy="351179"/>
          </a:xfrm>
          <a:prstGeom prst="rect">
            <a:avLst/>
          </a:prstGeom>
        </p:spPr>
      </p:pic>
      <p:pic>
        <p:nvPicPr>
          <p:cNvPr id="39" name="Picture 38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TTL} + \textbf{Actor-Critic neural network} to:&#10;&#10;&#10;&#10;&#10;\end{document}" title="IguanaTex Bitmap Display">
            <a:extLst>
              <a:ext uri="{FF2B5EF4-FFF2-40B4-BE49-F238E27FC236}">
                <a16:creationId xmlns:a16="http://schemas.microsoft.com/office/drawing/2014/main" id="{53D3ADCA-D0EB-04A3-E116-2870BB1912D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96" y="2088127"/>
            <a:ext cx="4382878" cy="176961"/>
          </a:xfrm>
          <a:prstGeom prst="rect">
            <a:avLst/>
          </a:prstGeom>
        </p:spPr>
      </p:pic>
      <p:pic>
        <p:nvPicPr>
          <p:cNvPr id="35" name="Picture 34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Execute them \underline{optimally} and \underline{safely}.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BC614655-D905-B8AC-6D26-B1DA16BC037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6" y="3558719"/>
            <a:ext cx="3729901" cy="240064"/>
          </a:xfrm>
          <a:prstGeom prst="rect">
            <a:avLst/>
          </a:prstGeom>
        </p:spPr>
      </p:pic>
      <p:pic>
        <p:nvPicPr>
          <p:cNvPr id="43" name="Picture 42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Implement them on \underline{unknown \textit{nonlinear} CPS}.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C7069FCA-F6EE-D7F6-4830-1E4431B3FB1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6" y="4348431"/>
            <a:ext cx="4750513" cy="204397"/>
          </a:xfrm>
          <a:prstGeom prst="rect">
            <a:avLst/>
          </a:prstGeom>
        </p:spPr>
      </p:pic>
      <p:pic>
        <p:nvPicPr>
          <p:cNvPr id="41" name="Picture 40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Describe \underline{timed transition tasks}.&#10;\end{itemize}&#10;&#10;&#10;\end{document}" title="IguanaTex Bitmap Display">
            <a:extLst>
              <a:ext uri="{FF2B5EF4-FFF2-40B4-BE49-F238E27FC236}">
                <a16:creationId xmlns:a16="http://schemas.microsoft.com/office/drawing/2014/main" id="{BB0E336D-CF89-0236-2584-E1CA4E024D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6" y="2739974"/>
            <a:ext cx="3374607" cy="194794"/>
          </a:xfrm>
          <a:prstGeom prst="rect">
            <a:avLst/>
          </a:prstGeom>
        </p:spPr>
      </p:pic>
      <p:pic>
        <p:nvPicPr>
          <p:cNvPr id="51" name="Picture 50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olor{red} \textbf{Main tool: \underline{Reinforcement Learning} and \underline{Approximate Dynamic Programming}}&#10;&#10;&#10;&#10;\end{document}" title="IguanaTex Bitmap Display">
            <a:extLst>
              <a:ext uri="{FF2B5EF4-FFF2-40B4-BE49-F238E27FC236}">
                <a16:creationId xmlns:a16="http://schemas.microsoft.com/office/drawing/2014/main" id="{20A58F58-CD73-F480-25AD-AD73BC2D3B4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07" y="5628964"/>
            <a:ext cx="8927617" cy="24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1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05203B2-485A-3F1A-31AC-E9C86C71077C}"/>
              </a:ext>
            </a:extLst>
          </p:cNvPr>
          <p:cNvSpPr/>
          <p:nvPr/>
        </p:nvSpPr>
        <p:spPr>
          <a:xfrm>
            <a:off x="510988" y="1210452"/>
            <a:ext cx="6069106" cy="13738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72C84D6-F358-63EF-5452-B368DCBAD917}"/>
              </a:ext>
            </a:extLst>
          </p:cNvPr>
          <p:cNvSpPr/>
          <p:nvPr/>
        </p:nvSpPr>
        <p:spPr>
          <a:xfrm>
            <a:off x="4643721" y="2649245"/>
            <a:ext cx="7010400" cy="18282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377B5-D43D-CE50-8B95-6371F7676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Problem Formulation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646A0-E64F-0476-C8C3-E05BDA3AD0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623EC-D594-4848-8C2C-7BE8292F693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0" name="Picture 39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System}&#10;&#10;&#10;&#10;\end{document}" title="IguanaTex Bitmap Display">
            <a:extLst>
              <a:ext uri="{FF2B5EF4-FFF2-40B4-BE49-F238E27FC236}">
                <a16:creationId xmlns:a16="http://schemas.microsoft.com/office/drawing/2014/main" id="{CDE55219-517E-C8B0-1197-9CFCA5CEDC1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904" y="1310843"/>
            <a:ext cx="807985" cy="203026"/>
          </a:xfrm>
          <a:prstGeom prst="rect">
            <a:avLst/>
          </a:prstGeom>
        </p:spPr>
      </p:pic>
      <p:pic>
        <p:nvPicPr>
          <p:cNvPr id="10" name="Picture 9" descr="\documentclass{article}&#10;\usepackage{amsmath}&#10;\usepackage{amsfonts}&#10;\pagestyle{empty}&#10;\begin{document}&#10;&#10;\begin{equation}\nonumber&#10;    \dot{x}(t)=f(x(t))+g(x(t))u(x(t),t),~x(t_0)=x_0,&#10;\end{equation}&#10;&#10;&#10;\end{document}" title="IguanaTex Bitmap Display">
            <a:extLst>
              <a:ext uri="{FF2B5EF4-FFF2-40B4-BE49-F238E27FC236}">
                <a16:creationId xmlns:a16="http://schemas.microsoft.com/office/drawing/2014/main" id="{5809A83F-5D36-9225-AE88-22EA74EFA68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73" y="1731545"/>
            <a:ext cx="4484386" cy="227717"/>
          </a:xfrm>
          <a:prstGeom prst="rect">
            <a:avLst/>
          </a:prstGeom>
        </p:spPr>
      </p:pic>
      <p:pic>
        <p:nvPicPr>
          <p:cNvPr id="15" name="Picture 14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$x\in\mathbb{R}^n$ state, $u\in\mathbb{R}^m$ control, $f,~g$ \textbf{unknown} dynamics.&#10;&#10;&#10;&#10;&#10;\end{document}" title="IguanaTex Bitmap Display">
            <a:extLst>
              <a:ext uri="{FF2B5EF4-FFF2-40B4-BE49-F238E27FC236}">
                <a16:creationId xmlns:a16="http://schemas.microsoft.com/office/drawing/2014/main" id="{6A86D1AB-DCCC-FF08-6472-246560BF1E8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8" y="2173319"/>
            <a:ext cx="5618857" cy="207141"/>
          </a:xfrm>
          <a:prstGeom prst="rect">
            <a:avLst/>
          </a:prstGeom>
        </p:spPr>
      </p:pic>
      <p:pic>
        <p:nvPicPr>
          <p:cNvPr id="44" name="Picture 43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enumerate}&#10;\item \underline{Points (equilibria) of interest} $c_k\in\mathbb{R}^n$, $k=1,\ldots,K$.&#10;\item \underline{Regions of interest} $\pi_k := \bar{\mathcal{B}}(c_k,\rho_k)$.&#10;\item \underline{Unsafe regions} $\mathcal{O}:=\{o_1,\dots,o_{K_o}\}$, s.t. $o_k := \bar{\mathcal{B}}(c_{o_k},\rho_{o_k})$.&#10;\end{enumerate}&#10;&#10;&#10;&#10;\end{document}" title="IguanaTex Bitmap Display">
            <a:extLst>
              <a:ext uri="{FF2B5EF4-FFF2-40B4-BE49-F238E27FC236}">
                <a16:creationId xmlns:a16="http://schemas.microsoft.com/office/drawing/2014/main" id="{662E9B28-916B-2873-C927-8A743EE3AE3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24" y="3071489"/>
            <a:ext cx="5904191" cy="1227753"/>
          </a:xfrm>
          <a:prstGeom prst="rect">
            <a:avLst/>
          </a:prstGeom>
        </p:spPr>
      </p:pic>
      <p:pic>
        <p:nvPicPr>
          <p:cNvPr id="38" name="Picture 37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Data}&#10;&#10;&#10;&#10;\end{document}" title="IguanaTex Bitmap Display">
            <a:extLst>
              <a:ext uri="{FF2B5EF4-FFF2-40B4-BE49-F238E27FC236}">
                <a16:creationId xmlns:a16="http://schemas.microsoft.com/office/drawing/2014/main" id="{B2181F63-ED9E-CD07-4CB6-5A4EAA47BFD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075" y="2749373"/>
            <a:ext cx="550088" cy="157756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96A7419-0782-91BC-82FD-F808A9967952}"/>
              </a:ext>
            </a:extLst>
          </p:cNvPr>
          <p:cNvSpPr/>
          <p:nvPr/>
        </p:nvSpPr>
        <p:spPr>
          <a:xfrm>
            <a:off x="510988" y="4607554"/>
            <a:ext cx="6822141" cy="170329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&#10;\begin{enumerate}&#10;\item \underline{TTL to describe navigation} among regions of interest.&#10;\item \underline{Neural network control} to execute navigation.&#10;\item \underline{Optimally, safely, timely, resiliently}.&#10;\end{enumerate}&#10;&#10;&#10;&#10;\end{document}" title="IguanaTex Bitmap Display">
            <a:extLst>
              <a:ext uri="{FF2B5EF4-FFF2-40B4-BE49-F238E27FC236}">
                <a16:creationId xmlns:a16="http://schemas.microsoft.com/office/drawing/2014/main" id="{764EC5BF-6C35-2B49-43C1-0FFCB6F204F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09" y="5094030"/>
            <a:ext cx="5657265" cy="1152305"/>
          </a:xfrm>
          <a:prstGeom prst="rect">
            <a:avLst/>
          </a:prstGeom>
        </p:spPr>
      </p:pic>
      <p:pic>
        <p:nvPicPr>
          <p:cNvPr id="35" name="Picture 34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Goals}&#10;&#10;&#10;&#10;\end{document}" title="IguanaTex Bitmap Display">
            <a:extLst>
              <a:ext uri="{FF2B5EF4-FFF2-40B4-BE49-F238E27FC236}">
                <a16:creationId xmlns:a16="http://schemas.microsoft.com/office/drawing/2014/main" id="{8FB51243-4903-BD0E-CC27-337D4129602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80" y="4714430"/>
            <a:ext cx="618678" cy="1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3A93-563A-4E32-84B9-CAA1E0C46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</p:spPr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TTL Preliminaries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4908A1-D70C-43FE-872B-A479312490BA}"/>
              </a:ext>
            </a:extLst>
          </p:cNvPr>
          <p:cNvSpPr txBox="1"/>
          <p:nvPr/>
        </p:nvSpPr>
        <p:spPr>
          <a:xfrm>
            <a:off x="1143565" y="1503666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</a:p>
        </p:txBody>
      </p:sp>
      <p:pic>
        <p:nvPicPr>
          <p:cNvPr id="10" name="Picture 9" descr="\documentclass{article}&#10;\usepackage{amsmath}&#10;\usepackage{amsfonts}&#10;\pagestyle{empty}&#10;\begin{document}&#10;&#10;&#10;$\mathcal{T}=(\Pi,\Pi_0, \longrightarrow, \mathcal{AP}, \mathcal{L},\gamma)$&#10;&#10;\end{document}" title="IguanaTex Bitmap Display">
            <a:extLst>
              <a:ext uri="{FF2B5EF4-FFF2-40B4-BE49-F238E27FC236}">
                <a16:creationId xmlns:a16="http://schemas.microsoft.com/office/drawing/2014/main" id="{5B11D4B2-011B-422E-890B-1ED5E8DDBC3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355" y="1574473"/>
            <a:ext cx="2598173" cy="227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D9BA69-1E97-4E2A-ABAA-FFAA6D0FB343}"/>
              </a:ext>
            </a:extLst>
          </p:cNvPr>
          <p:cNvSpPr txBox="1"/>
          <p:nvPr/>
        </p:nvSpPr>
        <p:spPr>
          <a:xfrm>
            <a:off x="1409022" y="1943805"/>
            <a:ext cx="59503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</p:txBody>
      </p:sp>
      <p:pic>
        <p:nvPicPr>
          <p:cNvPr id="13" name="Picture 12" descr="\documentclass{article}&#10;\usepackage{amsmath}&#10;\usepackage{amsfonts}&#10;\pagestyle{empty}&#10;\begin{document}&#10;&#10;$\Pi$: States,&#10;&#10;&#10;\end{document}" title="IguanaTex Bitmap Display">
            <a:extLst>
              <a:ext uri="{FF2B5EF4-FFF2-40B4-BE49-F238E27FC236}">
                <a16:creationId xmlns:a16="http://schemas.microsoft.com/office/drawing/2014/main" id="{886888EA-FF55-4470-93A7-17FDE2E2675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539" y="2079928"/>
            <a:ext cx="983574" cy="203025"/>
          </a:xfrm>
          <a:prstGeom prst="rect">
            <a:avLst/>
          </a:prstGeom>
        </p:spPr>
      </p:pic>
      <p:pic>
        <p:nvPicPr>
          <p:cNvPr id="15" name="Picture 14" descr="\documentclass{article}&#10;\usepackage{amsmath}&#10;\usepackage{amsfonts}&#10;\pagestyle{empty}&#10;\begin{document}&#10;&#10;&#10;$\rightarrow\in\Pi\times\Pi$: transition relation&#10;&#10;\end{document}" title="IguanaTex Bitmap Display">
            <a:extLst>
              <a:ext uri="{FF2B5EF4-FFF2-40B4-BE49-F238E27FC236}">
                <a16:creationId xmlns:a16="http://schemas.microsoft.com/office/drawing/2014/main" id="{198E2B2F-69EF-4052-A307-1A7290969B3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16" y="2363440"/>
            <a:ext cx="3009710" cy="167359"/>
          </a:xfrm>
          <a:prstGeom prst="rect">
            <a:avLst/>
          </a:prstGeom>
        </p:spPr>
      </p:pic>
      <p:pic>
        <p:nvPicPr>
          <p:cNvPr id="17" name="Picture 16" descr="\documentclass{article}&#10;\usepackage{amsmath}&#10;\usepackage{amsfonts}&#10;\pagestyle{empty}&#10;\begin{document}&#10;&#10;$\mathcal{AP}$: atomic proposition for the states,&#10;&#10;&#10;\end{document}" title="IguanaTex Bitmap Display">
            <a:extLst>
              <a:ext uri="{FF2B5EF4-FFF2-40B4-BE49-F238E27FC236}">
                <a16:creationId xmlns:a16="http://schemas.microsoft.com/office/drawing/2014/main" id="{83DC46AF-199D-4D45-8091-6FEE83F6571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16" y="2662564"/>
            <a:ext cx="3820439" cy="208512"/>
          </a:xfrm>
          <a:prstGeom prst="rect">
            <a:avLst/>
          </a:prstGeom>
        </p:spPr>
      </p:pic>
      <p:pic>
        <p:nvPicPr>
          <p:cNvPr id="58" name="Picture 57" descr="\documentclass{article}&#10;\usepackage{amsmath}&#10;\usepackage{amsfonts}&#10;\pagestyle{empty}&#10;\begin{document}&#10;&#10;$\gamma:\rightarrow\rightarrow\mathbb{R}_{\ge0}$: time duration of transitions.&#10;&#10;&#10;\end{document}" title="IguanaTex Bitmap Display">
            <a:extLst>
              <a:ext uri="{FF2B5EF4-FFF2-40B4-BE49-F238E27FC236}">
                <a16:creationId xmlns:a16="http://schemas.microsoft.com/office/drawing/2014/main" id="{F82F76CD-0013-4B3A-9081-630E94046D6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73" y="3256871"/>
            <a:ext cx="4146924" cy="22360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D8A2344-E69F-479B-961E-B148FE2F2528}"/>
              </a:ext>
            </a:extLst>
          </p:cNvPr>
          <p:cNvSpPr/>
          <p:nvPr/>
        </p:nvSpPr>
        <p:spPr>
          <a:xfrm>
            <a:off x="1192133" y="3961938"/>
            <a:ext cx="53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</a:p>
        </p:txBody>
      </p:sp>
      <p:pic>
        <p:nvPicPr>
          <p:cNvPr id="29" name="Picture 28" descr="\documentclass{article}&#10;\usepackage{amsmath}&#10;\usepackage{amsfonts}&#10;\pagestyle{empty}&#10;\begin{document}&#10;&#10;$r_{\mathcal{T}}=(\pi_1,t_1)(\pi_2,t_2)\ldots,\pi_j\in\Pi$.&#10;&#10;&#10;\end{document}" title="IguanaTex Bitmap Display">
            <a:extLst>
              <a:ext uri="{FF2B5EF4-FFF2-40B4-BE49-F238E27FC236}">
                <a16:creationId xmlns:a16="http://schemas.microsoft.com/office/drawing/2014/main" id="{BA36BFC4-FEAB-4E56-BDB1-13CD51152C7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54" y="4011478"/>
            <a:ext cx="3108480" cy="237320"/>
          </a:xfrm>
          <a:prstGeom prst="rect">
            <a:avLst/>
          </a:prstGeom>
        </p:spPr>
      </p:pic>
      <p:pic>
        <p:nvPicPr>
          <p:cNvPr id="32" name="Picture 31" descr="\documentclass{article}&#10;\usepackage{amsmath}&#10;\usepackage{amsfonts}&#10;\pagestyle{empty}&#10;\begin{document}&#10;&#10;&#10;$r_w=(\mathcal{L}(\pi_1),t_1)(\mathcal{L}(\pi_2),t_2)\ldots$&#10;&#10;\end{document}" title="IguanaTex Bitmap Display">
            <a:extLst>
              <a:ext uri="{FF2B5EF4-FFF2-40B4-BE49-F238E27FC236}">
                <a16:creationId xmlns:a16="http://schemas.microsoft.com/office/drawing/2014/main" id="{D0E5CD72-EF0C-4D8A-BC05-4586A0517F6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13" y="4751940"/>
            <a:ext cx="2890364" cy="22771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AFB94EA-0A7F-4A16-9886-231CCEDE6EA1}"/>
              </a:ext>
            </a:extLst>
          </p:cNvPr>
          <p:cNvSpPr/>
          <p:nvPr/>
        </p:nvSpPr>
        <p:spPr>
          <a:xfrm>
            <a:off x="1159296" y="4706569"/>
            <a:ext cx="53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</a:p>
        </p:txBody>
      </p:sp>
      <p:pic>
        <p:nvPicPr>
          <p:cNvPr id="38" name="Picture 37" descr="\documentclass{article}&#10;\usepackage{amsmath}&#10;\usepackage{amsfonts}&#10;\pagestyle{empty}&#10;\begin{document}&#10;&#10;&#10;\begin{equation}\nonumber&#10; \varphi = \mathsf{p} \ | \  \neg \varphi \ |\  \varphi_1 \land \varphi_2 \ |\ \bigcirc_I \varphi \ |\ \lozenge_I \varphi \ |\ \Box_I \varphi \ |\ \varphi_1 \mathcal{U}_I \varphi_2, &#10;\end{equation}&#10;&#10;\end{document}" title="IguanaTex Bitmap Display">
            <a:extLst>
              <a:ext uri="{FF2B5EF4-FFF2-40B4-BE49-F238E27FC236}">
                <a16:creationId xmlns:a16="http://schemas.microsoft.com/office/drawing/2014/main" id="{F4310C20-EDE6-42F0-963E-3D5D7888F48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55" y="5600382"/>
            <a:ext cx="5122269" cy="22771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35272DD-0F8D-45D2-9FAE-F289236293D2}"/>
              </a:ext>
            </a:extLst>
          </p:cNvPr>
          <p:cNvSpPr/>
          <p:nvPr/>
        </p:nvSpPr>
        <p:spPr>
          <a:xfrm>
            <a:off x="1117815" y="5529574"/>
            <a:ext cx="53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670D06D-7D82-4B92-8E1B-4971C1FB5B77}"/>
              </a:ext>
            </a:extLst>
          </p:cNvPr>
          <p:cNvSpPr/>
          <p:nvPr/>
        </p:nvSpPr>
        <p:spPr>
          <a:xfrm>
            <a:off x="1448078" y="6021663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</p:txBody>
      </p:sp>
      <p:pic>
        <p:nvPicPr>
          <p:cNvPr id="42" name="Picture 41" descr="\documentclass{article}&#10;\usepackage{amsmath}&#10;\usepackage{amsfonts}&#10;\pagestyle{empty}&#10;\begin{document}&#10;&#10;$I:$ time interval $[i_1,i_2],[i_1,i_2), (i_1,i_2], (i_1,i_2), [i_1,\infty), (i_1,\infty)$&#10;&#10;&#10;\end{document}" title="IguanaTex Bitmap Display">
            <a:extLst>
              <a:ext uri="{FF2B5EF4-FFF2-40B4-BE49-F238E27FC236}">
                <a16:creationId xmlns:a16="http://schemas.microsoft.com/office/drawing/2014/main" id="{E9A86121-40FA-46BC-9EB7-60B580591403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89" y="6093378"/>
            <a:ext cx="5945344" cy="227717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B613D7F3-D998-48FD-AAB4-82777D264CED}"/>
              </a:ext>
            </a:extLst>
          </p:cNvPr>
          <p:cNvSpPr/>
          <p:nvPr/>
        </p:nvSpPr>
        <p:spPr>
          <a:xfrm>
            <a:off x="1680892" y="2038774"/>
            <a:ext cx="1253897" cy="244179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40A9B30-07DE-4F47-BB4B-CDDA50D88E63}"/>
              </a:ext>
            </a:extLst>
          </p:cNvPr>
          <p:cNvCxnSpPr>
            <a:stCxn id="51" idx="3"/>
          </p:cNvCxnSpPr>
          <p:nvPr/>
        </p:nvCxnSpPr>
        <p:spPr>
          <a:xfrm flipV="1">
            <a:off x="2934789" y="2159422"/>
            <a:ext cx="3649435" cy="1442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60A9F1BE-8AA4-4BF1-BE57-DDF6EF58B1B1}"/>
              </a:ext>
            </a:extLst>
          </p:cNvPr>
          <p:cNvSpPr/>
          <p:nvPr/>
        </p:nvSpPr>
        <p:spPr>
          <a:xfrm>
            <a:off x="6584224" y="1943806"/>
            <a:ext cx="2089513" cy="382436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 descr="\documentclass{article}&#10;\usepackage{amsmath}&#10;\usepackage{amsfonts}&#10;\pagestyle{empty}&#10;\begin{document}&#10;&#10;$\Pi := \{\pi_1,\dots,\pi_K\}$&#10;&#10;&#10;\end{document}" title="IguanaTex Bitmap Display">
            <a:extLst>
              <a:ext uri="{FF2B5EF4-FFF2-40B4-BE49-F238E27FC236}">
                <a16:creationId xmlns:a16="http://schemas.microsoft.com/office/drawing/2014/main" id="{279EA7FA-8C48-47DD-9306-BE45EE534D7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944" y="2022325"/>
            <a:ext cx="1786072" cy="227717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3621E44D-53D3-4EF9-9EA1-1B9222ED6C56}"/>
              </a:ext>
            </a:extLst>
          </p:cNvPr>
          <p:cNvSpPr/>
          <p:nvPr/>
        </p:nvSpPr>
        <p:spPr>
          <a:xfrm>
            <a:off x="1680892" y="2921883"/>
            <a:ext cx="3526834" cy="244179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107166A-9111-47C6-9A94-B0DC8B24BE61}"/>
              </a:ext>
            </a:extLst>
          </p:cNvPr>
          <p:cNvCxnSpPr>
            <a:cxnSpLocks/>
            <a:stCxn id="59" idx="3"/>
            <a:endCxn id="61" idx="1"/>
          </p:cNvCxnSpPr>
          <p:nvPr/>
        </p:nvCxnSpPr>
        <p:spPr>
          <a:xfrm flipV="1">
            <a:off x="5207726" y="2868358"/>
            <a:ext cx="1422921" cy="175615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BA1421FA-5B6F-499E-B6A4-FAFF1DB0D822}"/>
              </a:ext>
            </a:extLst>
          </p:cNvPr>
          <p:cNvSpPr/>
          <p:nvPr/>
        </p:nvSpPr>
        <p:spPr>
          <a:xfrm>
            <a:off x="6630647" y="2541011"/>
            <a:ext cx="4815838" cy="654694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9CD59E5-8C77-4244-AA95-A0598B812A65}"/>
              </a:ext>
            </a:extLst>
          </p:cNvPr>
          <p:cNvSpPr/>
          <p:nvPr/>
        </p:nvSpPr>
        <p:spPr>
          <a:xfrm>
            <a:off x="1679597" y="3230463"/>
            <a:ext cx="4184000" cy="244179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2DA837B-A423-4161-822E-F41DFB8CD337}"/>
              </a:ext>
            </a:extLst>
          </p:cNvPr>
          <p:cNvCxnSpPr>
            <a:cxnSpLocks/>
            <a:stCxn id="73" idx="3"/>
            <a:endCxn id="75" idx="1"/>
          </p:cNvCxnSpPr>
          <p:nvPr/>
        </p:nvCxnSpPr>
        <p:spPr>
          <a:xfrm>
            <a:off x="5863597" y="3352553"/>
            <a:ext cx="1015432" cy="535240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3B098AD8-8F30-4CCD-8959-5C68FE4A3D83}"/>
              </a:ext>
            </a:extLst>
          </p:cNvPr>
          <p:cNvSpPr/>
          <p:nvPr/>
        </p:nvSpPr>
        <p:spPr>
          <a:xfrm>
            <a:off x="6879029" y="3371530"/>
            <a:ext cx="4466186" cy="1032525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5D82A8A-E50B-431D-B9CC-F208A1A547AB}"/>
              </a:ext>
            </a:extLst>
          </p:cNvPr>
          <p:cNvSpPr/>
          <p:nvPr/>
        </p:nvSpPr>
        <p:spPr>
          <a:xfrm>
            <a:off x="1409022" y="5539640"/>
            <a:ext cx="246120" cy="30287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C57C5D2-E466-46A2-8669-FB7B52F25C93}"/>
              </a:ext>
            </a:extLst>
          </p:cNvPr>
          <p:cNvCxnSpPr>
            <a:cxnSpLocks/>
            <a:stCxn id="84" idx="3"/>
            <a:endCxn id="86" idx="1"/>
          </p:cNvCxnSpPr>
          <p:nvPr/>
        </p:nvCxnSpPr>
        <p:spPr>
          <a:xfrm flipV="1">
            <a:off x="1655142" y="5032169"/>
            <a:ext cx="5080802" cy="658906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5128CB52-49D5-48ED-86B1-D0FAD765DABB}"/>
              </a:ext>
            </a:extLst>
          </p:cNvPr>
          <p:cNvSpPr/>
          <p:nvPr/>
        </p:nvSpPr>
        <p:spPr>
          <a:xfrm>
            <a:off x="6735944" y="4473955"/>
            <a:ext cx="4710541" cy="1116428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C69CAA-68DA-4DDC-BB74-C4D9EA6382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623EC-D594-4848-8C2C-7BE8292F693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4" name="Picture 13" descr="\documentclass{article}&#10;\usepackage{amsmath}&#10;\usepackage{amsfonts}&#10;\newcommand{\norm}[1]{\left\lVert#1\right\rVert}&#10;\pagestyle{empty}&#10;\begin{document}&#10;$\mathcal{L}:\Pi \to 2^{\mathcal{AP}}$: labeling function,&#10;&#10;\end{document}" title="IguanaTex Bitmap Display">
            <a:extLst>
              <a:ext uri="{FF2B5EF4-FFF2-40B4-BE49-F238E27FC236}">
                <a16:creationId xmlns:a16="http://schemas.microsoft.com/office/drawing/2014/main" id="{AB698E44-2D86-454A-A0C9-2282C1752B6B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16" y="2928474"/>
            <a:ext cx="3141891" cy="242733"/>
          </a:xfrm>
          <a:prstGeom prst="rect">
            <a:avLst/>
          </a:prstGeom>
        </p:spPr>
      </p:pic>
      <p:pic>
        <p:nvPicPr>
          <p:cNvPr id="25" name="Picture 24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Timed Transition Systems}&#10;&#10;&#10;&#10;\end{document}" title="IguanaTex Bitmap Display">
            <a:extLst>
              <a:ext uri="{FF2B5EF4-FFF2-40B4-BE49-F238E27FC236}">
                <a16:creationId xmlns:a16="http://schemas.microsoft.com/office/drawing/2014/main" id="{29425D57-D631-FBFC-B51A-78F40FF19E22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16" y="1187475"/>
            <a:ext cx="3330405" cy="225584"/>
          </a:xfrm>
          <a:prstGeom prst="rect">
            <a:avLst/>
          </a:prstGeom>
        </p:spPr>
      </p:pic>
      <p:pic>
        <p:nvPicPr>
          <p:cNvPr id="9" name="Picture 8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Timed Run}&#10;&#10;&#10;&#10;\end{document}" title="IguanaTex Bitmap Display">
            <a:extLst>
              <a:ext uri="{FF2B5EF4-FFF2-40B4-BE49-F238E27FC236}">
                <a16:creationId xmlns:a16="http://schemas.microsoft.com/office/drawing/2014/main" id="{8AC7AF07-3575-47DE-381E-75EE589CC80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25" y="3615381"/>
            <a:ext cx="1444954" cy="178333"/>
          </a:xfrm>
          <a:prstGeom prst="rect">
            <a:avLst/>
          </a:prstGeom>
        </p:spPr>
      </p:pic>
      <p:pic>
        <p:nvPicPr>
          <p:cNvPr id="16" name="Picture 15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Timed Word}&#10;&#10;&#10;&#10;\end{document}" title="IguanaTex Bitmap Display">
            <a:extLst>
              <a:ext uri="{FF2B5EF4-FFF2-40B4-BE49-F238E27FC236}">
                <a16:creationId xmlns:a16="http://schemas.microsoft.com/office/drawing/2014/main" id="{B23F501B-64A8-86A7-83AD-7866F7446950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44" y="4404831"/>
            <a:ext cx="1604996" cy="176809"/>
          </a:xfrm>
          <a:prstGeom prst="rect">
            <a:avLst/>
          </a:prstGeom>
        </p:spPr>
      </p:pic>
      <p:pic>
        <p:nvPicPr>
          <p:cNvPr id="21" name="Picture 20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Timed Temporal Logic}&#10;&#10;&#10;&#10;\end{document}" title="IguanaTex Bitmap Display">
            <a:extLst>
              <a:ext uri="{FF2B5EF4-FFF2-40B4-BE49-F238E27FC236}">
                <a16:creationId xmlns:a16="http://schemas.microsoft.com/office/drawing/2014/main" id="{7A5E6CEB-837C-45A6-26CD-70681D41C087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68" y="5183879"/>
            <a:ext cx="2886860" cy="227108"/>
          </a:xfrm>
          <a:prstGeom prst="rect">
            <a:avLst/>
          </a:prstGeom>
        </p:spPr>
      </p:pic>
      <p:pic>
        <p:nvPicPr>
          <p:cNvPr id="31" name="Picture 30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Assigns to each region in $\Pi$, the set of atomic\\ propositions that hold true in those regions.&#10;&#10;&#10;&#10;&#10;\end{document}" title="IguanaTex Bitmap Display">
            <a:extLst>
              <a:ext uri="{FF2B5EF4-FFF2-40B4-BE49-F238E27FC236}">
                <a16:creationId xmlns:a16="http://schemas.microsoft.com/office/drawing/2014/main" id="{3BE9D31D-1582-9591-C0A0-A45EFDD0CCDD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72" y="2652345"/>
            <a:ext cx="4535143" cy="482871"/>
          </a:xfrm>
          <a:prstGeom prst="rect">
            <a:avLst/>
          </a:prstGeom>
        </p:spPr>
      </p:pic>
      <p:pic>
        <p:nvPicPr>
          <p:cNvPr id="35" name="Picture 34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 &#10;Specifies the time required to navigate\\ between each region, choosing according\\ to criteria such us input capabilities.&#10;&#10;&#10;&#10;&#10;\end{document}" title="IguanaTex Bitmap Display">
            <a:extLst>
              <a:ext uri="{FF2B5EF4-FFF2-40B4-BE49-F238E27FC236}">
                <a16:creationId xmlns:a16="http://schemas.microsoft.com/office/drawing/2014/main" id="{DE364782-9213-AD8E-6822-EA223A348B5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648" y="3512607"/>
            <a:ext cx="4007003" cy="750370"/>
          </a:xfrm>
          <a:prstGeom prst="rect">
            <a:avLst/>
          </a:prstGeom>
        </p:spPr>
      </p:pic>
      <p:pic>
        <p:nvPicPr>
          <p:cNvPr id="41" name="Picture 40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Specifies which atomic proposition must hold\\ at each time, effectively describing which\\ regions must be visited and when.&#10;&#10;&#10;&#10;&#10;\end{document}" title="IguanaTex Bitmap Display">
            <a:extLst>
              <a:ext uri="{FF2B5EF4-FFF2-40B4-BE49-F238E27FC236}">
                <a16:creationId xmlns:a16="http://schemas.microsoft.com/office/drawing/2014/main" id="{22DC1747-E85E-176F-BAA1-8588E6EF0C17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257" y="4686912"/>
            <a:ext cx="4492617" cy="753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13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9" grpId="0" animBg="1"/>
      <p:bldP spid="61" grpId="0" animBg="1"/>
      <p:bldP spid="73" grpId="0" animBg="1"/>
      <p:bldP spid="75" grpId="0" animBg="1"/>
      <p:bldP spid="84" grpId="0" animBg="1"/>
      <p:bldP spid="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B4159-9E86-2CE3-82DA-5D508F79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High-level Plan Generation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FAF1B4-704C-9A4B-1397-D2EA1D521A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623EC-D594-4848-8C2C-7BE8292F693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5" name="Picture 14" descr="\documentclass{article}&#10;\usepackage{amsmath}&#10;\usepackage{amsfonts}&#10;\pagestyle{empty}&#10;\begin{document}&#10;&#10;&#10;\begin{align*}&#10;    \mathsf{p} {=} (\pi_{k_0}, t_0){\dots} (\pi_{k_{\mu-1}},t_{k_{\mu-1}}) \bigg[ (\pi_{k_{\mu}},t_{k_{\mu_1}}){\dots} (\pi_{k_{\mu+\nu}},t_{k_{\mu_2}})  \bigg]^\omega{.}&#10;\end{align*}&#10;&#10;\end{document}" title="IguanaTex Bitmap Display">
            <a:extLst>
              <a:ext uri="{FF2B5EF4-FFF2-40B4-BE49-F238E27FC236}">
                <a16:creationId xmlns:a16="http://schemas.microsoft.com/office/drawing/2014/main" id="{4E9FB247-08EA-92E9-5A77-572CAEC5D3A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402" y="5023823"/>
            <a:ext cx="6188304" cy="620355"/>
          </a:xfrm>
          <a:prstGeom prst="rect">
            <a:avLst/>
          </a:prstGeom>
        </p:spPr>
      </p:pic>
      <p:pic>
        <p:nvPicPr>
          <p:cNvPr id="49" name="Picture 48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Translate $\phi$ in a Timed Buchi Automaton $\mathcal{A}_{\mathcal{B}}$.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587F54A5-A1D3-B480-BF3D-31077E513E2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4" y="1674021"/>
            <a:ext cx="5088550" cy="221179"/>
          </a:xfrm>
          <a:prstGeom prst="rect">
            <a:avLst/>
          </a:prstGeom>
        </p:spPr>
      </p:pic>
      <p:pic>
        <p:nvPicPr>
          <p:cNvPr id="22" name="Picture 21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Compute the product between the two discrete systems: $\widetilde{\mathcal{T}}:= \mathcal{T} \otimes \mathcal{A}_B$.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CA7EB738-91D1-BD24-15C7-3E69520609C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8" y="2451519"/>
            <a:ext cx="7277762" cy="266209"/>
          </a:xfrm>
          <a:prstGeom prst="rect">
            <a:avLst/>
          </a:prstGeom>
        </p:spPr>
      </p:pic>
      <p:pic>
        <p:nvPicPr>
          <p:cNvPr id="53" name="Picture 52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&#10;$\tilde{\mathcal{T}}$ is viewed as a graph and standard graph-based algorithms are used\\ to derive a timed path that satisfies      $\phi$.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32D07C01-C349-BA48-30AD-9743E184D1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8" y="3262831"/>
            <a:ext cx="7362446" cy="542762"/>
          </a:xfrm>
          <a:prstGeom prst="rect">
            <a:avLst/>
          </a:prstGeom>
        </p:spPr>
      </p:pic>
      <p:pic>
        <p:nvPicPr>
          <p:cNvPr id="28" name="Picture 27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This path has the prefix-suffix form: &#10;\end{itemize}&#10;&#10;&#10;&#10;\end{document}" title="IguanaTex Bitmap Display">
            <a:extLst>
              <a:ext uri="{FF2B5EF4-FFF2-40B4-BE49-F238E27FC236}">
                <a16:creationId xmlns:a16="http://schemas.microsoft.com/office/drawing/2014/main" id="{E00B5C2A-A457-6FFC-C499-8D0E3A6FD40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79" y="4428924"/>
            <a:ext cx="3978534" cy="213315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A42755C-23AF-3849-B075-2DD91940984F}"/>
              </a:ext>
            </a:extLst>
          </p:cNvPr>
          <p:cNvCxnSpPr>
            <a:cxnSpLocks/>
          </p:cNvCxnSpPr>
          <p:nvPr/>
        </p:nvCxnSpPr>
        <p:spPr>
          <a:xfrm flipH="1" flipV="1">
            <a:off x="6087037" y="1821336"/>
            <a:ext cx="2272552" cy="98933"/>
          </a:xfrm>
          <a:prstGeom prst="straightConnector1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System consisting of a discrete set\\ of states associated with   $\mathcal{A}_{\mathcal{B}}$    , \\whose accepting runs satisfy $\phi$.&#10;&#10;&#10;&#10;\end{document}" title="IguanaTex Bitmap Display">
            <a:extLst>
              <a:ext uri="{FF2B5EF4-FFF2-40B4-BE49-F238E27FC236}">
                <a16:creationId xmlns:a16="http://schemas.microsoft.com/office/drawing/2014/main" id="{D56E3E77-DB6F-5A2E-4390-B30301E1F82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506" y="1645614"/>
            <a:ext cx="3388324" cy="753114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898BE32A-31C1-4E54-FB1A-E90471C4F570}"/>
              </a:ext>
            </a:extLst>
          </p:cNvPr>
          <p:cNvSpPr/>
          <p:nvPr/>
        </p:nvSpPr>
        <p:spPr>
          <a:xfrm>
            <a:off x="8359589" y="1523999"/>
            <a:ext cx="3688976" cy="1026453"/>
          </a:xfrm>
          <a:prstGeom prst="rect">
            <a:avLst/>
          </a:prstGeom>
          <a:noFill/>
          <a:ln w="2857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5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1.0365"/>
  <p:tag name="ORIGINALWIDTH" val="3072.429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\textbf{Assured Neuro-Symbolic Learning-based Control\\ Subject to Timed Temporal Logic Constraints}&#10;&#10;&#10;&#10;\end{document}"/>
  <p:tag name="IGUANATEXSIZE" val="18"/>
  <p:tag name="IGUANATEXCURSOR" val="34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2.0268"/>
  <p:tag name="ORIGINALWIDTH" val="1942.021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LARGE \textbf{Scope of this work}&#10;&#10;&#10;&#10;\end{document}"/>
  <p:tag name="IGUANATEXSIZE" val="18"/>
  <p:tag name="IGUANATEXCURSOR" val="26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6244"/>
  <p:tag name="ORIGINALWIDTH" val="912.8774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Residual error:&#10;\end{itemize}&#10;&#10;&#10;&#10;\end{document}"/>
  <p:tag name="IGUANATEXSIZE" val="18"/>
  <p:tag name="IGUANATEXCURSOR" val="272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7.332"/>
  <p:tag name="ORIGINALWIDTH" val="3010.17"/>
  <p:tag name="LATEXADDIN" val="\documentclass{article}&#10;\usepackage{amsmath}&#10;\usepackage{amsfonts}&#10;\pagestyle{empty}&#10;\begin{document}&#10;&#10;&#10;\begin{align*}&#10;    e_{j,i}{ = }\hat{V}^{u_i}(e(\tau_{j+1}),\tau_{j+1})-\hat{V}^{u_i}(e(\tau_{j}),\tau_{j})+\int_{\tau_j}^{\tau_{j+1}}\Big(\gamma Q(e)\\{+} L(e){+}\gamma S(\hat{u}_i(e,\tau)){+}2\gamma \hat{u}_{i+1}(e,\tau)^\textrm{T} R\hat{v}_i(e,\tau)\Big)\textrm{d}\tau,&#10;\end{align*}&#10;&#10;\end{document}"/>
  <p:tag name="IGUANATEXSIZE" val="18"/>
  <p:tag name="IGUANATEXCURSOR" val="133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1130.408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Compact notation:&#10;\end{itemize}&#10;&#10;&#10;&#10;\end{document}"/>
  <p:tag name="IGUANATEXSIZE" val="18"/>
  <p:tag name="IGUANATEXCURSOR" val="27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.7715"/>
  <p:tag name="ORIGINALWIDTH" val="1049.396"/>
  <p:tag name="LATEXADDIN" val="\documentclass{article}&#10;\usepackage{amsmath}&#10;\usepackage{amsfonts}&#10;\pagestyle{empty}&#10;\begin{document}&#10;&#10;\begin{equation*}&#10;e_{j,i}=\Theta_{j,i}\hat{W}_i+\Psi_{j,i}&#10;\end{equation*}&#10;&#10;&#10;\end{document}"/>
  <p:tag name="IGUANATEXSIZE" val="18"/>
  <p:tag name="IGUANATEXCURSOR" val="128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96.695"/>
  <p:tag name="ORIGINALWIDTH" val="2521.852"/>
  <p:tag name="LATEXADDIN" val="\documentclass{article}&#10;\usepackage{amsmath}&#10;\usepackage{amsfonts}&#10;\pagestyle{empty}&#10;\begin{document}&#10;&#10;&#10;\begin{align*}&#10;\Theta_{j,i} &amp;= [\Theta_{j,i}^v~\Theta_{j,i}^u],\quad&#10;\hat{W}_i = [(\hat{w}_i^v)^\mathrm{T}~\mathrm{vec}(\hat{w}_i^{u})^\mathrm{T}]^\mathrm{T},\\&#10;    \Theta_{j,i}^v&amp; = \Big(\psi^v(e(\tau_{j+1}),\tau_{j+1})-\psi^v(e(\tau_j),\tau_j)\Big)^{\mathrm{T}},\\&#10;    \Theta_{j,i}^u&amp; = \int_{\tau_j}^{\tau_{j+1}}2\gamma \Big(\big(\hat{v}_i(e,\tau)^\textrm{T}R\big)\otimes\psi^{u}(e,\tau)^\textrm{T}  \Big) \textrm{d}\tau,\\&#10;    \Psi_{j,i}&amp; = \phi(e(\tau_{j+1}))-\phi(e(\tau_{j}))\\&amp;+\int_{\tau_j}^{\tau_{j+1}}\Big(\gamma Q(e)+ L(e)+\gamma S(\hat{u}_i(e,\tau))\Big)\textrm{d}\tau.&#10;\end{align*}&#10;&#10;\end{document}"/>
  <p:tag name="IGUANATEXSIZE" val="18"/>
  <p:tag name="IGUANATEXCURSOR" val="118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6228"/>
  <p:tag name="ORIGINALWIDTH" val="237.7831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with&#10;&#10;&#10;&#10;\end{document}"/>
  <p:tag name="IGUANATEXSIZE" val="18"/>
  <p:tag name="IGUANATEXCURSOR" val="23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1.0365"/>
  <p:tag name="ORIGINALWIDTH" val="2194.056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olor{red} Weights linearly parameterized.\\Thanks to the ``linear&quot; generalized HJB!&#10;&#10;&#10;&#10;\end{document}"/>
  <p:tag name="IGUANATEXSIZE" val="18"/>
  <p:tag name="IGUANATEXCURSOR" val="27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1534.714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olor{red} $\Longrightarrow$ Convergence guarantees&#10;&#10;&#10;&#10;\end{document}"/>
  <p:tag name="IGUANATEXSIZE" val="18"/>
  <p:tag name="IGUANATEXCURSOR" val="26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1.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1.0532"/>
  <p:tag name="ORIGINALWIDTH" val="2148.3"/>
  <p:tag name="LATEXADDIN" val="\documentclass{article}&#10;\usepackage{amsmath}&#10;\usepackage{amsfonts}&#10;\pagestyle{empty}&#10;\begin{document}&#10;&#10;&#10;\begin{equation}\nonumber&#10;    \hat{W}_i=-\Big(\sum_{j=0}^{l}\Theta_{j,i}^\textrm{T}\Theta_{j,i}\Big)^{-1}\Big(\sum_{j=0}^{l}\Theta_{j,i}^\textrm{T}\Psi_{j,i} \Big).&#10;\end{equation}&#10;&#10;\end{document}"/>
  <p:tag name="IGUANATEXSIZE" val="18"/>
  <p:tag name="IGUANATEXCURSOR" val="26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.76347"/>
  <p:tag name="ORIGINALWIDTH" val="2396.584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TTL} + \textbf{Actor-Critic neural network} to:&#10;&#10;&#10;&#10;&#10;\end{document}"/>
  <p:tag name="IGUANATEXSIZE" val="18"/>
  <p:tag name="IGUANATEXCURSOR" val="29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7.7748"/>
  <p:tag name="ORIGINALWIDTH" val="3348.467"/>
  <p:tag name="LATEXADDIN" val="\documentclass{article}&#10;\usepackage{amsmath}&#10;\usepackage{amsfonts}&#10;\pagestyle{empty}&#10;\begin{document}&#10;&#10;\textbf{Assumption:} There exist $\delta&gt;0$ so that&#10; $\sum_{j=0}^{l}\Theta_{j,i}^\textrm{T}\Theta_{j,i}\succ l\delta I.$ &#10;&#10;&#10;\end{document}"/>
  <p:tag name="IGUANATEXSIZE" val="18"/>
  <p:tag name="IGUANATEXCURSOR" val="22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654"/>
  <p:tag name="ORIGINALWIDTH" val="1346.438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Least squares solution: &#10;\end{itemize}&#10;&#10;&#10;&#10;\end{document}"/>
  <p:tag name="IGUANATEXSIZE" val="24"/>
  <p:tag name="IGUANATEXCURSOR" val="28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2419.838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Sufficiently-rich-data assumption required:&#10;&#10;\end{itemize}&#10;&#10;&#10;&#10;\end{document}"/>
  <p:tag name="IGUANATEXSIZE" val="18"/>
  <p:tag name="IGUANATEXCURSOR" val="29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42.8397"/>
  <p:tag name="ORIGINALWIDTH" val="3677.013"/>
  <p:tag name="LATEXADDIN" val="\documentclass{article}&#10;\usepackage{amsmath}&#10;\usepackage{amsfonts}&#10;\pagestyle{empty}&#10;\begin{document}&#10;&#10;&#10;\textbf{Algorithm:} Let $u_0\in\mathcal{U}$. Then, for all $i\in\mathbb{N}$, perform the iteration:&#10;&#10; \begin{equation}\nonumber&#10;    \hat{W}_i=-\Big(\sum_{j=0}^{l}\Theta_{j,i}^\textrm{T}\Theta_{j,i}\Big)^{-1}\Big(\sum_{j=0}^{l}\Theta_{j,i}^\textrm{T}\Psi_{j,i} \Big).&#10;\end{equation}&#10;&#10;\end{document}"/>
  <p:tag name="IGUANATEXSIZE" val="18"/>
  <p:tag name="IGUANATEXCURSOR" val="38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3724"/>
  <p:tag name="ORIGINALWIDTH" val="960.0093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\textbf{Theorem:} For every $\epsilon&gt;0$, if sufficiently-rich data and sufficiently many neural nodes, then after finite iterations:&#10;\begin{align*}&#10;    \|\hat{V}^{u_i}(e,t)-V^{\star}(e,t)\|\le \epsilon, \\&#10;    \|\hat{u}_{i+1}(e,t)-u^{\star}(e,t)\|\le \epsilon.&#10;\end{align*}&#10;&#10;&#10;&#10;\end{document}"/>
  <p:tag name="IGUANATEXSIZE" val="18"/>
  <p:tag name="IGUANATEXCURSOR" val="33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874"/>
  <p:tag name="ORIGINALWIDTH" val="1927.019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\color{red} Can be verified a priori over all $i$\\ (Fotiadis et al., Automatica (2024))&#10;&#10;&#10;&#10;\end{document}"/>
  <p:tag name="IGUANATEXSIZE" val="18"/>
  <p:tag name="IGUANATEXCURSOR" val="29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.94575"/>
  <p:tag name="ORIGINALWIDTH" val="960.4457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noindent F. Fotiadis, A. Kanellopoulos, K. G. Vamvoudakis, J. Hugues, “On the Effect of Clock Offsets and Quantization on Learning-based Adversarial Games,” to appear in Automatica. &#10;&#10;&#10;&#10;\end{document}"/>
  <p:tag name="IGUANATEXSIZE" val="18"/>
  <p:tag name="IGUANATEXCURSOR" val="24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1.0365"/>
  <p:tag name="ORIGINALWIDTH" val="940.6313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\color{red} Result: TTL\\ provably satisfied&#10;&#10;&#10;&#10;\end{document}"/>
  <p:tag name="IGUANATEXSIZE" val="18"/>
  <p:tag name="IGUANATEXCURSOR" val="27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053.787"/>
  <p:tag name="LATEXADDIN" val="\documentclass{article}&#10;\usepackage{amsmath}&#10;\usepackage{amsfonts}&#10;\pagestyle{empty}&#10;\begin{document}&#10;&#10;\begin{equation}\nonumber&#10;    M(q)\ddot{q}+V_m(q,\dot{q})\dot{q}+F_d\dot{q}+F_s(\dot{q})=u,&#10;\end{equation}&#10;&#10;&#10;\end{document}"/>
  <p:tag name="IGUANATEXSIZE" val="18"/>
  <p:tag name="IGUANATEXCURSOR" val="128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2683"/>
  <p:tag name="ORIGINALWIDTH" val="2039.535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Execute them \underline{optimally} and \underline{safely}.&#10;\end{itemize}&#10;&#10;&#10;&#10;\end{document}"/>
  <p:tag name="IGUANATEXSIZE" val="18"/>
  <p:tag name="IGUANATEXCURSOR" val="25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0188"/>
  <p:tag name="ORIGINALWIDTH" val="2052.286"/>
  <p:tag name="LATEXADDIN" val="\documentclass{article}&#10;\usepackage{amsmath}&#10;\usepackage{amsfonts}&#10;\pagestyle{empty}&#10;\begin{document}&#10;&#10;&#10;$q=[q_1~q_2]^{\textrm{T}}$ are the angular positions.&#10;&#10;\end{document}"/>
  <p:tag name="IGUANATEXSIZE" val="18"/>
  <p:tag name="IGUANATEXCURSOR" val="15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0188"/>
  <p:tag name="ORIGINALWIDTH" val="2065.788"/>
  <p:tag name="LATEXADDIN" val="\documentclass{article}&#10;\usepackage{amsmath}&#10;\usepackage{amsfonts}&#10;\pagestyle{empty}&#10;\begin{document}&#10;&#10;$\dot{q}=[\dot{q}_1~\dot{q}_2]^{\textrm{T}}$ are the angular velocities.&#10;&#10;&#10;&#10;\end{document}"/>
  <p:tag name="IGUANATEXSIZE" val="18"/>
  <p:tag name="IGUANATEXCURSOR" val="17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687"/>
  <p:tag name="ORIGINALWIDTH" val="1875.262"/>
  <p:tag name="LATEXADDIN" val="\documentclass{article}&#10;\usepackage{amsmath}&#10;\usepackage{amsfonts}&#10;\pagestyle{empty}&#10;\begin{document}&#10;&#10;$M(q)\in\mathbb{R}^{2\times 2}$ is the inertia matrix.&#10;&#10;&#10;\end{document}"/>
  <p:tag name="IGUANATEXSIZE" val="18"/>
  <p:tag name="IGUANATEXCURSOR" val="15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687"/>
  <p:tag name="ORIGINALWIDTH" val="2707.878"/>
  <p:tag name="LATEXADDIN" val="\documentclass{article}&#10;\usepackage{amsmath}&#10;\usepackage{amsfonts}&#10;\pagestyle{empty}&#10;\begin{document}&#10;&#10;$V_m(q,\dot{q})\in\mathbb{R}^{2\times 2}$ is the centripetal-Coriolis matrix.&#10;&#10;&#10;&#10;\end{document}"/>
  <p:tag name="IGUANATEXSIZE" val="18"/>
  <p:tag name="IGUANATEXCURSOR" val="18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543.605"/>
  <p:tag name="LATEXADDIN" val="\documentclass{article}&#10;\usepackage{amsmath}&#10;\usepackage{amsfonts}&#10;\pagestyle{empty}&#10;\begin{document}&#10;&#10;&#10;$F_d\dot{q},~F_s(\dot{q})$                    are the dynamic and static friction.&#10;&#10;&#10;\end{document}"/>
  <p:tag name="IGUANATEXSIZE" val="18"/>
  <p:tag name="IGUANATEXCURSOR" val="18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4508.879"/>
  <p:tag name="LATEXADDIN" val="\documentclass{article}&#10;\usepackage{amsmath}&#10;\usepackage{amsfonts}&#10;\pagestyle{empty}&#10;\usepackage[left=0cm,right=0cm]{geometry}&#10;\begin{document}&#10;&#10;\begin{itemize}&#10;\item We consider three regions of interest  $\Pi=\{\pi_1,\pi_2,\pi_3\}$                              of radius 0.05, centered at: &#10;\end{itemize}&#10;&#10;\end{document}"/>
  <p:tag name="IGUANATEXSIZE" val="18"/>
  <p:tag name="IGUANATEXCURSOR" val="12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0188"/>
  <p:tag name="ORIGINALWIDTH" val="3458.733"/>
  <p:tag name="LATEXADDIN" val="\documentclass{article}&#10;\usepackage{amsmath}&#10;\usepackage{amsfonts}&#10;\pagestyle{empty}&#10;\begin{document}&#10;&#10;&#10;$c_1=[-0.2,-0.5,0,0]^\textrm{T}$, $c_2=[0.5,-0.4,0,0]^\textrm{T}$, $c_3=[0,0.2,0,0]^\textrm{T}$.&#10;&#10;\end{document}"/>
  <p:tag name="IGUANATEXSIZE" val="18"/>
  <p:tag name="IGUANATEXCURSOR" val="200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0188"/>
  <p:tag name="ORIGINALWIDTH" val="1921.768"/>
  <p:tag name="LATEXADDIN" val="\documentclass{article}&#10;\usepackage{amsmath}&#10;\usepackage{amsfonts}&#10;\pagestyle{empty}&#10;\begin{document}&#10;&#10;&#10;$o_4=[0.2,-0.45]^{\textrm{T}}$,~$o_5=[0.2 -0.1]^{\textrm{T}}$&#10;&#10;\end{document}"/>
  <p:tag name="IGUANATEXSIZE" val="18"/>
  <p:tag name="IGUANATEXCURSOR" val="15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691"/>
  <p:tag name="ORIGINALWIDTH" val="1401.946"/>
  <p:tag name="LATEXADDIN" val="\documentclass{article}&#10;\usepackage{amsmath}&#10;\usepackage{amsfonts}&#10;\pagestyle{empty}&#10;\begin{document}&#10;&#10;$\varphi =\Box\lozenge_{[0,5]}\text{`i'}$, $i\in\{1,2,3\}$&#10;&#10;\end{document}"/>
  <p:tag name="IGUANATEXSIZE" val="18"/>
  <p:tag name="IGUANATEXCURSOR" val="161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423.8091"/>
  <p:tag name="LATEXADDIN" val="\documentclass{article}&#10;\usepackage{amsmath}&#10;\usepackage{amsfonts}&#10;\pagestyle{empty}&#10;\begin{document}&#10;&#10;$\gamma(\cdot) = 5$&#10;&#10;&#10;\end{document}"/>
  <p:tag name="IGUANATEXSIZE" val="18"/>
  <p:tag name="IGUANATEXCURSOR" val="122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2597.613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Implement them on \underline{unknown \textit{nonlinear} CPS}.&#10;\end{itemize}&#10;&#10;&#10;&#10;\end{document}"/>
  <p:tag name="IGUANATEXSIZE" val="18"/>
  <p:tag name="IGUANATEXCURSOR" val="312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6.0218"/>
  <p:tag name="ORIGINALWIDTH" val="2381.582"/>
  <p:tag name="LATEXADDIN" val="\documentclass{article}&#10;\usepackage{amsmath}&#10;\usepackage{amsfonts}&#10;\pagestyle{empty}&#10;\begin{document}&#10;&#10;$\mathsf{p} = \big[(\pi_1,5k+5)(\pi_2,5k+10)(\pi_3,5k+15)\big]^\omega$&#10;&#10;&#10;\end{document}"/>
  <p:tag name="IGUANATEXSIZE" val="18"/>
  <p:tag name="IGUANATEXCURSOR" val="173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654"/>
  <p:tag name="ORIGINALWIDTH" val="1331.436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Two-link manipulator:&#10;\end{itemize}&#10;&#10;&#10;&#10;\end{document}"/>
  <p:tag name="IGUANATEXSIZE" val="20"/>
  <p:tag name="IGUANATEXCURSOR" val="27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.8075"/>
  <p:tag name="ORIGINALWIDTH" val="961.6342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Periodic visit of\\ regions of interest\\ every 5 seconds.&#10;&#10;&#10;&#10;&#10;\end{document}"/>
  <p:tag name="IGUANATEXSIZE" val="20"/>
  <p:tag name="IGUANATEXCURSOR" val="24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672"/>
  <p:tag name="ORIGINALWIDTH" val="4620.645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&#10;\begin{itemize}&#10;\item We consider two \textbf{joint obstacles (unsafe regions)} of diameter 0.15, centered at: &#10;\end{itemize}&#10;&#10;&#10;&#10;\end{document}"/>
  <p:tag name="IGUANATEXSIZE" val="18"/>
  <p:tag name="IGUANATEXCURSOR" val="31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1581.221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Timed temporal logic task:&#10;&#10;\end{itemize}&#10;&#10;&#10;&#10;\end{document}"/>
  <p:tag name="IGUANATEXSIZE" val="20"/>
  <p:tag name="IGUANATEXCURSOR" val="28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0188"/>
  <p:tag name="ORIGINALWIDTH" val="2909.656"/>
  <p:tag name="LATEXADDIN" val="\documentclass{article}&#10;\usepackage{amsmath}&#10;\usepackage{amsfonts}&#10;\pagestyle{empty}&#10;\begin{document}&#10;&#10;&#10;$R{=}0.5I_2,~\phi(e){=}Q(e){=}e^\textrm{T}\left(\textrm{diag}[20~20~10~10]\right)e$, $\gamma{=}0.1$.&#10;&#10;\end{document}"/>
  <p:tag name="IGUANATEXSIZE" val="18"/>
  <p:tag name="IGUANATEXCURSOR" val="11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1783.749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Learning-based PI parameters:&#10;\end{itemize}&#10;&#10;&#10;&#10;\end{document}"/>
  <p:tag name="IGUANATEXSIZE" val="20"/>
  <p:tag name="IGUANATEXCURSOR" val="28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1455.953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Convergence of weights}&#10;&#10;&#10;&#10;\end{document}"/>
  <p:tag name="IGUANATEXSIZE" val="20"/>
  <p:tag name="IGUANATEXCURSOR" val="26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2683"/>
  <p:tag name="ORIGINALWIDTH" val="2662.122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Path learnt \underline{if safety was not added in cost}}&#10;&#10;&#10;&#10;\end{document}"/>
  <p:tag name="IGUANATEXSIZE" val="18"/>
  <p:tag name="IGUANATEXCURSOR" val="29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5149"/>
  <p:tag name="ORIGINALWIDTH" val="1845.257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Describe \underline{timed transition tasks}.&#10;\end{itemize}&#10;&#10;&#10;\end{document}"/>
  <p:tag name="IGUANATEXSIZE" val="18"/>
  <p:tag name="IGUANATEXCURSOR" val="31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1731.992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Path followed after training}&#10;&#10;&#10;&#10;\end{document}"/>
  <p:tag name="IGUANATEXSIZE" val="20"/>
  <p:tag name="IGUANATEXCURSOR" val="272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8.203"/>
  <p:tag name="ORIGINALWIDTH" val="5323.493"/>
  <p:tag name="LATEXADDIN" val="\documentclass{article}&#10;\usepackage{amsmath}&#10;\usepackage{amsfonts}&#10;\usepackage{enumitem}&#10;\usepackage{color}&#10;\usepackage[left=3cm,right=3cm]{geometry}&#10;\newcommand{\norm}[1]{\left\lVert#1\right\rVert}&#10;\pagestyle{empty}&#10;\begin{document}&#10;&#10;\begin{itemize}&#10;\item Developed a two-layered algorithm for planning and control of unknown systems with TTL tasks.\\&#10;&#10;\item Designed a neural-network based control protocol that learns how to execute optimal timed transitions between regions of the state-space.\\&#10;&#10;\item Proved that the eventual satisfaction of the task was guaranteed.\\&#10;&#10;\item Future work: integrate TL within the cost function.&#10;\end{itemize}&#10;&#10;&#10;&#10;\end{document}"/>
  <p:tag name="IGUANATEXSIZE" val="20"/>
  <p:tag name="IGUANATEXCURSOR" val="50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2683"/>
  <p:tag name="ORIGINALWIDTH" val="4881.681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olor{red} \textbf{Main tool: \underline{Reinforcement Learning} and \underline{Approximate Dynamic Programming}}&#10;&#10;&#10;&#10;\end{document}"/>
  <p:tag name="IGUANATEXSIZE" val="18"/>
  <p:tag name="IGUANATEXCURSOR" val="34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0155"/>
  <p:tag name="ORIGINALWIDTH" val="441.8116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System}&#10;&#10;&#10;&#10;\end{document}"/>
  <p:tag name="IGUANATEXSIZE" val="18"/>
  <p:tag name="IGUANATEXCURSOR" val="25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452.092"/>
  <p:tag name="LATEXADDIN" val="\documentclass{article}&#10;\usepackage{amsmath}&#10;\usepackage{amsfonts}&#10;\pagestyle{empty}&#10;\begin{document}&#10;&#10;\begin{equation}\nonumber&#10;    \dot{x}(t)=f(x(t))+g(x(t))u(x(t),t),~x(t_0)=x_0,&#10;\end{equation}&#10;&#10;&#10;\end{document}"/>
  <p:tag name="IGUANATEXSIZE" val="18"/>
  <p:tag name="IGUANATEXCURSOR" val="128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3072.429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$x\in\mathbb{R}^n$ state, $u\in\mathbb{R}^m$ control, $f,~g$ \textbf{unknown} dynamics.&#10;&#10;&#10;&#10;&#10;\end{document}"/>
  <p:tag name="IGUANATEXSIZE" val="18"/>
  <p:tag name="IGUANATEXCURSOR" val="29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71.3437"/>
  <p:tag name="ORIGINALWIDTH" val="3228.45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enumerate}&#10;\item \underline{Points (equilibria) of interest} $c_k\in\mathbb{R}^n$, $k=1,\ldots,K$.&#10;\item \underline{Regions of interest} $\pi_k := \bar{\mathcal{B}}(c_k,\rho_k)$.&#10;\item \underline{Unsafe regions} $\mathcal{O}:=\{o_1,\dots,o_{K_o}\}$, s.t. $o_k := \bar{\mathcal{B}}(c_{o_k},\rho_{o_k})$.&#10;\end{enumerate}&#10;&#10;&#10;&#10;\end{document}"/>
  <p:tag name="IGUANATEXSIZE" val="18"/>
  <p:tag name="IGUANATEXCURSOR" val="45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9.8267"/>
  <p:tag name="ORIGINALWIDTH" val="2903.655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{\large\textbf{Kyriakos G. Vamvoudakis}}\\&#10;{\small Dutton-Ducoffe Endowed Professor\\&#10;The Daniel Guggenheim School of Aerospace Engineering\\&#10;Georgia Institute of Technology}&#10;&#10;&#10;&#10;\end{document}"/>
  <p:tag name="IGUANATEXSIZE" val="18"/>
  <p:tag name="IGUANATEXCURSOR" val="42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26205"/>
  <p:tag name="ORIGINALWIDTH" val="300.792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Data}&#10;&#10;&#10;&#10;\end{document}"/>
  <p:tag name="IGUANATEXSIZE" val="18"/>
  <p:tag name="IGUANATEXCURSOR" val="24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0.088"/>
  <p:tag name="ORIGINALWIDTH" val="3093.432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&#10;\begin{enumerate}&#10;\item \underline{TTL to describe navigation} among regions of interest.&#10;\item \underline{Neural network control} to execute navigation.&#10;\item \underline{Optimally, safely, timely, resiliently}.&#10;\end{enumerate}&#10;&#10;&#10;&#10;\end{document}"/>
  <p:tag name="IGUANATEXSIZE" val="18"/>
  <p:tag name="IGUANATEXCURSOR" val="38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6228"/>
  <p:tag name="ORIGINALWIDTH" val="338.2972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Goals}&#10;&#10;&#10;&#10;\end{document}"/>
  <p:tag name="IGUANATEXSIZE" val="18"/>
  <p:tag name="IGUANATEXCURSOR" val="24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420.698"/>
  <p:tag name="LATEXADDIN" val="\documentclass{article}&#10;\usepackage{amsmath}&#10;\usepackage{amsfonts}&#10;\pagestyle{empty}&#10;\begin{document}&#10;&#10;&#10;$\mathcal{T}=(\Pi,\Pi_0, \longrightarrow, \mathcal{AP}, \mathcal{L},\gamma)$&#10;&#10;\end{document}"/>
  <p:tag name="IGUANATEXSIZE" val="18"/>
  <p:tag name="IGUANATEXCURSOR" val="117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0155"/>
  <p:tag name="ORIGINALWIDTH" val="537.825"/>
  <p:tag name="LATEXADDIN" val="\documentclass{article}&#10;\usepackage{amsmath}&#10;\usepackage{amsfonts}&#10;\pagestyle{empty}&#10;\begin{document}&#10;&#10;$\Pi$: States,&#10;&#10;&#10;\end{document}"/>
  <p:tag name="IGUANATEXSIZE" val="18"/>
  <p:tag name="IGUANATEXCURSOR" val="117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51276"/>
  <p:tag name="ORIGINALWIDTH" val="1645.73"/>
  <p:tag name="LATEXADDIN" val="\documentclass{article}&#10;\usepackage{amsmath}&#10;\usepackage{amsfonts}&#10;\pagestyle{empty}&#10;\begin{document}&#10;&#10;&#10;$\rightarrow\in\Pi\times\Pi$: transition relation&#10;&#10;\end{document}"/>
  <p:tag name="IGUANATEXSIZE" val="18"/>
  <p:tag name="IGUANATEXCURSOR" val="153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0159"/>
  <p:tag name="ORIGINALWIDTH" val="2089.042"/>
  <p:tag name="LATEXADDIN" val="\documentclass{article}&#10;\usepackage{amsmath}&#10;\usepackage{amsfonts}&#10;\pagestyle{empty}&#10;\begin{document}&#10;&#10;$\mathcal{AP}$: atomic proposition for the states,&#10;&#10;&#10;\end{document}"/>
  <p:tag name="IGUANATEXSIZE" val="18"/>
  <p:tag name="IGUANATEXCURSOR" val="153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671"/>
  <p:tag name="ORIGINALWIDTH" val="2267.566"/>
  <p:tag name="LATEXADDIN" val="\documentclass{article}&#10;\usepackage{amsmath}&#10;\usepackage{amsfonts}&#10;\pagestyle{empty}&#10;\begin{document}&#10;&#10;$\gamma:\rightarrow\rightarrow\mathbb{R}_{\ge0}$: time duration of transitions.&#10;&#10;&#10;\end{document}"/>
  <p:tag name="IGUANATEXSIZE" val="18"/>
  <p:tag name="IGUANATEXCURSOR" val="111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681"/>
  <p:tag name="ORIGINALWIDTH" val="1699.737"/>
  <p:tag name="LATEXADDIN" val="\documentclass{article}&#10;\usepackage{amsmath}&#10;\usepackage{amsfonts}&#10;\pagestyle{empty}&#10;\begin{document}&#10;&#10;$r_{\mathcal{T}}=(\pi_1,t_1)(\pi_2,t_2)\ldots,\pi_j\in\Pi$.&#10;&#10;&#10;\end{document}"/>
  <p:tag name="IGUANATEXSIZE" val="18"/>
  <p:tag name="IGUANATEXCURSOR" val="162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3.1176"/>
  <p:tag name="ORIGINALWIDTH" val="3517.241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\textbf{Cyber-physical systems} (CPS): Complex systems comprising:&#10;\indent\begin{itemize}&#10;\item  Physical processes.&#10;\item Computational components.&#10;\item Communication channels.&#10;\end{itemize}&#10;&#10;&#10;&#10;\end{document}"/>
  <p:tag name="IGUANATEXSIZE" val="18"/>
  <p:tag name="IGUANATEXCURSOR" val="30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580.471"/>
  <p:tag name="LATEXADDIN" val="\documentclass{article}&#10;\usepackage{amsmath}&#10;\usepackage{amsfonts}&#10;\pagestyle{empty}&#10;\begin{document}&#10;&#10;&#10;$r_w=(\mathcal{L}(\pi_1),t_1)(\mathcal{L}(\pi_2),t_2)\ldots$&#10;&#10;\end{document}"/>
  <p:tag name="IGUANATEXSIZE" val="18"/>
  <p:tag name="IGUANATEXCURSOR" val="163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800.891"/>
  <p:tag name="LATEXADDIN" val="\documentclass{article}&#10;\usepackage{amsmath}&#10;\usepackage{amsfonts}&#10;\pagestyle{empty}&#10;\begin{document}&#10;&#10;&#10;\begin{equation}\nonumber&#10; \varphi = \mathsf{p} \ | \  \neg \varphi \ |\  \varphi_1 \land \varphi_2 \ |\ \bigcirc_I \varphi \ |\ \lozenge_I \varphi \ |\ \Box_I \varphi \ |\ \varphi_1 \mathcal{U}_I \varphi_2, &#10;\end{equation}&#10;&#10;\end{document}"/>
  <p:tag name="IGUANATEXSIZE" val="18"/>
  <p:tag name="IGUANATEXCURSOR" val="140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3250.954"/>
  <p:tag name="LATEXADDIN" val="\documentclass{article}&#10;\usepackage{amsmath}&#10;\usepackage{amsfonts}&#10;\pagestyle{empty}&#10;\begin{document}&#10;&#10;$I:$ time interval $[i_1,i_2],[i_1,i_2), (i_1,i_2], (i_1,i_2), [i_1,\infty), (i_1,\infty)$&#10;&#10;&#10;\end{document}"/>
  <p:tag name="IGUANATEXSIZE" val="18"/>
  <p:tag name="IGUANATEXCURSOR" val="193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976.6363"/>
  <p:tag name="LATEXADDIN" val="\documentclass{article}&#10;\usepackage{amsmath}&#10;\usepackage{amsfonts}&#10;\pagestyle{empty}&#10;\begin{document}&#10;&#10;$\Pi := \{\pi_1,\dots,\pi_K\}$&#10;&#10;&#10;\end{document}"/>
  <p:tag name="IGUANATEXSIZE" val="18"/>
  <p:tag name="IGUANATEXCURSOR" val="110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.5187"/>
  <p:tag name="ORIGINALWIDTH" val="1728.241"/>
  <p:tag name="LATEXADDIN" val="\documentclass{article}&#10;\usepackage{amsmath}&#10;\usepackage{amsfonts}&#10;\newcommand{\norm}[1]{\left\lVert#1\right\rVert}&#10;\pagestyle{empty}&#10;\begin{document}&#10;$\mathcal{L}:\Pi \to 2^{\mathcal{AP}}$: labeling function,&#10;&#10;\end{document}"/>
  <p:tag name="IGUANATEXSIZE" val="24"/>
  <p:tag name="IGUANATEXCURSOR" val="20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0155"/>
  <p:tag name="ORIGINALWIDTH" val="1638.979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Timed Transition Systems}&#10;&#10;&#10;&#10;\end{document}"/>
  <p:tag name="IGUANATEXSIZE" val="20"/>
  <p:tag name="IGUANATEXCURSOR" val="26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6228"/>
  <p:tag name="ORIGINALWIDTH" val="711.0992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Timed Run}&#10;&#10;&#10;&#10;\end{document}"/>
  <p:tag name="IGUANATEXSIZE" val="20"/>
  <p:tag name="IGUANATEXCURSOR" val="25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01212"/>
  <p:tag name="ORIGINALWIDTH" val="789.8602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Timed Word}&#10;&#10;&#10;&#10;\end{document}"/>
  <p:tag name="IGUANATEXSIZE" val="20"/>
  <p:tag name="IGUANATEXCURSOR" val="25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1420.698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Timed Temporal Logic}&#10;&#10;&#10;&#10;\end{document}"/>
  <p:tag name="IGUANATEXSIZE" val="20"/>
  <p:tag name="IGUANATEXCURSOR" val="25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2479.846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Assigns to each region in $\Pi$, the set of atomic\\ propositions that hold true in those regions.&#10;&#10;&#10;&#10;&#10;\end{document}"/>
  <p:tag name="IGUANATEXSIZE" val="18"/>
  <p:tag name="IGUANATEXCURSOR" val="24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9.62"/>
  <p:tag name="ORIGINALWIDTH" val="2817.393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&#10;&#10;&#10;&#10;&#10;&#10;\textbf{Applications in many safety-critical domains:}&#10;\begin{itemize}&#10;\item Aerospace, automotive.&#10;\item Healthcare.&#10;\item Power systems.&#10;\end{itemize}&#10;&#10;&#10;&#10;\end{document}"/>
  <p:tag name="IGUANATEXSIZE" val="18"/>
  <p:tag name="IGUANATEXCURSOR" val="37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0.3073"/>
  <p:tag name="ORIGINALWIDTH" val="2191.056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 &#10;Specifies the time required to navigate\\ between each region, choosing according\\ to criteria such us input capabilities.&#10;&#10;&#10;&#10;&#10;\end{document}"/>
  <p:tag name="IGUANATEXSIZE" val="18"/>
  <p:tag name="IGUANATEXCURSOR" val="33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.8075"/>
  <p:tag name="ORIGINALWIDTH" val="2456.593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Specifies which atomic proposition must hold\\ at each time, effectively describing which\\ regions must be visited and when.&#10;&#10;&#10;&#10;&#10;\end{document}"/>
  <p:tag name="IGUANATEXSIZE" val="18"/>
  <p:tag name="IGUANATEXCURSOR" val="33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.2926"/>
  <p:tag name="ORIGINALWIDTH" val="3045.425"/>
  <p:tag name="LATEXADDIN" val="\documentclass{article}&#10;\usepackage{amsmath}&#10;\usepackage{amsfonts}&#10;\pagestyle{empty}&#10;\begin{document}&#10;&#10;&#10;\begin{align*}&#10;    \mathsf{p} {=} (\pi_{k_0}, t_0){\dots} (\pi_{k_{\mu-1}},t_{k_{\mu-1}}) \bigg[ (\pi_{k_{\mu}},t_{k_{\mu_1}}){\dots} (\pi_{k_{\mu+\nu}},t_{k_{\mu_2}})  \bigg]^\omega{.}&#10;\end{align*}&#10;&#10;\end{document}"/>
  <p:tag name="IGUANATEXSIZE" val="20"/>
  <p:tag name="IGUANATEXCURSOR" val="288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66"/>
  <p:tag name="ORIGINALWIDTH" val="2640.368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Translate $\phi$ in a Timed Buchi Automaton $\mathcal{A}_{\mathcal{B}}$.&#10;\end{itemize}&#10;&#10;&#10;&#10;\end{document}"/>
  <p:tag name="IGUANATEXSIZE" val="20"/>
  <p:tag name="IGUANATEXCURSOR" val="32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.2704"/>
  <p:tag name="ORIGINALWIDTH" val="3998.808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Compute the product between the two discrete systems: $\widetilde{\mathcal{T}}:= \mathcal{T} \otimes \mathcal{A}_B$.&#10;\end{itemize}&#10;&#10;&#10;&#10;\end{document}"/>
  <p:tag name="IGUANATEXSIZE" val="18"/>
  <p:tag name="IGUANATEXCURSOR" val="37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9.5404"/>
  <p:tag name="ORIGINALWIDTH" val="3927.548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&#10;$\tilde{\mathcal{T}}$ is viewed as a graph and standard graph-based algorithms are used\\ to derive a timed path that satisfies      $\phi$.&#10;\end{itemize}&#10;&#10;&#10;&#10;\end{document}"/>
  <p:tag name="IGUANATEXSIZE" val="20"/>
  <p:tag name="IGUANATEXCURSOR" val="34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2084.541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This path has the prefix-suffix form: &#10;\end{itemize}&#10;&#10;&#10;&#10;\end{document}"/>
  <p:tag name="IGUANATEXSIZE" val="20"/>
  <p:tag name="IGUANATEXCURSOR" val="29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.8075"/>
  <p:tag name="ORIGINALWIDTH" val="1852.759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System consisting of a discrete set\\ of states associated with   $\mathcal{A}_{\mathcal{B}}$    , \\whose accepting runs satisfy $\phi$.&#10;&#10;&#10;&#10;\end{document}"/>
  <p:tag name="IGUANATEXSIZE" val="18"/>
  <p:tag name="IGUANATEXCURSOR" val="38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8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04.8205"/>
  <p:tag name="ORIGINALWIDTH" val="2471.595"/>
  <p:tag name="LATEXADDIN" val="\documentclass{article}&#10;\usepackage{amsmath}&#10;\usepackage{amsfonts}&#10;\pagestyle{empty}&#10;\begin{document}&#10;&#10;&#10;\begin{align*}\nonumber&#10;    J_\ell(e_\ell(t_k),t_k,u){:=}{\int_{t_k}^{t_\ell}}&amp;\Big(r(e_\ell(\tau),u(e_\ell(\tau),\tau)))\mathrm{d}\tau ,&#10;    \\&amp;\hspace{-30mm}\textrm{subject to:} \qquad\quad&#10;    \dot{e}_{\ell} = F_{\ell}(e_{\ell}) + G_{\ell}(e_{\ell})u. &#10;\end{align*}&#10;&#10;\end{document}"/>
  <p:tag name="IGUANATEXSIZE" val="18"/>
  <p:tag name="IGUANATEXCURSOR" val="35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5.5538"/>
  <p:tag name="ORIGINALWIDTH" val="3187.195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Large\noindent\color{red}\textbf{Comprehensive methods to describe\\ and assure safety are required.}&#10;&#10;&#10;&#10;&#10;\end{document}"/>
  <p:tag name="IGUANATEXSIZE" val="18"/>
  <p:tag name="IGUANATEXCURSOR" val="24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654"/>
  <p:tag name="ORIGINALWIDTH" val="1812.253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We have at hand a timed path.&#10;\end{itemize}&#10;&#10;&#10;&#10;\end{document}"/>
  <p:tag name="IGUANATEXSIZE" val="18"/>
  <p:tag name="IGUANATEXCURSOR" val="28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6244"/>
  <p:tag name="ORIGINALWIDTH" val="3066.428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We want a control law that achieves it and minimizes:&#10;\end{itemize}&#10;&#10;&#10;&#10;\end{document}"/>
  <p:tag name="IGUANATEXSIZE" val="20"/>
  <p:tag name="IGUANATEXCURSOR" val="29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1852.759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Specified at each timed transition.&#10;&#10;&#10;&#10;&#10;\end{document}"/>
  <p:tag name="IGUANATEXSIZE" val="20"/>
  <p:tag name="IGUANATEXCURSOR" val="27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9.5362"/>
  <p:tag name="ORIGINALWIDTH" val="1702.738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\centering&#10;Error dynamics with respect to\\ the prescribed path point at   $t_\ell$. &#10;&#10;&#10;&#10;\end{document}"/>
  <p:tag name="IGUANATEXSIZE" val="20"/>
  <p:tag name="IGUANATEXCURSOR" val="24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0126"/>
  <p:tag name="ORIGINALWIDTH" val="2863.15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\color{red}&#10;\begin{itemize}&#10;\item  But... we also want to avoid all unsafe zones in $\mathcal{O}$.&#10;\end{itemize}&#10;&#10;&#10;&#10;\end{document}"/>
  <p:tag name="IGUANATEXSIZE" val="20"/>
  <p:tag name="IGUANATEXCURSOR" val="24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0188"/>
  <p:tag name="ORIGINALWIDTH" val="1987.777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$r(e,u) = Q(e) + S(u),~S(u)=u^\textrm{T}Ru$&#10;&#10;&#10;&#10;\end{document}"/>
  <p:tag name="IGUANATEXSIZE" val="18"/>
  <p:tag name="IGUANATEXCURSOR" val="25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11.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04.8205"/>
  <p:tag name="ORIGINALWIDTH" val="3932.799"/>
  <p:tag name="LATEXADDIN" val="\documentclass{article}&#10;\usepackage{amsmath}&#10;\pagestyle{empty}&#10;\begin{document}&#10;&#10;\begin{align*}\nonumber&#10;    J_\ell(e_\ell(t_k),t_k,u){:= }{\int_{t_k}^{t_\ell}}&amp;\Big(\gamma r(e_\ell(\tau),u(e_\ell(\tau),\tau)) + L_{k,\ell}(e_\ell(\tau))\Big)\mathrm{d}\tau +  \phi(e_\ell(t_\ell)),&#10;    \\&amp;\hspace{-30mm}\textrm{subject to:} \qquad\quad&#10;    \dot{e}_{\ell} = F_{\ell}(e_{\ell}) + G_{\ell}(e_{\ell})u, &#10;\end{align*}&#10;&#10;\end{document}"/>
  <p:tag name="IGUANATEXSIZE" val="20"/>
  <p:tag name="IGUANATEXCURSOR" val="210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2683"/>
  <p:tag name="ORIGINALWIDTH" val="4517.13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To achieve a \underline{balance between optimality and constraint satisfaction}, we redefine: &#10;\end{itemize}&#10;&#10;&#10;&#10;\end{document}"/>
  <p:tag name="IGUANATEXSIZE" val="18"/>
  <p:tag name="IGUANATEXCURSOR" val="35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5366"/>
  <p:tag name="ORIGINALWIDTH" val="1473.206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Quantifies balance between\\ safety and optimality.&#10;&#10;&#10;&#10;&#10;\end{document}"/>
  <p:tag name="IGUANATEXSIZE" val="18"/>
  <p:tag name="IGUANATEXCURSOR" val="27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0.8003"/>
  <p:tag name="ORIGINALWIDTH" val="2632.117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Temporal logic}:&#10;\begin{itemize}&#10;\item  An efficient way to convey a CPS's objectives.&#10;\end{itemize}&#10;&#10;&#10;&#10;\end{document}"/>
  <p:tag name="IGUANATEXSIZE" val="18"/>
  <p:tag name="IGUANATEXCURSOR" val="32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8.5333"/>
  <p:tag name="ORIGINALWIDTH" val="1026.143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Enforces avoidance\\ of unsafe areas.&#10;&#10;&#10;&#10;&#10;\end{document}"/>
  <p:tag name="IGUANATEXSIZE" val="18"/>
  <p:tag name="IGUANATEXCURSOR" val="26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1.0365"/>
  <p:tag name="ORIGINALWIDTH" val="1227.171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Enforces the end-point\\ path constraint.&#10;&#10;&#10;&#10;&#10;\end{document}"/>
  <p:tag name="IGUANATEXSIZE" val="18"/>
  <p:tag name="IGUANATEXCURSOR" val="24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654"/>
  <p:tag name="ORIGINALWIDTH" val="830.3659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In particular:&#10;\end{itemize}&#10;&#10;&#10;&#10;\end{document}"/>
  <p:tag name="IGUANATEXSIZE" val="18"/>
  <p:tag name="IGUANATEXCURSOR" val="27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018"/>
  <p:tag name="ORIGINALWIDTH" val="3433.979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[label=-]&#10; \item $L_{k,\ell}(\cdot)&gt;0$ in the unsafe areas, monotonically decays outside.&#10;\end{itemize}&#10;&#10;&#10;&#10;\end{document}"/>
  <p:tag name="IGUANATEXSIZE" val="20"/>
  <p:tag name="IGUANATEXCURSOR" val="25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954.023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[label=-]&#10; \item $\phi(\cdot)$ is a positive definite function.&#10;\end{itemize}&#10;&#10;&#10;&#10;\end{document}"/>
  <p:tag name="IGUANATEXSIZE" val="20"/>
  <p:tag name="IGUANATEXCURSOR" val="32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.5153"/>
  <p:tag name="ORIGINALWIDTH" val="427.5597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[label=-]&#10; \item $\gamma&gt;0$.&#10;\end{itemize}&#10;&#10;&#10;\end{document}"/>
  <p:tag name="IGUANATEXSIZE" val="18"/>
  <p:tag name="IGUANATEXCURSOR" val="292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16.5861"/>
  <p:tag name="ORIGINALWIDTH" val="2675.623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Theorem:} Solution achieves timed transition if:&#10;\begin{enumerate}&#10;\item Safe control exists \textbf{(controllability)}.&#10;\item $\gamma\ll1$ \textbf{(optimality)}.&#10;\end{enumerate}&#10;&#10;&#10;&#10;\end{document}"/>
  <p:tag name="IGUANATEXSIZE" val="18"/>
  <p:tag name="IGUANATEXCURSOR" val="40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0155"/>
  <p:tag name="ORIGINALWIDTH" val="2685.375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How to solve the optimal control problem?}&#10;&#10;&#10;&#10;\end{document}"/>
  <p:tag name="IGUANATEXSIZE" val="18"/>
  <p:tag name="IGUANATEXCURSOR" val="28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.0201"/>
  <p:tag name="ORIGINALWIDTH" val="5553.775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\textbf{Step 1.} The value function of $u$ satisfies the \underline{generalized Hamilton-Jacobi-Bellman equation (HJB)}:&#10;\end{itemize}&#10;&#10;&#10;&#10;\end{document}"/>
  <p:tag name="IGUANATEXSIZE" val="18"/>
  <p:tag name="IGUANATEXCURSOR" val="29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5203"/>
  <p:tag name="ORIGINALWIDTH" val="4397.114"/>
  <p:tag name="LATEXADDIN" val="\documentclass{article}&#10;\usepackage{amsmath}&#10;\pagestyle{empty}&#10;\begin{document}&#10;&#10;&#10;\begin{multline}\nonumber&#10;    \mathrm{LE}(V^u_\ell,u)=\nabla_t V^u_\ell(e_\ell,t)+\nabla_{\ell} {V^u_\ell}(e_\ell,t)^\mathrm{T}(F_\ell(e_\ell)+G_\ell(e_\ell)u)+\gamma r(e_\ell,u)+ L_{k,\ell}(e_\ell)=0,&#10;\end{multline}&#10;&#10;\end{document}"/>
  <p:tag name="IGUANATEXSIZE" val="18"/>
  <p:tag name="IGUANATEXCURSOR" val="107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0.8003"/>
  <p:tag name="ORIGINALWIDTH" val="2462.594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\textit{Timed} temporal logic}:&#10;\begin{itemize}&#10;\item  Incorporates \underline{time constraints} in objectives.&#10;\end{itemize}&#10;&#10;&#10;&#10;\end{document}"/>
  <p:tag name="IGUANATEXSIZE" val="18"/>
  <p:tag name="IGUANATEXCURSOR" val="35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675"/>
  <p:tag name="ORIGINALWIDTH" val="1308.183"/>
  <p:tag name="LATEXADDIN" val="\documentclass{article}&#10;\usepackage{amsmath}&#10;\pagestyle{empty}&#10;\begin{document}&#10;&#10;&#10;\begin{equation}\nonumber&#10;V^u_\ell(e_\ell(t_\ell),t_\ell)=\phi(e(t_\ell)).&#10;\end{equation}&#10;&#10;\end{document}"/>
  <p:tag name="IGUANATEXSIZE" val="18"/>
  <p:tag name="IGUANATEXCURSOR" val="107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2863"/>
  <p:tag name="ORIGINALWIDTH" val="1578.22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\color{red} ``LE&quot;: \textbf{Lyapunov equation},\\ but for \textbf{nonlinear systems}!&#10;&#10;&#10;&#10;\end{document}"/>
  <p:tag name="IGUANATEXSIZE" val="18"/>
  <p:tag name="IGUANATEXCURSOR" val="29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3872.04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\textbf{Step 2.} Relation between optimal control $u^\star$ and value function $V^\star$:&#10;\end{itemize}&#10;&#10;&#10;&#10;\end{document}"/>
  <p:tag name="IGUANATEXSIZE" val="18"/>
  <p:tag name="IGUANATEXCURSOR" val="33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9.039"/>
  <p:tag name="ORIGINALWIDTH" val="2195.556"/>
  <p:tag name="LATEXADDIN" val="\documentclass{article}&#10;\usepackage{amsmath}&#10;\pagestyle{empty}&#10;\begin{document}&#10;&#10;&#10;\begin{equation}\nonumber&#10;u^{\star}_\ell(e_\ell,t)=-\frac{1}{2\gamma}R^{-1}G_\ell(e_\ell)^\mathrm{T} \nabla_{e_\ell}V^{\star}_\ell(e_\ell,t).&#10;\end{equation}&#10;&#10;\end{document}"/>
  <p:tag name="IGUANATEXSIZE" val="18"/>
  <p:tag name="IGUANATEXCURSOR" val="107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2945.661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\textbf{Step 3.} Combine and get the final HJB expression:&#10;\end{itemize}&#10;&#10;&#10;&#10;\end{document}"/>
  <p:tag name="IGUANATEXSIZE" val="18"/>
  <p:tag name="IGUANATEXCURSOR" val="31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76.5944"/>
  <p:tag name="ORIGINALWIDTH" val="2968.164"/>
  <p:tag name="LATEXADDIN" val="\documentclass{article}&#10;\usepackage{amsmath}&#10;\pagestyle{empty}&#10;\begin{document}&#10;&#10;&#10;\begin{align*}\nonumber&#10;    &amp;\nabla_t {V^{\star}_\ell(e_\ell,t)}+\gamma Q(e_\ell)+L_{k,\ell}(e_\ell)+\nabla_{e_\ell} {V_\ell^{\star}(e_\ell,t)}^\mathrm{T} F_\ell(e_\ell)&#10;\\\nonumber&amp;-\frac{1}{4\gamma}\nabla_{e_\ell} {V_\ell^{\star}(e_\ell,t)}^\mathrm{T}G_\ell(e_\ell)R^{-1}G_\ell(e_\ell)^\mathrm{T}\nabla_{e_\ell} {V_\ell^{\star}(e_\ell,t)}=0, \\&amp;\qquad\qquad\qquad\qquad V^{\star}_\ell(e_\ell,t_\ell)=\phi(e_\ell).\label{eq:HJB}&#10;\end{align*}&#10;\end{document}"/>
  <p:tag name="IGUANATEXSIZE" val="18"/>
  <p:tag name="IGUANATEXCURSOR" val="523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8.5333"/>
  <p:tag name="ORIGINALWIDTH" val="1454.453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This nonlinear term makes\\ HJB difficult to handle&#10;&#10;&#10;&#10;\end{document}"/>
  <p:tag name="IGUANATEXSIZE" val="18"/>
  <p:tag name="IGUANATEXCURSOR" val="27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3.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2618.615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noindent\textbf{Q: How do we deal with the nonlinearity?}&#10;&#10;&#10;&#10;\end{document}"/>
  <p:tag name="IGUANATEXSIZE" val="18"/>
  <p:tag name="IGUANATEXCURSOR" val="29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5.3387"/>
  <p:tag name="ORIGINALWIDTH" val="3481.236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Main idea}: Generalized HJB (LE!) is \textit{linear}.&#10;\begin{itemize}&#10;\item Use it to \underline{iteratively evaluate and improve} control.&#10;\item When \underline{no more improvement} noticed $\rightarrow$ \underline{convergence attained}.&#10;\end{itemize}&#10;&#10;&#10;&#10;\end{document}"/>
  <p:tag name="IGUANATEXSIZE" val="18"/>
  <p:tag name="IGUANATEXCURSOR" val="25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2251.064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olor{red}{However... Control subject to TTL often:}&#10;&#10;&#10;&#10;\end{document}"/>
  <p:tag name="IGUANATEXSIZE" val="18"/>
  <p:tag name="IGUANATEXCURSOR" val="24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25.755"/>
  <p:tag name="ORIGINALWIDTH" val="4005.559"/>
  <p:tag name="LATEXADDIN" val="\documentclass{article}&#10;\usepackage{amsmath}&#10;\usepackage{amsfonts}&#10;\pagestyle{empty}&#10;\begin{document}&#10;&#10;&#10;\textbf{Algorithm:} Let $u_0\in\mathcal{U}$. Then, for all $i\in\mathbb{N}$, perform the iteration:&#10;&#10;\begin{enumerate}&#10;    \item Evaluate the value function $V^{u_i}$ by solving:&#10;    \begin{multline}\nonumber&#10;    \nabla_t V^{u_i}(e,t)+\nabla_e V^{u_i}(e,t)^\textrm{T}\left(F(e)+G(e)u_i\right)\\+\gamma r(e,u_i)+ L(e)=0,~\forall t\in[t_k,~t_\ell],&#10;    \end{multline}&#10;    with $V^{u_i}(e(t_\ell),t_\ell)=\phi(e(t_\ell))$.&#10;    \item Choose the next control law $u_{i+1}$ as&#10;    \begin{equation}\nonumber&#10;        u_{i+1}(e,t)=-\frac{1}{2\gamma}R^{-1}G(e)^\textrm{T}\nabla_e V^{u_i}(e,t). &#10;    \end{equation}&#10;\end{enumerate}&#10;&#10;\end{document}"/>
  <p:tag name="IGUANATEXSIZE" val="18"/>
  <p:tag name="IGUANATEXCURSOR" val="124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7.6058"/>
  <p:tag name="ORIGINALWIDTH" val="1795.751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textbf{Theorem}:&#10;\begin{enumerate}&#10;\item $V^{u_i}\rightarrow V^{\star}$, $u_i\rightarrow u^{\star}$ pointwise.&#10;\item Uniform convergence on\\ compact subsets.&#10;\end{enumerate}&#10;&#10;&#10;&#10;\end{document}"/>
  <p:tag name="IGUANATEXSIZE" val="18"/>
  <p:tag name="IGUANATEXCURSOR" val="40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6228"/>
  <p:tag name="ORIGINALWIDTH" val="1401.196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olor{red} But... this is model-based&#10;&#10;&#10;&#10;\end{document}"/>
  <p:tag name="IGUANATEXSIZE" val="18"/>
  <p:tag name="IGUANATEXCURSOR" val="24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8.5|7.1|12.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401.835"/>
  <p:tag name="LATEXADDIN" val="\documentclass{article}&#10;\usepackage{amsmath}&#10;\usepackage{amsfonts}&#10;\pagestyle{empty}&#10;\begin{document}&#10;&#10;\begin{equation}\nonumber&#10;    \dot{e}=F(e)+G(e)u_i(e,t)+G(e)v_i(e,t),\ t\geq 0,&#10;\end{equation}&#10;&#10;&#10;\end{document}"/>
  <p:tag name="IGUANATEXSIZE" val="18"/>
  <p:tag name="IGUANATEXCURSOR" val="128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6039"/>
  <p:tag name="ORIGINALWIDTH" val="624.8372"/>
  <p:tag name="LATEXADDIN" val="\documentclass{article}&#10;\usepackage{amsmath}&#10;\usepackage{amsfonts}&#10;\pagestyle{empty}&#10;\begin{document}&#10;&#10;&#10;$v_i=u-u_i$.&#10;&#10;\end{document}"/>
  <p:tag name="IGUANATEXSIZE" val="18"/>
  <p:tag name="IGUANATEXCURSOR" val="116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96.5693"/>
  <p:tag name="ORIGINALWIDTH" val="5519.271"/>
  <p:tag name="LATEXADDIN" val="\documentclass{article}&#10;\usepackage{amsmath}&#10;\usepackage{amsfonts}&#10;\pagestyle{empty}&#10;\begin{document}&#10;&#10;\begin{align*}&#10;    &amp;{V}^{u_i}(e(t+T),t+T)-{V}^{u_i}(e(t),t)=-\int_{t}^{t+T}\Big(\gamma Q(e){+} L(e){+}\gamma S(u_i(e,\tau))+2\gamma u_{i+1}(e,\tau)^\textrm{T}Rv_i(e,\tau)\Big)\textrm{d}\tau,\\&#10;   &amp;\qquad\qquad\qquad\qquad\qquad\qquad\qquad V^{u_i}(e(t_\ell),t_\ell)=\phi(e(t_\ell)).\qquad &#10;\end{align*}&#10;&#10;&#10;\end{document}"/>
  <p:tag name="IGUANATEXSIZE" val="18"/>
  <p:tag name="IGUANATEXCURSOR" val="385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1.049"/>
  <p:tag name="ORIGINALWIDTH" val="4207.337"/>
  <p:tag name="LATEXADDIN" val="\documentclass{article}&#10;\usepackage{amsmath}&#10;\usepackage{amsfonts}&#10;\pagestyle{empty}&#10;\begin{document}&#10;&#10;\begin{align*}\nonumber&#10;    &amp;\dot{V}^{u_i}{=}\nabla_t {V}^{u_i}{+}(\nabla_e {V}^{u_i})^{\textrm{T}}\left(F(e){+}G(e)u_i(e,t){+}G(e)v_i(e,t) \right)\\&amp;\qquad\qquad\qquad\qquad\qquad\qquad{=}{-}\gamma Q(e)-\gamma S(u)-L(e)-2\gamma u_{i+1}(e,t)^\textrm{T} Rv_i(e,t).&#10;\end{align*}&#10;&#10;&#10;\end{document}"/>
  <p:tag name="IGUANATEXSIZE" val="18"/>
  <p:tag name="IGUANATEXCURSOR" val="289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772.497"/>
  <p:tag name="LATEXADDIN" val="\documentclass{article}&#10;\usepackage{amsmath}&#10;\usepackage{amsfonts}&#10;\pagestyle{empty}&#10;\begin{document}&#10;&#10;$[t,~t+T]\subseteq[t_k,~t_\ell], \textrm{ with } T&gt;0:$&#10;&#10;&#10;\end{document}"/>
  <p:tag name="IGUANATEXSIZE" val="18"/>
  <p:tag name="IGUANATEXCURSOR" val="156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2199.307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The error-dynamics can be written as:&#10;&#10;\end{itemize}&#10;&#10;&#10;&#10;\end{document}"/>
  <p:tag name="IGUANATEXSIZE" val="20"/>
  <p:tag name="IGUANATEXCURSOR" val="29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9.8351"/>
  <p:tag name="ORIGINALWIDTH" val="2733.381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olor{red}&#10;\begin{itemize}&#10;\item Lacks optimality.&#10;\item Assumes known dynamics.&#10;\item Does not exploit potential learning mechanisms.&#10;\end{itemize}&#10;&#10;&#10;&#10;\end{document}"/>
  <p:tag name="IGUANATEXSIZE" val="18"/>
  <p:tag name="IGUANATEXCURSOR" val="24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0155"/>
  <p:tag name="ORIGINALWIDTH" val="3228.45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Hence, the total time derivative of each value function is:&#10;&#10;\end{itemize}&#10;&#10;&#10;&#10;\end{document}"/>
  <p:tag name="IGUANATEXSIZE" val="20"/>
  <p:tag name="IGUANATEXCURSOR" val="31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66"/>
  <p:tag name="ORIGINALWIDTH" val="1539.965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And after integrating over                                 &#10;\end{itemize}&#10;&#10;&#10;&#10;\end{document}"/>
  <p:tag name="IGUANATEXSIZE" val="20"/>
  <p:tag name="IGUANATEXCURSOR" val="31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1.0365"/>
  <p:tag name="ORIGINALWIDTH" val="1759.745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\color{red} This is just a Bellman\\ equation, adjusted for off-policy!&#10;&#10;&#10;&#10;\end{document}"/>
  <p:tag name="IGUANATEXSIZE" val="20"/>
  <p:tag name="IGUANATEXCURSOR" val="24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1.0365"/>
  <p:tag name="ORIGINALWIDTH" val="1608.974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 Does not involve the system’s\\ dynamics functions&#10;&#10;&#10;&#10;&#10;\end{document}"/>
  <p:tag name="IGUANATEXSIZE" val="20"/>
  <p:tag name="IGUANATEXCURSOR" val="27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8.5333"/>
  <p:tag name="ORIGINALWIDTH" val="1267.677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Variable of interest\\ are infinite-dimensional&#10;&#10;&#10;&#10;&#10;\end{document}"/>
  <p:tag name="IGUANATEXSIZE" val="20"/>
  <p:tag name="IGUANATEXCURSOR" val="26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3.2|5.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4.7995"/>
  <p:tag name="ORIGINALWIDTH" val="1789.75"/>
  <p:tag name="LATEXADDIN" val="\documentclass{article}&#10;\usepackage{amsmath}&#10;\usepackage{amsfonts}&#10;\pagestyle{empty}&#10;\begin{document}&#10;&#10;\begin{subequations}\label{eq:NN}&#10;    \begin{align*}&#10;        \hat{V}^{u_i}(e,t)&amp;   =({\hat{w}_i}^v)^{\mathrm{T}}\psi^v(e,t)+\phi(e),\\&#10;        \hat{u}_{i+1}(e,t)&amp;   =({\hat{w}_i}^u)^{\mathrm{T}}\psi^u(e,t).&#10;    \end{align*}&#10;\end{subequations}&#10;&#10;&#10;\end{document}"/>
  <p:tag name="IGUANATEXSIZE" val="18"/>
  <p:tag name="IGUANATEXCURSOR" val="309"/>
  <p:tag name="TRANSPARENCY" val="True"/>
  <p:tag name="FILENAME" val=""/>
  <p:tag name="LATEXENGINEID" val="1"/>
  <p:tag name="TEMPFOLDER" val="C:\Users\ffotiadis3\Desktop\CDC_2021\Temp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3209.698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begin{itemize}&#10;\item Use actor-critic neural network to reduce dimensionality:&#10;\end{itemize}&#10;&#10;&#10;&#10;\end{document}"/>
  <p:tag name="IGUANATEXSIZE" val="20"/>
  <p:tag name="IGUANATEXCURSOR" val="314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7.0331"/>
  <p:tag name="ORIGINALWIDTH" val="1045.646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These weights need\\ to be trained.&#10;&#10;&#10;&#10;&#10;\end{document}"/>
  <p:tag name="IGUANATEXSIZE" val="20"/>
  <p:tag name="IGUANATEXCURSOR" val="24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7.0582"/>
  <p:tag name="ORIGINALWIDTH" val="1405.696"/>
  <p:tag name="LATEXADDIN" val="\documentclass{article}&#10;\usepackage{amsmath}&#10;\usepackage{amsfonts}&#10;\usepackage{enumitem}&#10;\usepackage{color}&#10;\usepackage[left=0cm,right=0cm]{geometry}&#10;\newcommand{\norm}[1]{\left\lVert#1\right\rVert}&#10;\pagestyle{empty}&#10;\begin{document}&#10;&#10;\centering&#10;Basis chosen to satisfy\\ boundary condition,\\&#10;$\psi^v(0,t)=0$,  $\psi^v(e,t_\ell)=0$.&#10;&#10;&#10;&#10;\end{document}"/>
  <p:tag name="IGUANATEXSIZE" val="18"/>
  <p:tag name="IGUANATEXCURSOR" val="333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hite Mai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 Mai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White Mai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4122</TotalTime>
  <Words>302</Words>
  <Application>Microsoft Office PowerPoint</Application>
  <PresentationFormat>Widescreen</PresentationFormat>
  <Paragraphs>79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Calibri</vt:lpstr>
      <vt:lpstr>Cambria</vt:lpstr>
      <vt:lpstr>Merriweather Sans</vt:lpstr>
      <vt:lpstr>Overlock</vt:lpstr>
      <vt:lpstr>Roboto Light</vt:lpstr>
      <vt:lpstr>Times</vt:lpstr>
      <vt:lpstr>Wingdings</vt:lpstr>
      <vt:lpstr>Custom Design</vt:lpstr>
      <vt:lpstr>1_White Main</vt:lpstr>
      <vt:lpstr>White Main</vt:lpstr>
      <vt:lpstr>1_Custom Design</vt:lpstr>
      <vt:lpstr>2_White Main</vt:lpstr>
      <vt:lpstr>PowerPoint Presentation</vt:lpstr>
      <vt:lpstr>Motivation</vt:lpstr>
      <vt:lpstr>Challenges</vt:lpstr>
      <vt:lpstr>What is learning?</vt:lpstr>
      <vt:lpstr>Motivation</vt:lpstr>
      <vt:lpstr>Scope</vt:lpstr>
      <vt:lpstr>Problem Formulation</vt:lpstr>
      <vt:lpstr>TTL Preliminaries</vt:lpstr>
      <vt:lpstr>High-level Plan Generation</vt:lpstr>
      <vt:lpstr>Optimal Control Problem</vt:lpstr>
      <vt:lpstr>Soft-Constrained Optimal Control Problem</vt:lpstr>
      <vt:lpstr>Solution to Optimal Control Problem</vt:lpstr>
      <vt:lpstr>Policy Iteration for Optimal Control</vt:lpstr>
      <vt:lpstr>Learning-based Policy Iteration</vt:lpstr>
      <vt:lpstr>Learning-based Policy Iteration</vt:lpstr>
      <vt:lpstr>Learning-based Policy Iteration</vt:lpstr>
      <vt:lpstr>Simulation</vt:lpstr>
      <vt:lpstr>Simulation</vt:lpstr>
      <vt:lpstr>Simulation</vt:lpstr>
      <vt:lpstr>Conclusion and Future Work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KYRIAKOS G. VAMVOUDAKIS</dc:title>
  <dc:creator>Fotiadis, Filippos</dc:creator>
  <cp:lastModifiedBy>Vamvoudakis, Kyriakos G.</cp:lastModifiedBy>
  <cp:revision>563</cp:revision>
  <dcterms:created xsi:type="dcterms:W3CDTF">2020-04-02T18:00:01Z</dcterms:created>
  <dcterms:modified xsi:type="dcterms:W3CDTF">2024-05-22T16:16:34Z</dcterms:modified>
</cp:coreProperties>
</file>