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1" r:id="rId5"/>
    <p:sldMasterId id="2147483671" r:id="rId6"/>
    <p:sldMasterId id="2147483678" r:id="rId7"/>
  </p:sldMasterIdLst>
  <p:notesMasterIdLst>
    <p:notesMasterId r:id="rId37"/>
  </p:notesMasterIdLst>
  <p:sldIdLst>
    <p:sldId id="1827" r:id="rId8"/>
    <p:sldId id="1863" r:id="rId9"/>
    <p:sldId id="1918" r:id="rId10"/>
    <p:sldId id="1866" r:id="rId11"/>
    <p:sldId id="1862" r:id="rId12"/>
    <p:sldId id="1864" r:id="rId13"/>
    <p:sldId id="1922" r:id="rId14"/>
    <p:sldId id="1919" r:id="rId15"/>
    <p:sldId id="1920" r:id="rId16"/>
    <p:sldId id="1936" r:id="rId17"/>
    <p:sldId id="1937" r:id="rId18"/>
    <p:sldId id="1944" r:id="rId19"/>
    <p:sldId id="1923" r:id="rId20"/>
    <p:sldId id="1938" r:id="rId21"/>
    <p:sldId id="1939" r:id="rId22"/>
    <p:sldId id="1940" r:id="rId23"/>
    <p:sldId id="1942" r:id="rId24"/>
    <p:sldId id="1941" r:id="rId25"/>
    <p:sldId id="1943" r:id="rId26"/>
    <p:sldId id="1861" r:id="rId27"/>
    <p:sldId id="1865" r:id="rId28"/>
    <p:sldId id="1875" r:id="rId29"/>
    <p:sldId id="1889" r:id="rId30"/>
    <p:sldId id="1927" r:id="rId31"/>
    <p:sldId id="1890" r:id="rId32"/>
    <p:sldId id="1924" r:id="rId33"/>
    <p:sldId id="1926" r:id="rId34"/>
    <p:sldId id="1945" r:id="rId35"/>
    <p:sldId id="1810"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60FC585-19ED-4390-8C59-C6766B9709D8}">
          <p14:sldIdLst>
            <p14:sldId id="1827"/>
            <p14:sldId id="1863"/>
            <p14:sldId id="1918"/>
            <p14:sldId id="1866"/>
            <p14:sldId id="1862"/>
            <p14:sldId id="1864"/>
            <p14:sldId id="1922"/>
          </p14:sldIdLst>
        </p14:section>
        <p14:section name="iMoFi" id="{8D8DE355-6F82-4DD8-BBAD-00C005C62A6D}">
          <p14:sldIdLst>
            <p14:sldId id="1919"/>
            <p14:sldId id="1920"/>
            <p14:sldId id="1936"/>
            <p14:sldId id="1937"/>
            <p14:sldId id="1944"/>
            <p14:sldId id="1923"/>
            <p14:sldId id="1938"/>
            <p14:sldId id="1939"/>
            <p14:sldId id="1940"/>
            <p14:sldId id="1942"/>
            <p14:sldId id="1941"/>
            <p14:sldId id="1943"/>
          </p14:sldIdLst>
        </p14:section>
        <p14:section name="MoHCA" id="{435DDF3F-3AD8-4F7A-BC92-CB5512B3C8CE}">
          <p14:sldIdLst>
            <p14:sldId id="1861"/>
            <p14:sldId id="1865"/>
            <p14:sldId id="1875"/>
            <p14:sldId id="1889"/>
            <p14:sldId id="1927"/>
            <p14:sldId id="1890"/>
            <p14:sldId id="1924"/>
            <p14:sldId id="1926"/>
            <p14:sldId id="1945"/>
            <p14:sldId id="1810"/>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DB35F19-4BDC-4032-A8F9-42EE3EFE6BB2}" v="127" dt="2024-08-05T23:11:42.59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1962" autoAdjust="0"/>
  </p:normalViewPr>
  <p:slideViewPr>
    <p:cSldViewPr snapToGrid="0">
      <p:cViewPr varScale="1">
        <p:scale>
          <a:sx n="114" d="100"/>
          <a:sy n="114" d="100"/>
        </p:scale>
        <p:origin x="612"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viewProps" Target="viewProps.xml"/><Relationship Id="rId21" Type="http://schemas.openxmlformats.org/officeDocument/2006/relationships/slide" Target="slides/slide14.xml"/><Relationship Id="rId34" Type="http://schemas.openxmlformats.org/officeDocument/2006/relationships/slide" Target="slides/slide27.xml"/><Relationship Id="rId42" Type="http://schemas.microsoft.com/office/2016/11/relationships/changesInfo" Target="changesInfos/changesInfo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microsoft.com/office/2015/10/relationships/revisionInfo" Target="revisionInfo.xml"/><Relationship Id="rId8" Type="http://schemas.openxmlformats.org/officeDocument/2006/relationships/slide" Target="slides/slid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seph Azzolini" userId="3b4df06d-2ff4-4163-97f9-10014245d65f" providerId="ADAL" clId="{4D5768A2-B3A2-438A-AA39-E5385660B3C9}"/>
    <pc:docChg chg="undo custSel addSld delSld modSld addSection modSection">
      <pc:chgData name="Joseph Azzolini" userId="3b4df06d-2ff4-4163-97f9-10014245d65f" providerId="ADAL" clId="{4D5768A2-B3A2-438A-AA39-E5385660B3C9}" dt="2024-06-20T22:26:37.116" v="402" actId="20577"/>
      <pc:docMkLst>
        <pc:docMk/>
      </pc:docMkLst>
      <pc:sldChg chg="delSp modSp add mod">
        <pc:chgData name="Joseph Azzolini" userId="3b4df06d-2ff4-4163-97f9-10014245d65f" providerId="ADAL" clId="{4D5768A2-B3A2-438A-AA39-E5385660B3C9}" dt="2024-06-20T21:39:14.532" v="68"/>
        <pc:sldMkLst>
          <pc:docMk/>
          <pc:sldMk cId="3876688609" sldId="1827"/>
        </pc:sldMkLst>
        <pc:spChg chg="del mod">
          <ac:chgData name="Joseph Azzolini" userId="3b4df06d-2ff4-4163-97f9-10014245d65f" providerId="ADAL" clId="{4D5768A2-B3A2-438A-AA39-E5385660B3C9}" dt="2024-06-20T21:39:14.532" v="68"/>
          <ac:spMkLst>
            <pc:docMk/>
            <pc:sldMk cId="3876688609" sldId="1827"/>
            <ac:spMk id="2" creationId="{F11E2632-44F4-4BEC-BCD1-B440E9BE9D88}"/>
          </ac:spMkLst>
        </pc:spChg>
        <pc:spChg chg="mod">
          <ac:chgData name="Joseph Azzolini" userId="3b4df06d-2ff4-4163-97f9-10014245d65f" providerId="ADAL" clId="{4D5768A2-B3A2-438A-AA39-E5385660B3C9}" dt="2024-06-20T21:38:48.911" v="53" actId="113"/>
          <ac:spMkLst>
            <pc:docMk/>
            <pc:sldMk cId="3876688609" sldId="1827"/>
            <ac:spMk id="11" creationId="{6B2CD9A4-FE38-0348-8473-FF6A90A05EDD}"/>
          </ac:spMkLst>
        </pc:spChg>
        <pc:spChg chg="mod">
          <ac:chgData name="Joseph Azzolini" userId="3b4df06d-2ff4-4163-97f9-10014245d65f" providerId="ADAL" clId="{4D5768A2-B3A2-438A-AA39-E5385660B3C9}" dt="2024-06-20T21:39:11.544" v="66" actId="20577"/>
          <ac:spMkLst>
            <pc:docMk/>
            <pc:sldMk cId="3876688609" sldId="1827"/>
            <ac:spMk id="12" creationId="{F002F8C0-0D26-4548-BDE5-A40ACAAEC989}"/>
          </ac:spMkLst>
        </pc:spChg>
      </pc:sldChg>
      <pc:sldChg chg="new del">
        <pc:chgData name="Joseph Azzolini" userId="3b4df06d-2ff4-4163-97f9-10014245d65f" providerId="ADAL" clId="{4D5768A2-B3A2-438A-AA39-E5385660B3C9}" dt="2024-06-20T21:39:22.796" v="70" actId="680"/>
        <pc:sldMkLst>
          <pc:docMk/>
          <pc:sldMk cId="3199922010" sldId="1828"/>
        </pc:sldMkLst>
      </pc:sldChg>
      <pc:sldChg chg="modSp add del">
        <pc:chgData name="Joseph Azzolini" userId="3b4df06d-2ff4-4163-97f9-10014245d65f" providerId="ADAL" clId="{4D5768A2-B3A2-438A-AA39-E5385660B3C9}" dt="2024-06-20T21:39:35.504" v="72"/>
        <pc:sldMkLst>
          <pc:docMk/>
          <pc:sldMk cId="453449041" sldId="1862"/>
        </pc:sldMkLst>
        <pc:spChg chg="mod">
          <ac:chgData name="Joseph Azzolini" userId="3b4df06d-2ff4-4163-97f9-10014245d65f" providerId="ADAL" clId="{4D5768A2-B3A2-438A-AA39-E5385660B3C9}" dt="2024-06-20T21:39:33.469" v="71"/>
          <ac:spMkLst>
            <pc:docMk/>
            <pc:sldMk cId="453449041" sldId="1862"/>
            <ac:spMk id="4" creationId="{99813D5D-6C1C-420F-A962-C43CCA6921A6}"/>
          </ac:spMkLst>
        </pc:spChg>
      </pc:sldChg>
      <pc:sldChg chg="modSp new mod">
        <pc:chgData name="Joseph Azzolini" userId="3b4df06d-2ff4-4163-97f9-10014245d65f" providerId="ADAL" clId="{4D5768A2-B3A2-438A-AA39-E5385660B3C9}" dt="2024-06-20T22:26:37.116" v="402" actId="20577"/>
        <pc:sldMkLst>
          <pc:docMk/>
          <pc:sldMk cId="1386202905" sldId="1863"/>
        </pc:sldMkLst>
        <pc:spChg chg="mod">
          <ac:chgData name="Joseph Azzolini" userId="3b4df06d-2ff4-4163-97f9-10014245d65f" providerId="ADAL" clId="{4D5768A2-B3A2-438A-AA39-E5385660B3C9}" dt="2024-06-20T21:39:54.082" v="82" actId="20577"/>
          <ac:spMkLst>
            <pc:docMk/>
            <pc:sldMk cId="1386202905" sldId="1863"/>
            <ac:spMk id="2" creationId="{2456E126-C8C6-B507-EF10-DCCA2161F085}"/>
          </ac:spMkLst>
        </pc:spChg>
        <pc:spChg chg="mod">
          <ac:chgData name="Joseph Azzolini" userId="3b4df06d-2ff4-4163-97f9-10014245d65f" providerId="ADAL" clId="{4D5768A2-B3A2-438A-AA39-E5385660B3C9}" dt="2024-06-20T22:26:37.116" v="402" actId="20577"/>
          <ac:spMkLst>
            <pc:docMk/>
            <pc:sldMk cId="1386202905" sldId="1863"/>
            <ac:spMk id="4" creationId="{F63C0256-774A-750B-6295-D04DB95F57D0}"/>
          </ac:spMkLst>
        </pc:spChg>
      </pc:sldChg>
    </pc:docChg>
  </pc:docChgLst>
  <pc:docChgLst>
    <pc:chgData name="Azzolini, Joe" userId="3b4df06d-2ff4-4163-97f9-10014245d65f" providerId="ADAL" clId="{4D5768A2-B3A2-438A-AA39-E5385660B3C9}"/>
    <pc:docChg chg="undo redo custSel addSld delSld modSld modSection">
      <pc:chgData name="Azzolini, Joe" userId="3b4df06d-2ff4-4163-97f9-10014245d65f" providerId="ADAL" clId="{4D5768A2-B3A2-438A-AA39-E5385660B3C9}" dt="2024-06-24T20:12:03.985" v="4582" actId="47"/>
      <pc:docMkLst>
        <pc:docMk/>
      </pc:docMkLst>
      <pc:sldChg chg="addSp delSp modSp add mod">
        <pc:chgData name="Azzolini, Joe" userId="3b4df06d-2ff4-4163-97f9-10014245d65f" providerId="ADAL" clId="{4D5768A2-B3A2-438A-AA39-E5385660B3C9}" dt="2024-06-24T20:04:24.333" v="4559" actId="6549"/>
        <pc:sldMkLst>
          <pc:docMk/>
          <pc:sldMk cId="1282311659" sldId="1810"/>
        </pc:sldMkLst>
        <pc:spChg chg="mod">
          <ac:chgData name="Azzolini, Joe" userId="3b4df06d-2ff4-4163-97f9-10014245d65f" providerId="ADAL" clId="{4D5768A2-B3A2-438A-AA39-E5385660B3C9}" dt="2024-06-24T20:04:24.333" v="4559" actId="6549"/>
          <ac:spMkLst>
            <pc:docMk/>
            <pc:sldMk cId="1282311659" sldId="1810"/>
            <ac:spMk id="2" creationId="{F33A91C6-3525-4ED9-9DAD-924D563BC783}"/>
          </ac:spMkLst>
        </pc:spChg>
        <pc:picChg chg="del">
          <ac:chgData name="Azzolini, Joe" userId="3b4df06d-2ff4-4163-97f9-10014245d65f" providerId="ADAL" clId="{4D5768A2-B3A2-438A-AA39-E5385660B3C9}" dt="2024-06-23T22:19:49.121" v="408" actId="478"/>
          <ac:picMkLst>
            <pc:docMk/>
            <pc:sldMk cId="1282311659" sldId="1810"/>
            <ac:picMk id="3" creationId="{8BA79146-A82E-F0E5-B2E8-374E88A0B5B4}"/>
          </ac:picMkLst>
        </pc:picChg>
        <pc:picChg chg="add del mod">
          <ac:chgData name="Azzolini, Joe" userId="3b4df06d-2ff4-4163-97f9-10014245d65f" providerId="ADAL" clId="{4D5768A2-B3A2-438A-AA39-E5385660B3C9}" dt="2024-06-23T22:23:33.117" v="449" actId="478"/>
          <ac:picMkLst>
            <pc:docMk/>
            <pc:sldMk cId="1282311659" sldId="1810"/>
            <ac:picMk id="5" creationId="{93207FB1-10B5-28EC-35BF-A106A734E725}"/>
          </ac:picMkLst>
        </pc:picChg>
        <pc:picChg chg="add mod">
          <ac:chgData name="Azzolini, Joe" userId="3b4df06d-2ff4-4163-97f9-10014245d65f" providerId="ADAL" clId="{4D5768A2-B3A2-438A-AA39-E5385660B3C9}" dt="2024-06-23T22:22:30.772" v="438" actId="1076"/>
          <ac:picMkLst>
            <pc:docMk/>
            <pc:sldMk cId="1282311659" sldId="1810"/>
            <ac:picMk id="6" creationId="{E646571A-BF70-FC5D-ED00-3E40A3FC1D5F}"/>
          </ac:picMkLst>
        </pc:picChg>
        <pc:picChg chg="del">
          <ac:chgData name="Azzolini, Joe" userId="3b4df06d-2ff4-4163-97f9-10014245d65f" providerId="ADAL" clId="{4D5768A2-B3A2-438A-AA39-E5385660B3C9}" dt="2024-06-23T22:19:50.778" v="410" actId="478"/>
          <ac:picMkLst>
            <pc:docMk/>
            <pc:sldMk cId="1282311659" sldId="1810"/>
            <ac:picMk id="8" creationId="{257385D9-1570-2D0A-6CCF-9EE3F4B77483}"/>
          </ac:picMkLst>
        </pc:picChg>
        <pc:picChg chg="del">
          <ac:chgData name="Azzolini, Joe" userId="3b4df06d-2ff4-4163-97f9-10014245d65f" providerId="ADAL" clId="{4D5768A2-B3A2-438A-AA39-E5385660B3C9}" dt="2024-06-23T22:19:50.078" v="409" actId="478"/>
          <ac:picMkLst>
            <pc:docMk/>
            <pc:sldMk cId="1282311659" sldId="1810"/>
            <ac:picMk id="9" creationId="{A5E9B581-0041-D1A9-3498-49E05B57F7A9}"/>
          </ac:picMkLst>
        </pc:picChg>
        <pc:picChg chg="del">
          <ac:chgData name="Azzolini, Joe" userId="3b4df06d-2ff4-4163-97f9-10014245d65f" providerId="ADAL" clId="{4D5768A2-B3A2-438A-AA39-E5385660B3C9}" dt="2024-06-23T22:19:55.325" v="411" actId="478"/>
          <ac:picMkLst>
            <pc:docMk/>
            <pc:sldMk cId="1282311659" sldId="1810"/>
            <ac:picMk id="10" creationId="{29D6C498-0F1C-4A34-E47C-DB396F5EB806}"/>
          </ac:picMkLst>
        </pc:picChg>
        <pc:picChg chg="add mod">
          <ac:chgData name="Azzolini, Joe" userId="3b4df06d-2ff4-4163-97f9-10014245d65f" providerId="ADAL" clId="{4D5768A2-B3A2-438A-AA39-E5385660B3C9}" dt="2024-06-23T22:23:31.960" v="448" actId="167"/>
          <ac:picMkLst>
            <pc:docMk/>
            <pc:sldMk cId="1282311659" sldId="1810"/>
            <ac:picMk id="1026" creationId="{0E23AE57-C6EB-A52B-BC19-82D45B070221}"/>
          </ac:picMkLst>
        </pc:picChg>
      </pc:sldChg>
      <pc:sldChg chg="modSp add mod">
        <pc:chgData name="Azzolini, Joe" userId="3b4df06d-2ff4-4163-97f9-10014245d65f" providerId="ADAL" clId="{4D5768A2-B3A2-438A-AA39-E5385660B3C9}" dt="2024-06-24T00:16:48.560" v="3824" actId="20577"/>
        <pc:sldMkLst>
          <pc:docMk/>
          <pc:sldMk cId="2448681558" sldId="1822"/>
        </pc:sldMkLst>
        <pc:spChg chg="mod">
          <ac:chgData name="Azzolini, Joe" userId="3b4df06d-2ff4-4163-97f9-10014245d65f" providerId="ADAL" clId="{4D5768A2-B3A2-438A-AA39-E5385660B3C9}" dt="2024-06-23T21:49:04.050" v="125" actId="113"/>
          <ac:spMkLst>
            <pc:docMk/>
            <pc:sldMk cId="2448681558" sldId="1822"/>
            <ac:spMk id="2" creationId="{3C8888A7-37D7-4BF7-9595-A3AF4748497F}"/>
          </ac:spMkLst>
        </pc:spChg>
        <pc:spChg chg="mod">
          <ac:chgData name="Azzolini, Joe" userId="3b4df06d-2ff4-4163-97f9-10014245d65f" providerId="ADAL" clId="{4D5768A2-B3A2-438A-AA39-E5385660B3C9}" dt="2024-06-24T00:16:48.560" v="3824" actId="20577"/>
          <ac:spMkLst>
            <pc:docMk/>
            <pc:sldMk cId="2448681558" sldId="1822"/>
            <ac:spMk id="6" creationId="{22D82CCB-25CD-49C0-81D2-852E7028F94F}"/>
          </ac:spMkLst>
        </pc:spChg>
      </pc:sldChg>
      <pc:sldChg chg="modSp mod">
        <pc:chgData name="Azzolini, Joe" userId="3b4df06d-2ff4-4163-97f9-10014245d65f" providerId="ADAL" clId="{4D5768A2-B3A2-438A-AA39-E5385660B3C9}" dt="2024-06-24T20:02:40.038" v="4477" actId="27636"/>
        <pc:sldMkLst>
          <pc:docMk/>
          <pc:sldMk cId="3876688609" sldId="1827"/>
        </pc:sldMkLst>
        <pc:spChg chg="mod">
          <ac:chgData name="Azzolini, Joe" userId="3b4df06d-2ff4-4163-97f9-10014245d65f" providerId="ADAL" clId="{4D5768A2-B3A2-438A-AA39-E5385660B3C9}" dt="2024-06-24T20:02:40.038" v="4477" actId="27636"/>
          <ac:spMkLst>
            <pc:docMk/>
            <pc:sldMk cId="3876688609" sldId="1827"/>
            <ac:spMk id="12" creationId="{F002F8C0-0D26-4548-BDE5-A40ACAAEC989}"/>
          </ac:spMkLst>
        </pc:spChg>
      </pc:sldChg>
      <pc:sldChg chg="addSp modSp add mod">
        <pc:chgData name="Azzolini, Joe" userId="3b4df06d-2ff4-4163-97f9-10014245d65f" providerId="ADAL" clId="{4D5768A2-B3A2-438A-AA39-E5385660B3C9}" dt="2024-06-24T00:43:48.533" v="4280" actId="1076"/>
        <pc:sldMkLst>
          <pc:docMk/>
          <pc:sldMk cId="3508662636" sldId="1834"/>
        </pc:sldMkLst>
        <pc:spChg chg="mod">
          <ac:chgData name="Azzolini, Joe" userId="3b4df06d-2ff4-4163-97f9-10014245d65f" providerId="ADAL" clId="{4D5768A2-B3A2-438A-AA39-E5385660B3C9}" dt="2024-06-23T22:06:13.724" v="223" actId="113"/>
          <ac:spMkLst>
            <pc:docMk/>
            <pc:sldMk cId="3508662636" sldId="1834"/>
            <ac:spMk id="2" creationId="{7973D7AA-C4A1-4690-818F-7774A6D05176}"/>
          </ac:spMkLst>
        </pc:spChg>
        <pc:picChg chg="add mod">
          <ac:chgData name="Azzolini, Joe" userId="3b4df06d-2ff4-4163-97f9-10014245d65f" providerId="ADAL" clId="{4D5768A2-B3A2-438A-AA39-E5385660B3C9}" dt="2024-06-24T00:43:48.533" v="4280" actId="1076"/>
          <ac:picMkLst>
            <pc:docMk/>
            <pc:sldMk cId="3508662636" sldId="1834"/>
            <ac:picMk id="5" creationId="{27498DFD-4163-3602-A092-5F2B7AC3C2AC}"/>
          </ac:picMkLst>
        </pc:picChg>
      </pc:sldChg>
      <pc:sldChg chg="del">
        <pc:chgData name="Azzolini, Joe" userId="3b4df06d-2ff4-4163-97f9-10014245d65f" providerId="ADAL" clId="{4D5768A2-B3A2-438A-AA39-E5385660B3C9}" dt="2024-06-23T22:33:16.144" v="605" actId="47"/>
        <pc:sldMkLst>
          <pc:docMk/>
          <pc:sldMk cId="4135114341" sldId="1848"/>
        </pc:sldMkLst>
      </pc:sldChg>
      <pc:sldChg chg="modSp mod">
        <pc:chgData name="Azzolini, Joe" userId="3b4df06d-2ff4-4163-97f9-10014245d65f" providerId="ADAL" clId="{4D5768A2-B3A2-438A-AA39-E5385660B3C9}" dt="2024-06-23T22:33:38.258" v="606" actId="20577"/>
        <pc:sldMkLst>
          <pc:docMk/>
          <pc:sldMk cId="2219957043" sldId="1851"/>
        </pc:sldMkLst>
        <pc:spChg chg="mod">
          <ac:chgData name="Azzolini, Joe" userId="3b4df06d-2ff4-4163-97f9-10014245d65f" providerId="ADAL" clId="{4D5768A2-B3A2-438A-AA39-E5385660B3C9}" dt="2024-06-23T22:33:38.258" v="606" actId="20577"/>
          <ac:spMkLst>
            <pc:docMk/>
            <pc:sldMk cId="2219957043" sldId="1851"/>
            <ac:spMk id="3" creationId="{DDC04AB4-23C0-449C-9893-90314C71539A}"/>
          </ac:spMkLst>
        </pc:spChg>
      </pc:sldChg>
      <pc:sldChg chg="del">
        <pc:chgData name="Azzolini, Joe" userId="3b4df06d-2ff4-4163-97f9-10014245d65f" providerId="ADAL" clId="{4D5768A2-B3A2-438A-AA39-E5385660B3C9}" dt="2024-06-23T22:28:03.762" v="559" actId="47"/>
        <pc:sldMkLst>
          <pc:docMk/>
          <pc:sldMk cId="693452488" sldId="1855"/>
        </pc:sldMkLst>
      </pc:sldChg>
      <pc:sldChg chg="del">
        <pc:chgData name="Azzolini, Joe" userId="3b4df06d-2ff4-4163-97f9-10014245d65f" providerId="ADAL" clId="{4D5768A2-B3A2-438A-AA39-E5385660B3C9}" dt="2024-06-23T22:28:02.843" v="558" actId="47"/>
        <pc:sldMkLst>
          <pc:docMk/>
          <pc:sldMk cId="451305896" sldId="1856"/>
        </pc:sldMkLst>
      </pc:sldChg>
      <pc:sldChg chg="del">
        <pc:chgData name="Azzolini, Joe" userId="3b4df06d-2ff4-4163-97f9-10014245d65f" providerId="ADAL" clId="{4D5768A2-B3A2-438A-AA39-E5385660B3C9}" dt="2024-06-23T22:28:01.673" v="557" actId="47"/>
        <pc:sldMkLst>
          <pc:docMk/>
          <pc:sldMk cId="1224292556" sldId="1857"/>
        </pc:sldMkLst>
      </pc:sldChg>
      <pc:sldChg chg="addSp delSp modSp mod">
        <pc:chgData name="Azzolini, Joe" userId="3b4df06d-2ff4-4163-97f9-10014245d65f" providerId="ADAL" clId="{4D5768A2-B3A2-438A-AA39-E5385660B3C9}" dt="2024-06-24T20:03:29.487" v="4482" actId="27636"/>
        <pc:sldMkLst>
          <pc:docMk/>
          <pc:sldMk cId="3322789264" sldId="1858"/>
        </pc:sldMkLst>
        <pc:spChg chg="mod">
          <ac:chgData name="Azzolini, Joe" userId="3b4df06d-2ff4-4163-97f9-10014245d65f" providerId="ADAL" clId="{4D5768A2-B3A2-438A-AA39-E5385660B3C9}" dt="2024-06-24T20:03:29.487" v="4482" actId="27636"/>
          <ac:spMkLst>
            <pc:docMk/>
            <pc:sldMk cId="3322789264" sldId="1858"/>
            <ac:spMk id="2" creationId="{B36AF5CF-83FA-4470-ACCA-077CC9A46EBE}"/>
          </ac:spMkLst>
        </pc:spChg>
        <pc:spChg chg="mod">
          <ac:chgData name="Azzolini, Joe" userId="3b4df06d-2ff4-4163-97f9-10014245d65f" providerId="ADAL" clId="{4D5768A2-B3A2-438A-AA39-E5385660B3C9}" dt="2024-06-23T22:27:32.697" v="553" actId="1076"/>
          <ac:spMkLst>
            <pc:docMk/>
            <pc:sldMk cId="3322789264" sldId="1858"/>
            <ac:spMk id="3" creationId="{DDC04AB4-23C0-449C-9893-90314C71539A}"/>
          </ac:spMkLst>
        </pc:spChg>
        <pc:grpChg chg="add del mod">
          <ac:chgData name="Azzolini, Joe" userId="3b4df06d-2ff4-4163-97f9-10014245d65f" providerId="ADAL" clId="{4D5768A2-B3A2-438A-AA39-E5385660B3C9}" dt="2024-06-23T22:27:47.201" v="556" actId="478"/>
          <ac:grpSpMkLst>
            <pc:docMk/>
            <pc:sldMk cId="3322789264" sldId="1858"/>
            <ac:grpSpMk id="5" creationId="{AFAD7B72-F875-00B6-ECD5-84FDB5E31FB0}"/>
          </ac:grpSpMkLst>
        </pc:grpChg>
        <pc:grpChg chg="mod topLvl">
          <ac:chgData name="Azzolini, Joe" userId="3b4df06d-2ff4-4163-97f9-10014245d65f" providerId="ADAL" clId="{4D5768A2-B3A2-438A-AA39-E5385660B3C9}" dt="2024-06-23T22:27:47.201" v="556" actId="478"/>
          <ac:grpSpMkLst>
            <pc:docMk/>
            <pc:sldMk cId="3322789264" sldId="1858"/>
            <ac:grpSpMk id="6" creationId="{F3FE2398-66FB-5D71-DEDD-6B24FF241E83}"/>
          </ac:grpSpMkLst>
        </pc:grpChg>
        <pc:cxnChg chg="add del mod">
          <ac:chgData name="Azzolini, Joe" userId="3b4df06d-2ff4-4163-97f9-10014245d65f" providerId="ADAL" clId="{4D5768A2-B3A2-438A-AA39-E5385660B3C9}" dt="2024-06-23T22:26:51.781" v="549" actId="478"/>
          <ac:cxnSpMkLst>
            <pc:docMk/>
            <pc:sldMk cId="3322789264" sldId="1858"/>
            <ac:cxnSpMk id="16" creationId="{1BA6C252-0D16-359D-BB8F-6B5BDB10B680}"/>
          </ac:cxnSpMkLst>
        </pc:cxnChg>
        <pc:cxnChg chg="add del mod topLvl">
          <ac:chgData name="Azzolini, Joe" userId="3b4df06d-2ff4-4163-97f9-10014245d65f" providerId="ADAL" clId="{4D5768A2-B3A2-438A-AA39-E5385660B3C9}" dt="2024-06-23T22:27:47.201" v="556" actId="478"/>
          <ac:cxnSpMkLst>
            <pc:docMk/>
            <pc:sldMk cId="3322789264" sldId="1858"/>
            <ac:cxnSpMk id="17" creationId="{60AB161C-EFF9-1885-013A-C466D3C8BAC8}"/>
          </ac:cxnSpMkLst>
        </pc:cxnChg>
      </pc:sldChg>
      <pc:sldChg chg="modSp mod">
        <pc:chgData name="Azzolini, Joe" userId="3b4df06d-2ff4-4163-97f9-10014245d65f" providerId="ADAL" clId="{4D5768A2-B3A2-438A-AA39-E5385660B3C9}" dt="2024-06-23T22:31:37.820" v="565" actId="113"/>
        <pc:sldMkLst>
          <pc:docMk/>
          <pc:sldMk cId="829397115" sldId="1859"/>
        </pc:sldMkLst>
        <pc:spChg chg="mod">
          <ac:chgData name="Azzolini, Joe" userId="3b4df06d-2ff4-4163-97f9-10014245d65f" providerId="ADAL" clId="{4D5768A2-B3A2-438A-AA39-E5385660B3C9}" dt="2024-06-23T22:31:37.820" v="565" actId="113"/>
          <ac:spMkLst>
            <pc:docMk/>
            <pc:sldMk cId="829397115" sldId="1859"/>
            <ac:spMk id="3" creationId="{DDC04AB4-23C0-449C-9893-90314C71539A}"/>
          </ac:spMkLst>
        </pc:spChg>
      </pc:sldChg>
      <pc:sldChg chg="modSp mod">
        <pc:chgData name="Azzolini, Joe" userId="3b4df06d-2ff4-4163-97f9-10014245d65f" providerId="ADAL" clId="{4D5768A2-B3A2-438A-AA39-E5385660B3C9}" dt="2024-06-23T22:33:13.169" v="604" actId="14100"/>
        <pc:sldMkLst>
          <pc:docMk/>
          <pc:sldMk cId="3765641553" sldId="1860"/>
        </pc:sldMkLst>
        <pc:spChg chg="mod">
          <ac:chgData name="Azzolini, Joe" userId="3b4df06d-2ff4-4163-97f9-10014245d65f" providerId="ADAL" clId="{4D5768A2-B3A2-438A-AA39-E5385660B3C9}" dt="2024-06-23T22:33:13.169" v="604" actId="14100"/>
          <ac:spMkLst>
            <pc:docMk/>
            <pc:sldMk cId="3765641553" sldId="1860"/>
            <ac:spMk id="3" creationId="{DDC04AB4-23C0-449C-9893-90314C71539A}"/>
          </ac:spMkLst>
        </pc:spChg>
        <pc:picChg chg="mod">
          <ac:chgData name="Azzolini, Joe" userId="3b4df06d-2ff4-4163-97f9-10014245d65f" providerId="ADAL" clId="{4D5768A2-B3A2-438A-AA39-E5385660B3C9}" dt="2024-06-23T22:32:47.017" v="598" actId="1076"/>
          <ac:picMkLst>
            <pc:docMk/>
            <pc:sldMk cId="3765641553" sldId="1860"/>
            <ac:picMk id="14" creationId="{508D5D47-F52B-EDC6-A370-F70EDD20E90A}"/>
          </ac:picMkLst>
        </pc:picChg>
      </pc:sldChg>
      <pc:sldChg chg="addSp delSp modSp add del mod modClrScheme chgLayout modNotesTx">
        <pc:chgData name="Azzolini, Joe" userId="3b4df06d-2ff4-4163-97f9-10014245d65f" providerId="ADAL" clId="{4D5768A2-B3A2-438A-AA39-E5385660B3C9}" dt="2024-06-23T22:08:24.273" v="378" actId="20577"/>
        <pc:sldMkLst>
          <pc:docMk/>
          <pc:sldMk cId="3459191391" sldId="1861"/>
        </pc:sldMkLst>
        <pc:spChg chg="add del mod">
          <ac:chgData name="Azzolini, Joe" userId="3b4df06d-2ff4-4163-97f9-10014245d65f" providerId="ADAL" clId="{4D5768A2-B3A2-438A-AA39-E5385660B3C9}" dt="2024-06-23T21:42:38.995" v="55"/>
          <ac:spMkLst>
            <pc:docMk/>
            <pc:sldMk cId="3459191391" sldId="1861"/>
            <ac:spMk id="2" creationId="{DB3B814A-1C90-7CFB-2C90-BCF37D78B3D4}"/>
          </ac:spMkLst>
        </pc:spChg>
        <pc:spChg chg="mod ord">
          <ac:chgData name="Azzolini, Joe" userId="3b4df06d-2ff4-4163-97f9-10014245d65f" providerId="ADAL" clId="{4D5768A2-B3A2-438A-AA39-E5385660B3C9}" dt="2024-06-23T21:46:38.162" v="91" actId="700"/>
          <ac:spMkLst>
            <pc:docMk/>
            <pc:sldMk cId="3459191391" sldId="1861"/>
            <ac:spMk id="3" creationId="{9678C794-578B-4485-95FB-66254B2294CE}"/>
          </ac:spMkLst>
        </pc:spChg>
        <pc:spChg chg="add del mod">
          <ac:chgData name="Azzolini, Joe" userId="3b4df06d-2ff4-4163-97f9-10014245d65f" providerId="ADAL" clId="{4D5768A2-B3A2-438A-AA39-E5385660B3C9}" dt="2024-06-23T21:46:19.769" v="88" actId="478"/>
          <ac:spMkLst>
            <pc:docMk/>
            <pc:sldMk cId="3459191391" sldId="1861"/>
            <ac:spMk id="4" creationId="{CFB6164F-22EA-E993-F1BD-9FAA73AF8159}"/>
          </ac:spMkLst>
        </pc:spChg>
        <pc:spChg chg="mod ord">
          <ac:chgData name="Azzolini, Joe" userId="3b4df06d-2ff4-4163-97f9-10014245d65f" providerId="ADAL" clId="{4D5768A2-B3A2-438A-AA39-E5385660B3C9}" dt="2024-06-23T21:59:34.495" v="183" actId="14100"/>
          <ac:spMkLst>
            <pc:docMk/>
            <pc:sldMk cId="3459191391" sldId="1861"/>
            <ac:spMk id="5" creationId="{8D3B0C6B-D448-440D-B91C-043AD5E3FF24}"/>
          </ac:spMkLst>
        </pc:spChg>
        <pc:spChg chg="del">
          <ac:chgData name="Azzolini, Joe" userId="3b4df06d-2ff4-4163-97f9-10014245d65f" providerId="ADAL" clId="{4D5768A2-B3A2-438A-AA39-E5385660B3C9}" dt="2024-06-23T21:40:16.890" v="52" actId="478"/>
          <ac:spMkLst>
            <pc:docMk/>
            <pc:sldMk cId="3459191391" sldId="1861"/>
            <ac:spMk id="6" creationId="{B8E38550-ABB7-4A54-B17B-9DF839DCFCA9}"/>
          </ac:spMkLst>
        </pc:spChg>
        <pc:spChg chg="add del mod">
          <ac:chgData name="Azzolini, Joe" userId="3b4df06d-2ff4-4163-97f9-10014245d65f" providerId="ADAL" clId="{4D5768A2-B3A2-438A-AA39-E5385660B3C9}" dt="2024-06-23T21:46:25.585" v="89"/>
          <ac:spMkLst>
            <pc:docMk/>
            <pc:sldMk cId="3459191391" sldId="1861"/>
            <ac:spMk id="10" creationId="{A3BA3B87-05AF-E1C8-C541-96ACC15A8A37}"/>
          </ac:spMkLst>
        </pc:spChg>
        <pc:spChg chg="add del mod">
          <ac:chgData name="Azzolini, Joe" userId="3b4df06d-2ff4-4163-97f9-10014245d65f" providerId="ADAL" clId="{4D5768A2-B3A2-438A-AA39-E5385660B3C9}" dt="2024-06-23T21:46:28.132" v="90" actId="478"/>
          <ac:spMkLst>
            <pc:docMk/>
            <pc:sldMk cId="3459191391" sldId="1861"/>
            <ac:spMk id="11" creationId="{951791B1-66A0-CD6A-FFF5-8B8080C12242}"/>
          </ac:spMkLst>
        </pc:spChg>
        <pc:spChg chg="add del mod ord">
          <ac:chgData name="Azzolini, Joe" userId="3b4df06d-2ff4-4163-97f9-10014245d65f" providerId="ADAL" clId="{4D5768A2-B3A2-438A-AA39-E5385660B3C9}" dt="2024-06-23T21:46:41.445" v="92" actId="478"/>
          <ac:spMkLst>
            <pc:docMk/>
            <pc:sldMk cId="3459191391" sldId="1861"/>
            <ac:spMk id="12" creationId="{63612DD9-AB1B-2D53-AD2A-D8CC8A85D5F6}"/>
          </ac:spMkLst>
        </pc:spChg>
        <pc:spChg chg="add mod">
          <ac:chgData name="Azzolini, Joe" userId="3b4df06d-2ff4-4163-97f9-10014245d65f" providerId="ADAL" clId="{4D5768A2-B3A2-438A-AA39-E5385660B3C9}" dt="2024-06-23T21:48:02.520" v="123"/>
          <ac:spMkLst>
            <pc:docMk/>
            <pc:sldMk cId="3459191391" sldId="1861"/>
            <ac:spMk id="14" creationId="{BDD9534B-AE52-1642-B64F-F50B850D1645}"/>
          </ac:spMkLst>
        </pc:spChg>
        <pc:spChg chg="add mod">
          <ac:chgData name="Azzolini, Joe" userId="3b4df06d-2ff4-4163-97f9-10014245d65f" providerId="ADAL" clId="{4D5768A2-B3A2-438A-AA39-E5385660B3C9}" dt="2024-06-23T22:00:14.280" v="187" actId="20577"/>
          <ac:spMkLst>
            <pc:docMk/>
            <pc:sldMk cId="3459191391" sldId="1861"/>
            <ac:spMk id="15" creationId="{F613F4DB-6ED8-2B6D-E2C6-C6DB4948B170}"/>
          </ac:spMkLst>
        </pc:spChg>
        <pc:picChg chg="add mod">
          <ac:chgData name="Azzolini, Joe" userId="3b4df06d-2ff4-4163-97f9-10014245d65f" providerId="ADAL" clId="{4D5768A2-B3A2-438A-AA39-E5385660B3C9}" dt="2024-06-23T21:46:17.881" v="87" actId="1076"/>
          <ac:picMkLst>
            <pc:docMk/>
            <pc:sldMk cId="3459191391" sldId="1861"/>
            <ac:picMk id="7" creationId="{C385FDC2-2BE4-CEC6-2E37-8AA2AF75988F}"/>
          </ac:picMkLst>
        </pc:picChg>
        <pc:picChg chg="add mod">
          <ac:chgData name="Azzolini, Joe" userId="3b4df06d-2ff4-4163-97f9-10014245d65f" providerId="ADAL" clId="{4D5768A2-B3A2-438A-AA39-E5385660B3C9}" dt="2024-06-23T21:46:17.881" v="87" actId="1076"/>
          <ac:picMkLst>
            <pc:docMk/>
            <pc:sldMk cId="3459191391" sldId="1861"/>
            <ac:picMk id="8" creationId="{40355BA0-3597-7A8E-7C0F-711DD1BFE7F7}"/>
          </ac:picMkLst>
        </pc:picChg>
        <pc:picChg chg="add mod">
          <ac:chgData name="Azzolini, Joe" userId="3b4df06d-2ff4-4163-97f9-10014245d65f" providerId="ADAL" clId="{4D5768A2-B3A2-438A-AA39-E5385660B3C9}" dt="2024-06-23T21:46:17.881" v="87" actId="1076"/>
          <ac:picMkLst>
            <pc:docMk/>
            <pc:sldMk cId="3459191391" sldId="1861"/>
            <ac:picMk id="9" creationId="{1880B544-37A5-D9CB-E8BB-BC26363215E1}"/>
          </ac:picMkLst>
        </pc:picChg>
        <pc:picChg chg="add mod">
          <ac:chgData name="Azzolini, Joe" userId="3b4df06d-2ff4-4163-97f9-10014245d65f" providerId="ADAL" clId="{4D5768A2-B3A2-438A-AA39-E5385660B3C9}" dt="2024-06-23T21:48:02.520" v="123"/>
          <ac:picMkLst>
            <pc:docMk/>
            <pc:sldMk cId="3459191391" sldId="1861"/>
            <ac:picMk id="13" creationId="{44F97C52-4651-570C-B5A9-5772888C9422}"/>
          </ac:picMkLst>
        </pc:picChg>
      </pc:sldChg>
      <pc:sldChg chg="modSp mod modNotesTx">
        <pc:chgData name="Azzolini, Joe" userId="3b4df06d-2ff4-4163-97f9-10014245d65f" providerId="ADAL" clId="{4D5768A2-B3A2-438A-AA39-E5385660B3C9}" dt="2024-06-23T21:49:08.963" v="126" actId="113"/>
        <pc:sldMkLst>
          <pc:docMk/>
          <pc:sldMk cId="453449041" sldId="1862"/>
        </pc:sldMkLst>
        <pc:spChg chg="mod">
          <ac:chgData name="Azzolini, Joe" userId="3b4df06d-2ff4-4163-97f9-10014245d65f" providerId="ADAL" clId="{4D5768A2-B3A2-438A-AA39-E5385660B3C9}" dt="2024-06-23T21:49:08.963" v="126" actId="113"/>
          <ac:spMkLst>
            <pc:docMk/>
            <pc:sldMk cId="453449041" sldId="1862"/>
            <ac:spMk id="2" creationId="{B36AF5CF-83FA-4470-ACCA-077CC9A46EBE}"/>
          </ac:spMkLst>
        </pc:spChg>
      </pc:sldChg>
      <pc:sldChg chg="addSp delSp modSp mod modNotesTx">
        <pc:chgData name="Azzolini, Joe" userId="3b4df06d-2ff4-4163-97f9-10014245d65f" providerId="ADAL" clId="{4D5768A2-B3A2-438A-AA39-E5385660B3C9}" dt="2024-06-24T00:40:00.258" v="4277" actId="1076"/>
        <pc:sldMkLst>
          <pc:docMk/>
          <pc:sldMk cId="1386202905" sldId="1863"/>
        </pc:sldMkLst>
        <pc:spChg chg="mod">
          <ac:chgData name="Azzolini, Joe" userId="3b4df06d-2ff4-4163-97f9-10014245d65f" providerId="ADAL" clId="{4D5768A2-B3A2-438A-AA39-E5385660B3C9}" dt="2024-06-24T00:39:15.695" v="4273" actId="14100"/>
          <ac:spMkLst>
            <pc:docMk/>
            <pc:sldMk cId="1386202905" sldId="1863"/>
            <ac:spMk id="4" creationId="{F63C0256-774A-750B-6295-D04DB95F57D0}"/>
          </ac:spMkLst>
        </pc:spChg>
        <pc:picChg chg="add del mod">
          <ac:chgData name="Azzolini, Joe" userId="3b4df06d-2ff4-4163-97f9-10014245d65f" providerId="ADAL" clId="{4D5768A2-B3A2-438A-AA39-E5385660B3C9}" dt="2024-06-24T00:32:04.070" v="4236" actId="478"/>
          <ac:picMkLst>
            <pc:docMk/>
            <pc:sldMk cId="1386202905" sldId="1863"/>
            <ac:picMk id="5" creationId="{452FC0FB-A86A-C088-BBF9-66F3B106B3F8}"/>
          </ac:picMkLst>
        </pc:picChg>
        <pc:picChg chg="add del mod">
          <ac:chgData name="Azzolini, Joe" userId="3b4df06d-2ff4-4163-97f9-10014245d65f" providerId="ADAL" clId="{4D5768A2-B3A2-438A-AA39-E5385660B3C9}" dt="2024-06-24T00:32:03.616" v="4235" actId="478"/>
          <ac:picMkLst>
            <pc:docMk/>
            <pc:sldMk cId="1386202905" sldId="1863"/>
            <ac:picMk id="6" creationId="{8A305008-3F07-67D5-2A4C-049D047904E3}"/>
          </ac:picMkLst>
        </pc:picChg>
        <pc:picChg chg="add del mod">
          <ac:chgData name="Azzolini, Joe" userId="3b4df06d-2ff4-4163-97f9-10014245d65f" providerId="ADAL" clId="{4D5768A2-B3A2-438A-AA39-E5385660B3C9}" dt="2024-06-24T00:38:46.507" v="4266" actId="478"/>
          <ac:picMkLst>
            <pc:docMk/>
            <pc:sldMk cId="1386202905" sldId="1863"/>
            <ac:picMk id="7" creationId="{518B6CD2-275E-D2F4-8A67-1B8CF1543A04}"/>
          </ac:picMkLst>
        </pc:picChg>
        <pc:picChg chg="add del mod">
          <ac:chgData name="Azzolini, Joe" userId="3b4df06d-2ff4-4163-97f9-10014245d65f" providerId="ADAL" clId="{4D5768A2-B3A2-438A-AA39-E5385660B3C9}" dt="2024-06-24T00:37:39.934" v="4259" actId="478"/>
          <ac:picMkLst>
            <pc:docMk/>
            <pc:sldMk cId="1386202905" sldId="1863"/>
            <ac:picMk id="8" creationId="{93105A43-BA72-AAFA-A594-DF72E568DCC0}"/>
          </ac:picMkLst>
        </pc:picChg>
        <pc:picChg chg="add mod">
          <ac:chgData name="Azzolini, Joe" userId="3b4df06d-2ff4-4163-97f9-10014245d65f" providerId="ADAL" clId="{4D5768A2-B3A2-438A-AA39-E5385660B3C9}" dt="2024-06-24T00:39:11.025" v="4272" actId="1076"/>
          <ac:picMkLst>
            <pc:docMk/>
            <pc:sldMk cId="1386202905" sldId="1863"/>
            <ac:picMk id="9" creationId="{4AD7B947-7F53-3C66-B39A-DF09ADFFE9CB}"/>
          </ac:picMkLst>
        </pc:picChg>
        <pc:picChg chg="add mod">
          <ac:chgData name="Azzolini, Joe" userId="3b4df06d-2ff4-4163-97f9-10014245d65f" providerId="ADAL" clId="{4D5768A2-B3A2-438A-AA39-E5385660B3C9}" dt="2024-06-24T00:39:11.025" v="4272" actId="1076"/>
          <ac:picMkLst>
            <pc:docMk/>
            <pc:sldMk cId="1386202905" sldId="1863"/>
            <ac:picMk id="10" creationId="{1F4D7CA9-1254-B6A9-2EC9-6A9F2D1778B2}"/>
          </ac:picMkLst>
        </pc:picChg>
        <pc:picChg chg="add mod">
          <ac:chgData name="Azzolini, Joe" userId="3b4df06d-2ff4-4163-97f9-10014245d65f" providerId="ADAL" clId="{4D5768A2-B3A2-438A-AA39-E5385660B3C9}" dt="2024-06-24T00:40:00.258" v="4277" actId="1076"/>
          <ac:picMkLst>
            <pc:docMk/>
            <pc:sldMk cId="1386202905" sldId="1863"/>
            <ac:picMk id="11" creationId="{8A4B596D-E8DD-96CB-C185-C78F71D13B47}"/>
          </ac:picMkLst>
        </pc:picChg>
        <pc:picChg chg="add del mod">
          <ac:chgData name="Azzolini, Joe" userId="3b4df06d-2ff4-4163-97f9-10014245d65f" providerId="ADAL" clId="{4D5768A2-B3A2-438A-AA39-E5385660B3C9}" dt="2024-06-24T00:34:35.721" v="4241" actId="478"/>
          <ac:picMkLst>
            <pc:docMk/>
            <pc:sldMk cId="1386202905" sldId="1863"/>
            <ac:picMk id="2050" creationId="{C8D7B5E6-65BB-3AC0-8D91-A793B6A95886}"/>
          </ac:picMkLst>
        </pc:picChg>
      </pc:sldChg>
      <pc:sldChg chg="modSp add mod">
        <pc:chgData name="Azzolini, Joe" userId="3b4df06d-2ff4-4163-97f9-10014245d65f" providerId="ADAL" clId="{4D5768A2-B3A2-438A-AA39-E5385660B3C9}" dt="2024-06-24T20:00:42.620" v="4385" actId="20577"/>
        <pc:sldMkLst>
          <pc:docMk/>
          <pc:sldMk cId="3528289503" sldId="1864"/>
        </pc:sldMkLst>
        <pc:spChg chg="mod">
          <ac:chgData name="Azzolini, Joe" userId="3b4df06d-2ff4-4163-97f9-10014245d65f" providerId="ADAL" clId="{4D5768A2-B3A2-438A-AA39-E5385660B3C9}" dt="2024-06-23T21:49:11.710" v="127" actId="113"/>
          <ac:spMkLst>
            <pc:docMk/>
            <pc:sldMk cId="3528289503" sldId="1864"/>
            <ac:spMk id="2" creationId="{00000000-0000-0000-0000-000000000000}"/>
          </ac:spMkLst>
        </pc:spChg>
        <pc:spChg chg="mod">
          <ac:chgData name="Azzolini, Joe" userId="3b4df06d-2ff4-4163-97f9-10014245d65f" providerId="ADAL" clId="{4D5768A2-B3A2-438A-AA39-E5385660B3C9}" dt="2024-06-24T20:00:42.620" v="4385" actId="20577"/>
          <ac:spMkLst>
            <pc:docMk/>
            <pc:sldMk cId="3528289503" sldId="1864"/>
            <ac:spMk id="9" creationId="{EF28F901-82DC-4C92-A1FF-0F5B559BCBCF}"/>
          </ac:spMkLst>
        </pc:spChg>
      </pc:sldChg>
      <pc:sldChg chg="modSp add mod">
        <pc:chgData name="Azzolini, Joe" userId="3b4df06d-2ff4-4163-97f9-10014245d65f" providerId="ADAL" clId="{4D5768A2-B3A2-438A-AA39-E5385660B3C9}" dt="2024-06-23T21:49:14.347" v="128" actId="113"/>
        <pc:sldMkLst>
          <pc:docMk/>
          <pc:sldMk cId="2710634031" sldId="1865"/>
        </pc:sldMkLst>
        <pc:spChg chg="mod">
          <ac:chgData name="Azzolini, Joe" userId="3b4df06d-2ff4-4163-97f9-10014245d65f" providerId="ADAL" clId="{4D5768A2-B3A2-438A-AA39-E5385660B3C9}" dt="2024-06-23T21:49:14.347" v="128" actId="113"/>
          <ac:spMkLst>
            <pc:docMk/>
            <pc:sldMk cId="2710634031" sldId="1865"/>
            <ac:spMk id="2" creationId="{5E41934C-0D47-4D3B-9695-DCF42B4C196A}"/>
          </ac:spMkLst>
        </pc:spChg>
      </pc:sldChg>
      <pc:sldChg chg="addSp delSp modSp add mod">
        <pc:chgData name="Azzolini, Joe" userId="3b4df06d-2ff4-4163-97f9-10014245d65f" providerId="ADAL" clId="{4D5768A2-B3A2-438A-AA39-E5385660B3C9}" dt="2024-06-23T21:49:00.131" v="124" actId="113"/>
        <pc:sldMkLst>
          <pc:docMk/>
          <pc:sldMk cId="124071273" sldId="1866"/>
        </pc:sldMkLst>
        <pc:spChg chg="mod">
          <ac:chgData name="Azzolini, Joe" userId="3b4df06d-2ff4-4163-97f9-10014245d65f" providerId="ADAL" clId="{4D5768A2-B3A2-438A-AA39-E5385660B3C9}" dt="2024-06-23T21:49:00.131" v="124" actId="113"/>
          <ac:spMkLst>
            <pc:docMk/>
            <pc:sldMk cId="124071273" sldId="1866"/>
            <ac:spMk id="2" creationId="{B36AF5CF-83FA-4470-ACCA-077CC9A46EBE}"/>
          </ac:spMkLst>
        </pc:spChg>
        <pc:spChg chg="add del mod">
          <ac:chgData name="Azzolini, Joe" userId="3b4df06d-2ff4-4163-97f9-10014245d65f" providerId="ADAL" clId="{4D5768A2-B3A2-438A-AA39-E5385660B3C9}" dt="2024-06-23T21:44:06.618" v="75" actId="478"/>
          <ac:spMkLst>
            <pc:docMk/>
            <pc:sldMk cId="124071273" sldId="1866"/>
            <ac:spMk id="7" creationId="{D2D65431-70E0-A201-49C6-7A971F65C4F9}"/>
          </ac:spMkLst>
        </pc:spChg>
      </pc:sldChg>
      <pc:sldChg chg="modSp del mod">
        <pc:chgData name="Azzolini, Joe" userId="3b4df06d-2ff4-4163-97f9-10014245d65f" providerId="ADAL" clId="{4D5768A2-B3A2-438A-AA39-E5385660B3C9}" dt="2024-06-24T20:12:03.985" v="4582" actId="47"/>
        <pc:sldMkLst>
          <pc:docMk/>
          <pc:sldMk cId="1320266071" sldId="1867"/>
        </pc:sldMkLst>
        <pc:spChg chg="mod">
          <ac:chgData name="Azzolini, Joe" userId="3b4df06d-2ff4-4163-97f9-10014245d65f" providerId="ADAL" clId="{4D5768A2-B3A2-438A-AA39-E5385660B3C9}" dt="2024-06-23T21:44:20.323" v="78"/>
          <ac:spMkLst>
            <pc:docMk/>
            <pc:sldMk cId="1320266071" sldId="1867"/>
            <ac:spMk id="6" creationId="{B8E38550-ABB7-4A54-B17B-9DF839DCFCA9}"/>
          </ac:spMkLst>
        </pc:spChg>
      </pc:sldChg>
      <pc:sldChg chg="modSp add del mod">
        <pc:chgData name="Azzolini, Joe" userId="3b4df06d-2ff4-4163-97f9-10014245d65f" providerId="ADAL" clId="{4D5768A2-B3A2-438A-AA39-E5385660B3C9}" dt="2024-06-23T21:53:09.067" v="157" actId="113"/>
        <pc:sldMkLst>
          <pc:docMk/>
          <pc:sldMk cId="2776739610" sldId="1869"/>
        </pc:sldMkLst>
        <pc:spChg chg="mod">
          <ac:chgData name="Azzolini, Joe" userId="3b4df06d-2ff4-4163-97f9-10014245d65f" providerId="ADAL" clId="{4D5768A2-B3A2-438A-AA39-E5385660B3C9}" dt="2024-06-23T21:53:09.067" v="157" actId="113"/>
          <ac:spMkLst>
            <pc:docMk/>
            <pc:sldMk cId="2776739610" sldId="1869"/>
            <ac:spMk id="2" creationId="{DC5843EC-7349-4CB0-BA8D-5F25278F6124}"/>
          </ac:spMkLst>
        </pc:spChg>
        <pc:spChg chg="mod">
          <ac:chgData name="Azzolini, Joe" userId="3b4df06d-2ff4-4163-97f9-10014245d65f" providerId="ADAL" clId="{4D5768A2-B3A2-438A-AA39-E5385660B3C9}" dt="2024-06-23T21:44:59.502" v="85" actId="20577"/>
          <ac:spMkLst>
            <pc:docMk/>
            <pc:sldMk cId="2776739610" sldId="1869"/>
            <ac:spMk id="4" creationId="{52A8DD88-16FD-4EB1-8527-4539CA6F1E6B}"/>
          </ac:spMkLst>
        </pc:spChg>
      </pc:sldChg>
      <pc:sldChg chg="addSp delSp modSp mod">
        <pc:chgData name="Azzolini, Joe" userId="3b4df06d-2ff4-4163-97f9-10014245d65f" providerId="ADAL" clId="{4D5768A2-B3A2-438A-AA39-E5385660B3C9}" dt="2024-06-23T22:23:49.229" v="455" actId="1076"/>
        <pc:sldMkLst>
          <pc:docMk/>
          <pc:sldMk cId="645549138" sldId="1870"/>
        </pc:sldMkLst>
        <pc:spChg chg="mod">
          <ac:chgData name="Azzolini, Joe" userId="3b4df06d-2ff4-4163-97f9-10014245d65f" providerId="ADAL" clId="{4D5768A2-B3A2-438A-AA39-E5385660B3C9}" dt="2024-06-23T21:50:12.819" v="144" actId="20577"/>
          <ac:spMkLst>
            <pc:docMk/>
            <pc:sldMk cId="645549138" sldId="1870"/>
            <ac:spMk id="5" creationId="{8D3B0C6B-D448-440D-B91C-043AD5E3FF24}"/>
          </ac:spMkLst>
        </pc:spChg>
        <pc:spChg chg="del">
          <ac:chgData name="Azzolini, Joe" userId="3b4df06d-2ff4-4163-97f9-10014245d65f" providerId="ADAL" clId="{4D5768A2-B3A2-438A-AA39-E5385660B3C9}" dt="2024-06-23T21:49:46.895" v="132" actId="478"/>
          <ac:spMkLst>
            <pc:docMk/>
            <pc:sldMk cId="645549138" sldId="1870"/>
            <ac:spMk id="14" creationId="{BDD9534B-AE52-1642-B64F-F50B850D1645}"/>
          </ac:spMkLst>
        </pc:spChg>
        <pc:picChg chg="add mod">
          <ac:chgData name="Azzolini, Joe" userId="3b4df06d-2ff4-4163-97f9-10014245d65f" providerId="ADAL" clId="{4D5768A2-B3A2-438A-AA39-E5385660B3C9}" dt="2024-06-23T22:23:49.229" v="455" actId="1076"/>
          <ac:picMkLst>
            <pc:docMk/>
            <pc:sldMk cId="645549138" sldId="1870"/>
            <ac:picMk id="2" creationId="{5D27367F-24B5-6067-D5CE-9B4CFC883FCF}"/>
          </ac:picMkLst>
        </pc:picChg>
        <pc:picChg chg="add del mod">
          <ac:chgData name="Azzolini, Joe" userId="3b4df06d-2ff4-4163-97f9-10014245d65f" providerId="ADAL" clId="{4D5768A2-B3A2-438A-AA39-E5385660B3C9}" dt="2024-06-23T22:23:40.258" v="452" actId="478"/>
          <ac:picMkLst>
            <pc:docMk/>
            <pc:sldMk cId="645549138" sldId="1870"/>
            <ac:picMk id="6" creationId="{0757BD0A-280F-79CB-5108-58FADBD98BAC}"/>
          </ac:picMkLst>
        </pc:picChg>
        <pc:picChg chg="del">
          <ac:chgData name="Azzolini, Joe" userId="3b4df06d-2ff4-4163-97f9-10014245d65f" providerId="ADAL" clId="{4D5768A2-B3A2-438A-AA39-E5385660B3C9}" dt="2024-06-23T21:50:21.473" v="146" actId="478"/>
          <ac:picMkLst>
            <pc:docMk/>
            <pc:sldMk cId="645549138" sldId="1870"/>
            <ac:picMk id="7" creationId="{C385FDC2-2BE4-CEC6-2E37-8AA2AF75988F}"/>
          </ac:picMkLst>
        </pc:picChg>
        <pc:picChg chg="del">
          <ac:chgData name="Azzolini, Joe" userId="3b4df06d-2ff4-4163-97f9-10014245d65f" providerId="ADAL" clId="{4D5768A2-B3A2-438A-AA39-E5385660B3C9}" dt="2024-06-23T21:50:21.069" v="145" actId="478"/>
          <ac:picMkLst>
            <pc:docMk/>
            <pc:sldMk cId="645549138" sldId="1870"/>
            <ac:picMk id="8" creationId="{40355BA0-3597-7A8E-7C0F-711DD1BFE7F7}"/>
          </ac:picMkLst>
        </pc:picChg>
        <pc:picChg chg="mod">
          <ac:chgData name="Azzolini, Joe" userId="3b4df06d-2ff4-4163-97f9-10014245d65f" providerId="ADAL" clId="{4D5768A2-B3A2-438A-AA39-E5385660B3C9}" dt="2024-06-23T22:23:49.229" v="455" actId="1076"/>
          <ac:picMkLst>
            <pc:docMk/>
            <pc:sldMk cId="645549138" sldId="1870"/>
            <ac:picMk id="9" creationId="{1880B544-37A5-D9CB-E8BB-BC26363215E1}"/>
          </ac:picMkLst>
        </pc:picChg>
        <pc:picChg chg="add mod">
          <ac:chgData name="Azzolini, Joe" userId="3b4df06d-2ff4-4163-97f9-10014245d65f" providerId="ADAL" clId="{4D5768A2-B3A2-438A-AA39-E5385660B3C9}" dt="2024-06-23T22:23:49.229" v="455" actId="1076"/>
          <ac:picMkLst>
            <pc:docMk/>
            <pc:sldMk cId="645549138" sldId="1870"/>
            <ac:picMk id="10" creationId="{B5D84C7C-4277-472A-E6D3-EFA74BA6884B}"/>
          </ac:picMkLst>
        </pc:picChg>
        <pc:picChg chg="del">
          <ac:chgData name="Azzolini, Joe" userId="3b4df06d-2ff4-4163-97f9-10014245d65f" providerId="ADAL" clId="{4D5768A2-B3A2-438A-AA39-E5385660B3C9}" dt="2024-06-23T21:49:45.780" v="131" actId="478"/>
          <ac:picMkLst>
            <pc:docMk/>
            <pc:sldMk cId="645549138" sldId="1870"/>
            <ac:picMk id="13" creationId="{44F97C52-4651-570C-B5A9-5772888C9422}"/>
          </ac:picMkLst>
        </pc:picChg>
      </pc:sldChg>
      <pc:sldChg chg="add del">
        <pc:chgData name="Azzolini, Joe" userId="3b4df06d-2ff4-4163-97f9-10014245d65f" providerId="ADAL" clId="{4D5768A2-B3A2-438A-AA39-E5385660B3C9}" dt="2024-06-23T21:49:34.169" v="130"/>
        <pc:sldMkLst>
          <pc:docMk/>
          <pc:sldMk cId="4024893572" sldId="1870"/>
        </pc:sldMkLst>
      </pc:sldChg>
      <pc:sldChg chg="addSp modSp add mod">
        <pc:chgData name="Azzolini, Joe" userId="3b4df06d-2ff4-4163-97f9-10014245d65f" providerId="ADAL" clId="{4D5768A2-B3A2-438A-AA39-E5385660B3C9}" dt="2024-06-24T20:07:30.934" v="4566" actId="14100"/>
        <pc:sldMkLst>
          <pc:docMk/>
          <pc:sldMk cId="3960153464" sldId="1875"/>
        </pc:sldMkLst>
        <pc:spChg chg="mod">
          <ac:chgData name="Azzolini, Joe" userId="3b4df06d-2ff4-4163-97f9-10014245d65f" providerId="ADAL" clId="{4D5768A2-B3A2-438A-AA39-E5385660B3C9}" dt="2024-06-23T21:53:07.153" v="156" actId="113"/>
          <ac:spMkLst>
            <pc:docMk/>
            <pc:sldMk cId="3960153464" sldId="1875"/>
            <ac:spMk id="2" creationId="{DC5843EC-7349-4CB0-BA8D-5F25278F6124}"/>
          </ac:spMkLst>
        </pc:spChg>
        <pc:spChg chg="mod">
          <ac:chgData name="Azzolini, Joe" userId="3b4df06d-2ff4-4163-97f9-10014245d65f" providerId="ADAL" clId="{4D5768A2-B3A2-438A-AA39-E5385660B3C9}" dt="2024-06-23T23:58:42.073" v="2990" actId="14100"/>
          <ac:spMkLst>
            <pc:docMk/>
            <pc:sldMk cId="3960153464" sldId="1875"/>
            <ac:spMk id="4" creationId="{52A8DD88-16FD-4EB1-8527-4539CA6F1E6B}"/>
          </ac:spMkLst>
        </pc:spChg>
        <pc:spChg chg="mod">
          <ac:chgData name="Azzolini, Joe" userId="3b4df06d-2ff4-4163-97f9-10014245d65f" providerId="ADAL" clId="{4D5768A2-B3A2-438A-AA39-E5385660B3C9}" dt="2024-06-23T23:58:50.424" v="2992" actId="14100"/>
          <ac:spMkLst>
            <pc:docMk/>
            <pc:sldMk cId="3960153464" sldId="1875"/>
            <ac:spMk id="6" creationId="{4E60D77E-E3F8-1F60-D08C-835BAB1AF6C8}"/>
          </ac:spMkLst>
        </pc:spChg>
        <pc:spChg chg="add mod">
          <ac:chgData name="Azzolini, Joe" userId="3b4df06d-2ff4-4163-97f9-10014245d65f" providerId="ADAL" clId="{4D5768A2-B3A2-438A-AA39-E5385660B3C9}" dt="2024-06-24T20:07:30.934" v="4566" actId="14100"/>
          <ac:spMkLst>
            <pc:docMk/>
            <pc:sldMk cId="3960153464" sldId="1875"/>
            <ac:spMk id="7" creationId="{89442AE3-D222-1D2A-8992-B220F63C7E43}"/>
          </ac:spMkLst>
        </pc:spChg>
        <pc:picChg chg="mod">
          <ac:chgData name="Azzolini, Joe" userId="3b4df06d-2ff4-4163-97f9-10014245d65f" providerId="ADAL" clId="{4D5768A2-B3A2-438A-AA39-E5385660B3C9}" dt="2024-06-23T23:58:46.783" v="2991" actId="1076"/>
          <ac:picMkLst>
            <pc:docMk/>
            <pc:sldMk cId="3960153464" sldId="1875"/>
            <ac:picMk id="5" creationId="{8DC644DA-D693-CEB3-ACBD-74D3156A53C1}"/>
          </ac:picMkLst>
        </pc:picChg>
      </pc:sldChg>
      <pc:sldChg chg="modSp add mod">
        <pc:chgData name="Azzolini, Joe" userId="3b4df06d-2ff4-4163-97f9-10014245d65f" providerId="ADAL" clId="{4D5768A2-B3A2-438A-AA39-E5385660B3C9}" dt="2024-06-23T22:04:53.289" v="221" actId="120"/>
        <pc:sldMkLst>
          <pc:docMk/>
          <pc:sldMk cId="3179518830" sldId="1889"/>
        </pc:sldMkLst>
        <pc:spChg chg="mod">
          <ac:chgData name="Azzolini, Joe" userId="3b4df06d-2ff4-4163-97f9-10014245d65f" providerId="ADAL" clId="{4D5768A2-B3A2-438A-AA39-E5385660B3C9}" dt="2024-06-23T21:53:12.179" v="158" actId="113"/>
          <ac:spMkLst>
            <pc:docMk/>
            <pc:sldMk cId="3179518830" sldId="1889"/>
            <ac:spMk id="2" creationId="{DC5843EC-7349-4CB0-BA8D-5F25278F6124}"/>
          </ac:spMkLst>
        </pc:spChg>
        <pc:graphicFrameChg chg="modGraphic">
          <ac:chgData name="Azzolini, Joe" userId="3b4df06d-2ff4-4163-97f9-10014245d65f" providerId="ADAL" clId="{4D5768A2-B3A2-438A-AA39-E5385660B3C9}" dt="2024-06-23T22:04:53.289" v="221" actId="120"/>
          <ac:graphicFrameMkLst>
            <pc:docMk/>
            <pc:sldMk cId="3179518830" sldId="1889"/>
            <ac:graphicFrameMk id="8" creationId="{C4FE82C5-8BAC-45F5-6D48-FC4FD5325DA3}"/>
          </ac:graphicFrameMkLst>
        </pc:graphicFrameChg>
      </pc:sldChg>
      <pc:sldChg chg="modSp add mod">
        <pc:chgData name="Azzolini, Joe" userId="3b4df06d-2ff4-4163-97f9-10014245d65f" providerId="ADAL" clId="{4D5768A2-B3A2-438A-AA39-E5385660B3C9}" dt="2024-06-23T22:09:23.031" v="393" actId="20577"/>
        <pc:sldMkLst>
          <pc:docMk/>
          <pc:sldMk cId="1006499617" sldId="1890"/>
        </pc:sldMkLst>
        <pc:spChg chg="mod">
          <ac:chgData name="Azzolini, Joe" userId="3b4df06d-2ff4-4163-97f9-10014245d65f" providerId="ADAL" clId="{4D5768A2-B3A2-438A-AA39-E5385660B3C9}" dt="2024-06-23T21:57:13.820" v="172" actId="113"/>
          <ac:spMkLst>
            <pc:docMk/>
            <pc:sldMk cId="1006499617" sldId="1890"/>
            <ac:spMk id="2" creationId="{DC5843EC-7349-4CB0-BA8D-5F25278F6124}"/>
          </ac:spMkLst>
        </pc:spChg>
        <pc:spChg chg="mod">
          <ac:chgData name="Azzolini, Joe" userId="3b4df06d-2ff4-4163-97f9-10014245d65f" providerId="ADAL" clId="{4D5768A2-B3A2-438A-AA39-E5385660B3C9}" dt="2024-06-23T22:09:23.031" v="393" actId="20577"/>
          <ac:spMkLst>
            <pc:docMk/>
            <pc:sldMk cId="1006499617" sldId="1890"/>
            <ac:spMk id="6" creationId="{4E60D77E-E3F8-1F60-D08C-835BAB1AF6C8}"/>
          </ac:spMkLst>
        </pc:spChg>
      </pc:sldChg>
      <pc:sldChg chg="modSp add mod">
        <pc:chgData name="Azzolini, Joe" userId="3b4df06d-2ff4-4163-97f9-10014245d65f" providerId="ADAL" clId="{4D5768A2-B3A2-438A-AA39-E5385660B3C9}" dt="2024-06-23T23:57:58.696" v="2988" actId="14100"/>
        <pc:sldMkLst>
          <pc:docMk/>
          <pc:sldMk cId="4053409916" sldId="1891"/>
        </pc:sldMkLst>
        <pc:spChg chg="mod">
          <ac:chgData name="Azzolini, Joe" userId="3b4df06d-2ff4-4163-97f9-10014245d65f" providerId="ADAL" clId="{4D5768A2-B3A2-438A-AA39-E5385660B3C9}" dt="2024-06-23T21:57:16.539" v="173" actId="113"/>
          <ac:spMkLst>
            <pc:docMk/>
            <pc:sldMk cId="4053409916" sldId="1891"/>
            <ac:spMk id="2" creationId="{DC5843EC-7349-4CB0-BA8D-5F25278F6124}"/>
          </ac:spMkLst>
        </pc:spChg>
        <pc:spChg chg="mod">
          <ac:chgData name="Azzolini, Joe" userId="3b4df06d-2ff4-4163-97f9-10014245d65f" providerId="ADAL" clId="{4D5768A2-B3A2-438A-AA39-E5385660B3C9}" dt="2024-06-23T23:57:58.696" v="2988" actId="14100"/>
          <ac:spMkLst>
            <pc:docMk/>
            <pc:sldMk cId="4053409916" sldId="1891"/>
            <ac:spMk id="5" creationId="{F0B3C8E9-F705-E926-BCF0-4FA2A4B84231}"/>
          </ac:spMkLst>
        </pc:spChg>
      </pc:sldChg>
      <pc:sldChg chg="modSp add del mod">
        <pc:chgData name="Azzolini, Joe" userId="3b4df06d-2ff4-4163-97f9-10014245d65f" providerId="ADAL" clId="{4D5768A2-B3A2-438A-AA39-E5385660B3C9}" dt="2024-06-23T23:55:17.883" v="2982" actId="47"/>
        <pc:sldMkLst>
          <pc:docMk/>
          <pc:sldMk cId="248769599" sldId="1899"/>
        </pc:sldMkLst>
        <pc:spChg chg="mod">
          <ac:chgData name="Azzolini, Joe" userId="3b4df06d-2ff4-4163-97f9-10014245d65f" providerId="ADAL" clId="{4D5768A2-B3A2-438A-AA39-E5385660B3C9}" dt="2024-06-23T22:11:16.599" v="394" actId="113"/>
          <ac:spMkLst>
            <pc:docMk/>
            <pc:sldMk cId="248769599" sldId="1899"/>
            <ac:spMk id="2" creationId="{DC5843EC-7349-4CB0-BA8D-5F25278F6124}"/>
          </ac:spMkLst>
        </pc:spChg>
      </pc:sldChg>
      <pc:sldChg chg="modSp add mod modNotesTx">
        <pc:chgData name="Azzolini, Joe" userId="3b4df06d-2ff4-4163-97f9-10014245d65f" providerId="ADAL" clId="{4D5768A2-B3A2-438A-AA39-E5385660B3C9}" dt="2024-06-23T23:55:10.632" v="2981"/>
        <pc:sldMkLst>
          <pc:docMk/>
          <pc:sldMk cId="3989234105" sldId="1907"/>
        </pc:sldMkLst>
        <pc:spChg chg="mod">
          <ac:chgData name="Azzolini, Joe" userId="3b4df06d-2ff4-4163-97f9-10014245d65f" providerId="ADAL" clId="{4D5768A2-B3A2-438A-AA39-E5385660B3C9}" dt="2024-06-23T22:11:19.705" v="395" actId="113"/>
          <ac:spMkLst>
            <pc:docMk/>
            <pc:sldMk cId="3989234105" sldId="1907"/>
            <ac:spMk id="2" creationId="{DC5843EC-7349-4CB0-BA8D-5F25278F6124}"/>
          </ac:spMkLst>
        </pc:spChg>
        <pc:spChg chg="mod">
          <ac:chgData name="Azzolini, Joe" userId="3b4df06d-2ff4-4163-97f9-10014245d65f" providerId="ADAL" clId="{4D5768A2-B3A2-438A-AA39-E5385660B3C9}" dt="2024-06-23T23:54:40.197" v="2976" actId="14100"/>
          <ac:spMkLst>
            <pc:docMk/>
            <pc:sldMk cId="3989234105" sldId="1907"/>
            <ac:spMk id="5" creationId="{F0B3C8E9-F705-E926-BCF0-4FA2A4B84231}"/>
          </ac:spMkLst>
        </pc:spChg>
      </pc:sldChg>
      <pc:sldChg chg="add del">
        <pc:chgData name="Azzolini, Joe" userId="3b4df06d-2ff4-4163-97f9-10014245d65f" providerId="ADAL" clId="{4D5768A2-B3A2-438A-AA39-E5385660B3C9}" dt="2024-06-23T21:58:51.726" v="176"/>
        <pc:sldMkLst>
          <pc:docMk/>
          <pc:sldMk cId="3462061180" sldId="1908"/>
        </pc:sldMkLst>
      </pc:sldChg>
      <pc:sldChg chg="delSp modSp add mod">
        <pc:chgData name="Azzolini, Joe" userId="3b4df06d-2ff4-4163-97f9-10014245d65f" providerId="ADAL" clId="{4D5768A2-B3A2-438A-AA39-E5385660B3C9}" dt="2024-06-23T22:45:37.245" v="691" actId="14100"/>
        <pc:sldMkLst>
          <pc:docMk/>
          <pc:sldMk cId="3525745761" sldId="1908"/>
        </pc:sldMkLst>
        <pc:spChg chg="mod">
          <ac:chgData name="Azzolini, Joe" userId="3b4df06d-2ff4-4163-97f9-10014245d65f" providerId="ADAL" clId="{4D5768A2-B3A2-438A-AA39-E5385660B3C9}" dt="2024-06-23T22:45:37.245" v="691" actId="14100"/>
          <ac:spMkLst>
            <pc:docMk/>
            <pc:sldMk cId="3525745761" sldId="1908"/>
            <ac:spMk id="5" creationId="{8D3B0C6B-D448-440D-B91C-043AD5E3FF24}"/>
          </ac:spMkLst>
        </pc:spChg>
        <pc:picChg chg="del">
          <ac:chgData name="Azzolini, Joe" userId="3b4df06d-2ff4-4163-97f9-10014245d65f" providerId="ADAL" clId="{4D5768A2-B3A2-438A-AA39-E5385660B3C9}" dt="2024-06-23T21:58:55.983" v="178" actId="478"/>
          <ac:picMkLst>
            <pc:docMk/>
            <pc:sldMk cId="3525745761" sldId="1908"/>
            <ac:picMk id="2" creationId="{5D27367F-24B5-6067-D5CE-9B4CFC883FCF}"/>
          </ac:picMkLst>
        </pc:picChg>
        <pc:picChg chg="mod">
          <ac:chgData name="Azzolini, Joe" userId="3b4df06d-2ff4-4163-97f9-10014245d65f" providerId="ADAL" clId="{4D5768A2-B3A2-438A-AA39-E5385660B3C9}" dt="2024-06-23T21:58:58.758" v="179" actId="1076"/>
          <ac:picMkLst>
            <pc:docMk/>
            <pc:sldMk cId="3525745761" sldId="1908"/>
            <ac:picMk id="9" creationId="{1880B544-37A5-D9CB-E8BB-BC26363215E1}"/>
          </ac:picMkLst>
        </pc:picChg>
      </pc:sldChg>
      <pc:sldChg chg="addSp delSp modSp add del mod">
        <pc:chgData name="Azzolini, Joe" userId="3b4df06d-2ff4-4163-97f9-10014245d65f" providerId="ADAL" clId="{4D5768A2-B3A2-438A-AA39-E5385660B3C9}" dt="2024-06-23T22:45:52.942" v="692" actId="47"/>
        <pc:sldMkLst>
          <pc:docMk/>
          <pc:sldMk cId="1145288414" sldId="1909"/>
        </pc:sldMkLst>
        <pc:spChg chg="mod">
          <ac:chgData name="Azzolini, Joe" userId="3b4df06d-2ff4-4163-97f9-10014245d65f" providerId="ADAL" clId="{4D5768A2-B3A2-438A-AA39-E5385660B3C9}" dt="2024-06-23T22:43:00.240" v="672" actId="14100"/>
          <ac:spMkLst>
            <pc:docMk/>
            <pc:sldMk cId="1145288414" sldId="1909"/>
            <ac:spMk id="3" creationId="{DDC04AB4-23C0-449C-9893-90314C71539A}"/>
          </ac:spMkLst>
        </pc:spChg>
        <pc:spChg chg="add mod">
          <ac:chgData name="Azzolini, Joe" userId="3b4df06d-2ff4-4163-97f9-10014245d65f" providerId="ADAL" clId="{4D5768A2-B3A2-438A-AA39-E5385660B3C9}" dt="2024-06-23T22:42:55.505" v="671" actId="1076"/>
          <ac:spMkLst>
            <pc:docMk/>
            <pc:sldMk cId="1145288414" sldId="1909"/>
            <ac:spMk id="5" creationId="{957C1DC4-9618-7512-21FC-CE37D4AD83F2}"/>
          </ac:spMkLst>
        </pc:spChg>
        <pc:spChg chg="del">
          <ac:chgData name="Azzolini, Joe" userId="3b4df06d-2ff4-4163-97f9-10014245d65f" providerId="ADAL" clId="{4D5768A2-B3A2-438A-AA39-E5385660B3C9}" dt="2024-06-23T22:36:52.697" v="609" actId="478"/>
          <ac:spMkLst>
            <pc:docMk/>
            <pc:sldMk cId="1145288414" sldId="1909"/>
            <ac:spMk id="11" creationId="{1A5A731C-7C9E-494F-AFD3-C6E7DA8781E8}"/>
          </ac:spMkLst>
        </pc:spChg>
        <pc:spChg chg="del">
          <ac:chgData name="Azzolini, Joe" userId="3b4df06d-2ff4-4163-97f9-10014245d65f" providerId="ADAL" clId="{4D5768A2-B3A2-438A-AA39-E5385660B3C9}" dt="2024-06-23T22:36:52.697" v="609" actId="478"/>
          <ac:spMkLst>
            <pc:docMk/>
            <pc:sldMk cId="1145288414" sldId="1909"/>
            <ac:spMk id="12" creationId="{B3ED43E4-7AAB-4F96-A414-8BFF023C3E58}"/>
          </ac:spMkLst>
        </pc:spChg>
        <pc:spChg chg="add del">
          <ac:chgData name="Azzolini, Joe" userId="3b4df06d-2ff4-4163-97f9-10014245d65f" providerId="ADAL" clId="{4D5768A2-B3A2-438A-AA39-E5385660B3C9}" dt="2024-06-23T22:43:38.826" v="674" actId="22"/>
          <ac:spMkLst>
            <pc:docMk/>
            <pc:sldMk cId="1145288414" sldId="1909"/>
            <ac:spMk id="18" creationId="{5B3D98FA-ABF5-C870-52DF-E7425B2DA8C8}"/>
          </ac:spMkLst>
        </pc:spChg>
        <pc:grpChg chg="del">
          <ac:chgData name="Azzolini, Joe" userId="3b4df06d-2ff4-4163-97f9-10014245d65f" providerId="ADAL" clId="{4D5768A2-B3A2-438A-AA39-E5385660B3C9}" dt="2024-06-23T22:36:51.090" v="608" actId="478"/>
          <ac:grpSpMkLst>
            <pc:docMk/>
            <pc:sldMk cId="1145288414" sldId="1909"/>
            <ac:grpSpMk id="7" creationId="{84FC23EF-5C68-4C2F-95C3-289438BA36DD}"/>
          </ac:grpSpMkLst>
        </pc:grpChg>
        <pc:picChg chg="add mod">
          <ac:chgData name="Azzolini, Joe" userId="3b4df06d-2ff4-4163-97f9-10014245d65f" providerId="ADAL" clId="{4D5768A2-B3A2-438A-AA39-E5385660B3C9}" dt="2024-06-23T22:42:55.505" v="671" actId="1076"/>
          <ac:picMkLst>
            <pc:docMk/>
            <pc:sldMk cId="1145288414" sldId="1909"/>
            <ac:picMk id="6" creationId="{1B24C204-A2E7-3F24-0566-F0073A01C84C}"/>
          </ac:picMkLst>
        </pc:picChg>
        <pc:picChg chg="add mod">
          <ac:chgData name="Azzolini, Joe" userId="3b4df06d-2ff4-4163-97f9-10014245d65f" providerId="ADAL" clId="{4D5768A2-B3A2-438A-AA39-E5385660B3C9}" dt="2024-06-23T22:42:55.505" v="671" actId="1076"/>
          <ac:picMkLst>
            <pc:docMk/>
            <pc:sldMk cId="1145288414" sldId="1909"/>
            <ac:picMk id="13" creationId="{BC253CF8-BF4A-11C1-6F09-74F14EA8BB05}"/>
          </ac:picMkLst>
        </pc:picChg>
        <pc:picChg chg="add mod">
          <ac:chgData name="Azzolini, Joe" userId="3b4df06d-2ff4-4163-97f9-10014245d65f" providerId="ADAL" clId="{4D5768A2-B3A2-438A-AA39-E5385660B3C9}" dt="2024-06-23T22:42:55.505" v="671" actId="1076"/>
          <ac:picMkLst>
            <pc:docMk/>
            <pc:sldMk cId="1145288414" sldId="1909"/>
            <ac:picMk id="14" creationId="{33FD762E-B774-65E7-E7A7-BD5CD9803ACD}"/>
          </ac:picMkLst>
        </pc:picChg>
        <pc:picChg chg="add mod">
          <ac:chgData name="Azzolini, Joe" userId="3b4df06d-2ff4-4163-97f9-10014245d65f" providerId="ADAL" clId="{4D5768A2-B3A2-438A-AA39-E5385660B3C9}" dt="2024-06-23T22:42:55.505" v="671" actId="1076"/>
          <ac:picMkLst>
            <pc:docMk/>
            <pc:sldMk cId="1145288414" sldId="1909"/>
            <ac:picMk id="15" creationId="{CB1FAB3E-13CA-5CAB-21D7-70E5268CD5AD}"/>
          </ac:picMkLst>
        </pc:picChg>
        <pc:picChg chg="add mod">
          <ac:chgData name="Azzolini, Joe" userId="3b4df06d-2ff4-4163-97f9-10014245d65f" providerId="ADAL" clId="{4D5768A2-B3A2-438A-AA39-E5385660B3C9}" dt="2024-06-23T22:42:55.505" v="671" actId="1076"/>
          <ac:picMkLst>
            <pc:docMk/>
            <pc:sldMk cId="1145288414" sldId="1909"/>
            <ac:picMk id="16" creationId="{04713554-7FFF-3BBC-D6BB-FAA1D792B351}"/>
          </ac:picMkLst>
        </pc:picChg>
      </pc:sldChg>
      <pc:sldChg chg="addSp delSp modSp add mod modAnim modNotesTx">
        <pc:chgData name="Azzolini, Joe" userId="3b4df06d-2ff4-4163-97f9-10014245d65f" providerId="ADAL" clId="{4D5768A2-B3A2-438A-AA39-E5385660B3C9}" dt="2024-06-23T23:22:38.347" v="1437" actId="20577"/>
        <pc:sldMkLst>
          <pc:docMk/>
          <pc:sldMk cId="4109359226" sldId="1910"/>
        </pc:sldMkLst>
        <pc:spChg chg="mod">
          <ac:chgData name="Azzolini, Joe" userId="3b4df06d-2ff4-4163-97f9-10014245d65f" providerId="ADAL" clId="{4D5768A2-B3A2-438A-AA39-E5385660B3C9}" dt="2024-06-23T23:16:36.009" v="1195" actId="20577"/>
          <ac:spMkLst>
            <pc:docMk/>
            <pc:sldMk cId="4109359226" sldId="1910"/>
            <ac:spMk id="2" creationId="{B36AF5CF-83FA-4470-ACCA-077CC9A46EBE}"/>
          </ac:spMkLst>
        </pc:spChg>
        <pc:spChg chg="mod">
          <ac:chgData name="Azzolini, Joe" userId="3b4df06d-2ff4-4163-97f9-10014245d65f" providerId="ADAL" clId="{4D5768A2-B3A2-438A-AA39-E5385660B3C9}" dt="2024-06-23T23:20:55.858" v="1345" actId="20577"/>
          <ac:spMkLst>
            <pc:docMk/>
            <pc:sldMk cId="4109359226" sldId="1910"/>
            <ac:spMk id="3" creationId="{DDC04AB4-23C0-449C-9893-90314C71539A}"/>
          </ac:spMkLst>
        </pc:spChg>
        <pc:spChg chg="mod">
          <ac:chgData name="Azzolini, Joe" userId="3b4df06d-2ff4-4163-97f9-10014245d65f" providerId="ADAL" clId="{4D5768A2-B3A2-438A-AA39-E5385660B3C9}" dt="2024-06-23T23:13:38.716" v="1121" actId="1076"/>
          <ac:spMkLst>
            <pc:docMk/>
            <pc:sldMk cId="4109359226" sldId="1910"/>
            <ac:spMk id="5" creationId="{957C1DC4-9618-7512-21FC-CE37D4AD83F2}"/>
          </ac:spMkLst>
        </pc:spChg>
        <pc:spChg chg="mod">
          <ac:chgData name="Azzolini, Joe" userId="3b4df06d-2ff4-4163-97f9-10014245d65f" providerId="ADAL" clId="{4D5768A2-B3A2-438A-AA39-E5385660B3C9}" dt="2024-06-23T22:47:50.208" v="708"/>
          <ac:spMkLst>
            <pc:docMk/>
            <pc:sldMk cId="4109359226" sldId="1910"/>
            <ac:spMk id="8" creationId="{00A8943D-D326-3EE1-F03A-A4882AEAC9C4}"/>
          </ac:spMkLst>
        </pc:spChg>
        <pc:spChg chg="mod">
          <ac:chgData name="Azzolini, Joe" userId="3b4df06d-2ff4-4163-97f9-10014245d65f" providerId="ADAL" clId="{4D5768A2-B3A2-438A-AA39-E5385660B3C9}" dt="2024-06-23T22:47:50.208" v="708"/>
          <ac:spMkLst>
            <pc:docMk/>
            <pc:sldMk cId="4109359226" sldId="1910"/>
            <ac:spMk id="9" creationId="{C373BD55-B37A-A87A-2AA5-48E16845B03A}"/>
          </ac:spMkLst>
        </pc:spChg>
        <pc:spChg chg="mod">
          <ac:chgData name="Azzolini, Joe" userId="3b4df06d-2ff4-4163-97f9-10014245d65f" providerId="ADAL" clId="{4D5768A2-B3A2-438A-AA39-E5385660B3C9}" dt="2024-06-23T22:47:50.208" v="708"/>
          <ac:spMkLst>
            <pc:docMk/>
            <pc:sldMk cId="4109359226" sldId="1910"/>
            <ac:spMk id="10" creationId="{5EC487E3-F20D-6F69-CD04-62FAA15DBD08}"/>
          </ac:spMkLst>
        </pc:spChg>
        <pc:spChg chg="mod">
          <ac:chgData name="Azzolini, Joe" userId="3b4df06d-2ff4-4163-97f9-10014245d65f" providerId="ADAL" clId="{4D5768A2-B3A2-438A-AA39-E5385660B3C9}" dt="2024-06-23T22:47:50.208" v="708"/>
          <ac:spMkLst>
            <pc:docMk/>
            <pc:sldMk cId="4109359226" sldId="1910"/>
            <ac:spMk id="11" creationId="{622F9601-5764-ADCC-87E3-8C15E7DF2061}"/>
          </ac:spMkLst>
        </pc:spChg>
        <pc:spChg chg="mod">
          <ac:chgData name="Azzolini, Joe" userId="3b4df06d-2ff4-4163-97f9-10014245d65f" providerId="ADAL" clId="{4D5768A2-B3A2-438A-AA39-E5385660B3C9}" dt="2024-06-23T22:47:50.208" v="708"/>
          <ac:spMkLst>
            <pc:docMk/>
            <pc:sldMk cId="4109359226" sldId="1910"/>
            <ac:spMk id="18" creationId="{51C9DC63-8C17-2AF4-CC7B-A556BF56B730}"/>
          </ac:spMkLst>
        </pc:spChg>
        <pc:spChg chg="mod">
          <ac:chgData name="Azzolini, Joe" userId="3b4df06d-2ff4-4163-97f9-10014245d65f" providerId="ADAL" clId="{4D5768A2-B3A2-438A-AA39-E5385660B3C9}" dt="2024-06-23T22:47:54.924" v="710"/>
          <ac:spMkLst>
            <pc:docMk/>
            <pc:sldMk cId="4109359226" sldId="1910"/>
            <ac:spMk id="20" creationId="{DD872BE0-7F77-B999-3827-726B0E0B5CE5}"/>
          </ac:spMkLst>
        </pc:spChg>
        <pc:spChg chg="mod">
          <ac:chgData name="Azzolini, Joe" userId="3b4df06d-2ff4-4163-97f9-10014245d65f" providerId="ADAL" clId="{4D5768A2-B3A2-438A-AA39-E5385660B3C9}" dt="2024-06-23T22:47:54.924" v="710"/>
          <ac:spMkLst>
            <pc:docMk/>
            <pc:sldMk cId="4109359226" sldId="1910"/>
            <ac:spMk id="21" creationId="{58AA36C8-C995-6B7E-7E9A-272CE7F1301E}"/>
          </ac:spMkLst>
        </pc:spChg>
        <pc:spChg chg="mod">
          <ac:chgData name="Azzolini, Joe" userId="3b4df06d-2ff4-4163-97f9-10014245d65f" providerId="ADAL" clId="{4D5768A2-B3A2-438A-AA39-E5385660B3C9}" dt="2024-06-23T22:47:54.924" v="710"/>
          <ac:spMkLst>
            <pc:docMk/>
            <pc:sldMk cId="4109359226" sldId="1910"/>
            <ac:spMk id="22" creationId="{AA926F0D-6477-0359-D6A2-929E315009B0}"/>
          </ac:spMkLst>
        </pc:spChg>
        <pc:spChg chg="mod">
          <ac:chgData name="Azzolini, Joe" userId="3b4df06d-2ff4-4163-97f9-10014245d65f" providerId="ADAL" clId="{4D5768A2-B3A2-438A-AA39-E5385660B3C9}" dt="2024-06-23T22:47:54.924" v="710"/>
          <ac:spMkLst>
            <pc:docMk/>
            <pc:sldMk cId="4109359226" sldId="1910"/>
            <ac:spMk id="23" creationId="{70017186-73E0-59E0-4267-C4C1B854BF96}"/>
          </ac:spMkLst>
        </pc:spChg>
        <pc:spChg chg="mod">
          <ac:chgData name="Azzolini, Joe" userId="3b4df06d-2ff4-4163-97f9-10014245d65f" providerId="ADAL" clId="{4D5768A2-B3A2-438A-AA39-E5385660B3C9}" dt="2024-06-23T22:48:29.799" v="717" actId="1076"/>
          <ac:spMkLst>
            <pc:docMk/>
            <pc:sldMk cId="4109359226" sldId="1910"/>
            <ac:spMk id="26" creationId="{7E12259C-D0C0-3F76-7F0E-A5345AD94C02}"/>
          </ac:spMkLst>
        </pc:spChg>
        <pc:spChg chg="add mod ord">
          <ac:chgData name="Azzolini, Joe" userId="3b4df06d-2ff4-4163-97f9-10014245d65f" providerId="ADAL" clId="{4D5768A2-B3A2-438A-AA39-E5385660B3C9}" dt="2024-06-23T23:13:30.146" v="1119" actId="164"/>
          <ac:spMkLst>
            <pc:docMk/>
            <pc:sldMk cId="4109359226" sldId="1910"/>
            <ac:spMk id="29" creationId="{D60E7957-809E-30C1-4FD7-0DD786DD8AC2}"/>
          </ac:spMkLst>
        </pc:spChg>
        <pc:grpChg chg="add del mod">
          <ac:chgData name="Azzolini, Joe" userId="3b4df06d-2ff4-4163-97f9-10014245d65f" providerId="ADAL" clId="{4D5768A2-B3A2-438A-AA39-E5385660B3C9}" dt="2024-06-23T22:47:51.683" v="709"/>
          <ac:grpSpMkLst>
            <pc:docMk/>
            <pc:sldMk cId="4109359226" sldId="1910"/>
            <ac:grpSpMk id="7" creationId="{E666A5A3-611F-FF0D-3A40-604F555A198C}"/>
          </ac:grpSpMkLst>
        </pc:grpChg>
        <pc:grpChg chg="add mod">
          <ac:chgData name="Azzolini, Joe" userId="3b4df06d-2ff4-4163-97f9-10014245d65f" providerId="ADAL" clId="{4D5768A2-B3A2-438A-AA39-E5385660B3C9}" dt="2024-06-23T23:12:09.836" v="1048" actId="1076"/>
          <ac:grpSpMkLst>
            <pc:docMk/>
            <pc:sldMk cId="4109359226" sldId="1910"/>
            <ac:grpSpMk id="19" creationId="{D83172E6-DF14-C0ED-0455-658506D76C03}"/>
          </ac:grpSpMkLst>
        </pc:grpChg>
        <pc:grpChg chg="add mod">
          <ac:chgData name="Azzolini, Joe" userId="3b4df06d-2ff4-4163-97f9-10014245d65f" providerId="ADAL" clId="{4D5768A2-B3A2-438A-AA39-E5385660B3C9}" dt="2024-06-23T23:13:33.300" v="1120" actId="1076"/>
          <ac:grpSpMkLst>
            <pc:docMk/>
            <pc:sldMk cId="4109359226" sldId="1910"/>
            <ac:grpSpMk id="30" creationId="{1D42B8E3-BF63-41D5-20F6-119CAF2533AC}"/>
          </ac:grpSpMkLst>
        </pc:grpChg>
        <pc:picChg chg="mod">
          <ac:chgData name="Azzolini, Joe" userId="3b4df06d-2ff4-4163-97f9-10014245d65f" providerId="ADAL" clId="{4D5768A2-B3A2-438A-AA39-E5385660B3C9}" dt="2024-06-23T23:12:09.836" v="1048" actId="1076"/>
          <ac:picMkLst>
            <pc:docMk/>
            <pc:sldMk cId="4109359226" sldId="1910"/>
            <ac:picMk id="6" creationId="{1B24C204-A2E7-3F24-0566-F0073A01C84C}"/>
          </ac:picMkLst>
        </pc:picChg>
        <pc:picChg chg="mod">
          <ac:chgData name="Azzolini, Joe" userId="3b4df06d-2ff4-4163-97f9-10014245d65f" providerId="ADAL" clId="{4D5768A2-B3A2-438A-AA39-E5385660B3C9}" dt="2024-06-23T23:12:09.836" v="1048" actId="1076"/>
          <ac:picMkLst>
            <pc:docMk/>
            <pc:sldMk cId="4109359226" sldId="1910"/>
            <ac:picMk id="13" creationId="{BC253CF8-BF4A-11C1-6F09-74F14EA8BB05}"/>
          </ac:picMkLst>
        </pc:picChg>
        <pc:picChg chg="mod">
          <ac:chgData name="Azzolini, Joe" userId="3b4df06d-2ff4-4163-97f9-10014245d65f" providerId="ADAL" clId="{4D5768A2-B3A2-438A-AA39-E5385660B3C9}" dt="2024-06-23T23:12:09.836" v="1048" actId="1076"/>
          <ac:picMkLst>
            <pc:docMk/>
            <pc:sldMk cId="4109359226" sldId="1910"/>
            <ac:picMk id="14" creationId="{33FD762E-B774-65E7-E7A7-BD5CD9803ACD}"/>
          </ac:picMkLst>
        </pc:picChg>
        <pc:picChg chg="mod">
          <ac:chgData name="Azzolini, Joe" userId="3b4df06d-2ff4-4163-97f9-10014245d65f" providerId="ADAL" clId="{4D5768A2-B3A2-438A-AA39-E5385660B3C9}" dt="2024-06-23T23:12:09.836" v="1048" actId="1076"/>
          <ac:picMkLst>
            <pc:docMk/>
            <pc:sldMk cId="4109359226" sldId="1910"/>
            <ac:picMk id="15" creationId="{CB1FAB3E-13CA-5CAB-21D7-70E5268CD5AD}"/>
          </ac:picMkLst>
        </pc:picChg>
        <pc:picChg chg="mod">
          <ac:chgData name="Azzolini, Joe" userId="3b4df06d-2ff4-4163-97f9-10014245d65f" providerId="ADAL" clId="{4D5768A2-B3A2-438A-AA39-E5385660B3C9}" dt="2024-06-23T23:12:09.836" v="1048" actId="1076"/>
          <ac:picMkLst>
            <pc:docMk/>
            <pc:sldMk cId="4109359226" sldId="1910"/>
            <ac:picMk id="16" creationId="{04713554-7FFF-3BBC-D6BB-FAA1D792B351}"/>
          </ac:picMkLst>
        </pc:picChg>
        <pc:picChg chg="add mod ord">
          <ac:chgData name="Azzolini, Joe" userId="3b4df06d-2ff4-4163-97f9-10014245d65f" providerId="ADAL" clId="{4D5768A2-B3A2-438A-AA39-E5385660B3C9}" dt="2024-06-23T23:13:30.146" v="1119" actId="164"/>
          <ac:picMkLst>
            <pc:docMk/>
            <pc:sldMk cId="4109359226" sldId="1910"/>
            <ac:picMk id="28" creationId="{66812017-2F6D-CBD5-8F83-DDE8549BB42A}"/>
          </ac:picMkLst>
        </pc:picChg>
        <pc:cxnChg chg="mod">
          <ac:chgData name="Azzolini, Joe" userId="3b4df06d-2ff4-4163-97f9-10014245d65f" providerId="ADAL" clId="{4D5768A2-B3A2-438A-AA39-E5385660B3C9}" dt="2024-06-23T22:47:50.208" v="708"/>
          <ac:cxnSpMkLst>
            <pc:docMk/>
            <pc:sldMk cId="4109359226" sldId="1910"/>
            <ac:cxnSpMk id="12" creationId="{31949AE1-38A3-9CD1-9C1E-3DB0D1E7B2A5}"/>
          </ac:cxnSpMkLst>
        </pc:cxnChg>
        <pc:cxnChg chg="mod">
          <ac:chgData name="Azzolini, Joe" userId="3b4df06d-2ff4-4163-97f9-10014245d65f" providerId="ADAL" clId="{4D5768A2-B3A2-438A-AA39-E5385660B3C9}" dt="2024-06-23T22:47:50.208" v="708"/>
          <ac:cxnSpMkLst>
            <pc:docMk/>
            <pc:sldMk cId="4109359226" sldId="1910"/>
            <ac:cxnSpMk id="17" creationId="{E8BD690A-BA71-02CC-D530-93C3DB332276}"/>
          </ac:cxnSpMkLst>
        </pc:cxnChg>
        <pc:cxnChg chg="mod">
          <ac:chgData name="Azzolini, Joe" userId="3b4df06d-2ff4-4163-97f9-10014245d65f" providerId="ADAL" clId="{4D5768A2-B3A2-438A-AA39-E5385660B3C9}" dt="2024-06-23T22:47:54.924" v="710"/>
          <ac:cxnSpMkLst>
            <pc:docMk/>
            <pc:sldMk cId="4109359226" sldId="1910"/>
            <ac:cxnSpMk id="24" creationId="{0CC88211-6B09-9B91-F275-1C4FC76311D5}"/>
          </ac:cxnSpMkLst>
        </pc:cxnChg>
        <pc:cxnChg chg="mod">
          <ac:chgData name="Azzolini, Joe" userId="3b4df06d-2ff4-4163-97f9-10014245d65f" providerId="ADAL" clId="{4D5768A2-B3A2-438A-AA39-E5385660B3C9}" dt="2024-06-23T22:47:54.924" v="710"/>
          <ac:cxnSpMkLst>
            <pc:docMk/>
            <pc:sldMk cId="4109359226" sldId="1910"/>
            <ac:cxnSpMk id="25" creationId="{C4C356DB-3798-D51E-5CDA-AE7A6404DD49}"/>
          </ac:cxnSpMkLst>
        </pc:cxnChg>
        <pc:cxnChg chg="add mod">
          <ac:chgData name="Azzolini, Joe" userId="3b4df06d-2ff4-4163-97f9-10014245d65f" providerId="ADAL" clId="{4D5768A2-B3A2-438A-AA39-E5385660B3C9}" dt="2024-06-23T23:14:41.033" v="1126" actId="208"/>
          <ac:cxnSpMkLst>
            <pc:docMk/>
            <pc:sldMk cId="4109359226" sldId="1910"/>
            <ac:cxnSpMk id="32" creationId="{690AB81A-1C67-0BA4-FAF9-DA6F9E0C7E2A}"/>
          </ac:cxnSpMkLst>
        </pc:cxnChg>
      </pc:sldChg>
      <pc:sldChg chg="addSp delSp modSp add mod modNotesTx">
        <pc:chgData name="Azzolini, Joe" userId="3b4df06d-2ff4-4163-97f9-10014245d65f" providerId="ADAL" clId="{4D5768A2-B3A2-438A-AA39-E5385660B3C9}" dt="2024-06-24T20:10:38.472" v="4581" actId="20577"/>
        <pc:sldMkLst>
          <pc:docMk/>
          <pc:sldMk cId="2235539825" sldId="1911"/>
        </pc:sldMkLst>
        <pc:spChg chg="mod">
          <ac:chgData name="Azzolini, Joe" userId="3b4df06d-2ff4-4163-97f9-10014245d65f" providerId="ADAL" clId="{4D5768A2-B3A2-438A-AA39-E5385660B3C9}" dt="2024-06-23T23:16:39.311" v="1196"/>
          <ac:spMkLst>
            <pc:docMk/>
            <pc:sldMk cId="2235539825" sldId="1911"/>
            <ac:spMk id="2" creationId="{B36AF5CF-83FA-4470-ACCA-077CC9A46EBE}"/>
          </ac:spMkLst>
        </pc:spChg>
        <pc:spChg chg="mod">
          <ac:chgData name="Azzolini, Joe" userId="3b4df06d-2ff4-4163-97f9-10014245d65f" providerId="ADAL" clId="{4D5768A2-B3A2-438A-AA39-E5385660B3C9}" dt="2024-06-24T20:10:38.472" v="4581" actId="20577"/>
          <ac:spMkLst>
            <pc:docMk/>
            <pc:sldMk cId="2235539825" sldId="1911"/>
            <ac:spMk id="3" creationId="{DDC04AB4-23C0-449C-9893-90314C71539A}"/>
          </ac:spMkLst>
        </pc:spChg>
        <pc:spChg chg="del">
          <ac:chgData name="Azzolini, Joe" userId="3b4df06d-2ff4-4163-97f9-10014245d65f" providerId="ADAL" clId="{4D5768A2-B3A2-438A-AA39-E5385660B3C9}" dt="2024-06-23T22:49:52.717" v="724" actId="478"/>
          <ac:spMkLst>
            <pc:docMk/>
            <pc:sldMk cId="2235539825" sldId="1911"/>
            <ac:spMk id="5" creationId="{957C1DC4-9618-7512-21FC-CE37D4AD83F2}"/>
          </ac:spMkLst>
        </pc:spChg>
        <pc:spChg chg="add mod">
          <ac:chgData name="Azzolini, Joe" userId="3b4df06d-2ff4-4163-97f9-10014245d65f" providerId="ADAL" clId="{4D5768A2-B3A2-438A-AA39-E5385660B3C9}" dt="2024-06-23T23:05:48.463" v="1024" actId="1076"/>
          <ac:spMkLst>
            <pc:docMk/>
            <pc:sldMk cId="2235539825" sldId="1911"/>
            <ac:spMk id="8" creationId="{E8759E32-C715-0165-E387-9DC38BAEAE5D}"/>
          </ac:spMkLst>
        </pc:spChg>
        <pc:picChg chg="del">
          <ac:chgData name="Azzolini, Joe" userId="3b4df06d-2ff4-4163-97f9-10014245d65f" providerId="ADAL" clId="{4D5768A2-B3A2-438A-AA39-E5385660B3C9}" dt="2024-06-23T22:49:51.584" v="723" actId="478"/>
          <ac:picMkLst>
            <pc:docMk/>
            <pc:sldMk cId="2235539825" sldId="1911"/>
            <ac:picMk id="6" creationId="{1B24C204-A2E7-3F24-0566-F0073A01C84C}"/>
          </ac:picMkLst>
        </pc:picChg>
        <pc:picChg chg="add mod">
          <ac:chgData name="Azzolini, Joe" userId="3b4df06d-2ff4-4163-97f9-10014245d65f" providerId="ADAL" clId="{4D5768A2-B3A2-438A-AA39-E5385660B3C9}" dt="2024-06-23T23:39:25.210" v="2189" actId="1076"/>
          <ac:picMkLst>
            <pc:docMk/>
            <pc:sldMk cId="2235539825" sldId="1911"/>
            <ac:picMk id="7" creationId="{A9000FA0-14D3-20AD-065A-4A46E422BFE5}"/>
          </ac:picMkLst>
        </pc:picChg>
        <pc:picChg chg="del">
          <ac:chgData name="Azzolini, Joe" userId="3b4df06d-2ff4-4163-97f9-10014245d65f" providerId="ADAL" clId="{4D5768A2-B3A2-438A-AA39-E5385660B3C9}" dt="2024-06-23T22:49:55.321" v="725" actId="478"/>
          <ac:picMkLst>
            <pc:docMk/>
            <pc:sldMk cId="2235539825" sldId="1911"/>
            <ac:picMk id="13" creationId="{BC253CF8-BF4A-11C1-6F09-74F14EA8BB05}"/>
          </ac:picMkLst>
        </pc:picChg>
        <pc:picChg chg="del">
          <ac:chgData name="Azzolini, Joe" userId="3b4df06d-2ff4-4163-97f9-10014245d65f" providerId="ADAL" clId="{4D5768A2-B3A2-438A-AA39-E5385660B3C9}" dt="2024-06-23T22:49:55.321" v="725" actId="478"/>
          <ac:picMkLst>
            <pc:docMk/>
            <pc:sldMk cId="2235539825" sldId="1911"/>
            <ac:picMk id="14" creationId="{33FD762E-B774-65E7-E7A7-BD5CD9803ACD}"/>
          </ac:picMkLst>
        </pc:picChg>
        <pc:picChg chg="del">
          <ac:chgData name="Azzolini, Joe" userId="3b4df06d-2ff4-4163-97f9-10014245d65f" providerId="ADAL" clId="{4D5768A2-B3A2-438A-AA39-E5385660B3C9}" dt="2024-06-23T22:49:55.321" v="725" actId="478"/>
          <ac:picMkLst>
            <pc:docMk/>
            <pc:sldMk cId="2235539825" sldId="1911"/>
            <ac:picMk id="15" creationId="{CB1FAB3E-13CA-5CAB-21D7-70E5268CD5AD}"/>
          </ac:picMkLst>
        </pc:picChg>
        <pc:picChg chg="del">
          <ac:chgData name="Azzolini, Joe" userId="3b4df06d-2ff4-4163-97f9-10014245d65f" providerId="ADAL" clId="{4D5768A2-B3A2-438A-AA39-E5385660B3C9}" dt="2024-06-23T22:49:55.321" v="725" actId="478"/>
          <ac:picMkLst>
            <pc:docMk/>
            <pc:sldMk cId="2235539825" sldId="1911"/>
            <ac:picMk id="16" creationId="{04713554-7FFF-3BBC-D6BB-FAA1D792B351}"/>
          </ac:picMkLst>
        </pc:picChg>
      </pc:sldChg>
      <pc:sldChg chg="addSp delSp modSp add mod">
        <pc:chgData name="Azzolini, Joe" userId="3b4df06d-2ff4-4163-97f9-10014245d65f" providerId="ADAL" clId="{4D5768A2-B3A2-438A-AA39-E5385660B3C9}" dt="2024-06-23T23:15:53.184" v="1158" actId="20577"/>
        <pc:sldMkLst>
          <pc:docMk/>
          <pc:sldMk cId="4210919016" sldId="1912"/>
        </pc:sldMkLst>
        <pc:spChg chg="mod">
          <ac:chgData name="Azzolini, Joe" userId="3b4df06d-2ff4-4163-97f9-10014245d65f" providerId="ADAL" clId="{4D5768A2-B3A2-438A-AA39-E5385660B3C9}" dt="2024-06-23T23:15:53.184" v="1158" actId="20577"/>
          <ac:spMkLst>
            <pc:docMk/>
            <pc:sldMk cId="4210919016" sldId="1912"/>
            <ac:spMk id="2" creationId="{B36AF5CF-83FA-4470-ACCA-077CC9A46EBE}"/>
          </ac:spMkLst>
        </pc:spChg>
        <pc:spChg chg="mod">
          <ac:chgData name="Azzolini, Joe" userId="3b4df06d-2ff4-4163-97f9-10014245d65f" providerId="ADAL" clId="{4D5768A2-B3A2-438A-AA39-E5385660B3C9}" dt="2024-06-23T23:11:24.051" v="1040" actId="20577"/>
          <ac:spMkLst>
            <pc:docMk/>
            <pc:sldMk cId="4210919016" sldId="1912"/>
            <ac:spMk id="3" creationId="{DDC04AB4-23C0-449C-9893-90314C71539A}"/>
          </ac:spMkLst>
        </pc:spChg>
        <pc:spChg chg="add del mod">
          <ac:chgData name="Azzolini, Joe" userId="3b4df06d-2ff4-4163-97f9-10014245d65f" providerId="ADAL" clId="{4D5768A2-B3A2-438A-AA39-E5385660B3C9}" dt="2024-06-23T22:53:51.449" v="750"/>
          <ac:spMkLst>
            <pc:docMk/>
            <pc:sldMk cId="4210919016" sldId="1912"/>
            <ac:spMk id="9" creationId="{FA88C650-D658-1636-A457-C265B30D5077}"/>
          </ac:spMkLst>
        </pc:spChg>
        <pc:spChg chg="add del mod">
          <ac:chgData name="Azzolini, Joe" userId="3b4df06d-2ff4-4163-97f9-10014245d65f" providerId="ADAL" clId="{4D5768A2-B3A2-438A-AA39-E5385660B3C9}" dt="2024-06-23T22:53:51.449" v="750"/>
          <ac:spMkLst>
            <pc:docMk/>
            <pc:sldMk cId="4210919016" sldId="1912"/>
            <ac:spMk id="10" creationId="{07CB6FFB-BA18-EB18-7311-493793D0EECA}"/>
          </ac:spMkLst>
        </pc:spChg>
        <pc:spChg chg="add del mod">
          <ac:chgData name="Azzolini, Joe" userId="3b4df06d-2ff4-4163-97f9-10014245d65f" providerId="ADAL" clId="{4D5768A2-B3A2-438A-AA39-E5385660B3C9}" dt="2024-06-23T22:53:51.449" v="750"/>
          <ac:spMkLst>
            <pc:docMk/>
            <pc:sldMk cId="4210919016" sldId="1912"/>
            <ac:spMk id="11" creationId="{522908EA-1780-1F0C-3FFE-D562814578D0}"/>
          </ac:spMkLst>
        </pc:spChg>
        <pc:spChg chg="add del mod">
          <ac:chgData name="Azzolini, Joe" userId="3b4df06d-2ff4-4163-97f9-10014245d65f" providerId="ADAL" clId="{4D5768A2-B3A2-438A-AA39-E5385660B3C9}" dt="2024-06-23T22:53:51.449" v="750"/>
          <ac:spMkLst>
            <pc:docMk/>
            <pc:sldMk cId="4210919016" sldId="1912"/>
            <ac:spMk id="14" creationId="{583A817B-3FF1-10FC-8B5E-4AD144B546F3}"/>
          </ac:spMkLst>
        </pc:spChg>
        <pc:spChg chg="add mod">
          <ac:chgData name="Azzolini, Joe" userId="3b4df06d-2ff4-4163-97f9-10014245d65f" providerId="ADAL" clId="{4D5768A2-B3A2-438A-AA39-E5385660B3C9}" dt="2024-06-23T22:53:53.473" v="751"/>
          <ac:spMkLst>
            <pc:docMk/>
            <pc:sldMk cId="4210919016" sldId="1912"/>
            <ac:spMk id="18" creationId="{25F845F7-8253-22A9-BD24-3AAAE794B29B}"/>
          </ac:spMkLst>
        </pc:spChg>
        <pc:spChg chg="add mod">
          <ac:chgData name="Azzolini, Joe" userId="3b4df06d-2ff4-4163-97f9-10014245d65f" providerId="ADAL" clId="{4D5768A2-B3A2-438A-AA39-E5385660B3C9}" dt="2024-06-23T22:53:53.473" v="751"/>
          <ac:spMkLst>
            <pc:docMk/>
            <pc:sldMk cId="4210919016" sldId="1912"/>
            <ac:spMk id="19" creationId="{10887481-0315-CBE6-C071-0A32BFAEC182}"/>
          </ac:spMkLst>
        </pc:spChg>
        <pc:spChg chg="add mod">
          <ac:chgData name="Azzolini, Joe" userId="3b4df06d-2ff4-4163-97f9-10014245d65f" providerId="ADAL" clId="{4D5768A2-B3A2-438A-AA39-E5385660B3C9}" dt="2024-06-23T22:53:53.473" v="751"/>
          <ac:spMkLst>
            <pc:docMk/>
            <pc:sldMk cId="4210919016" sldId="1912"/>
            <ac:spMk id="20" creationId="{756BD2D6-8D2A-A895-E5A8-867039AB39D5}"/>
          </ac:spMkLst>
        </pc:spChg>
        <pc:spChg chg="add mod">
          <ac:chgData name="Azzolini, Joe" userId="3b4df06d-2ff4-4163-97f9-10014245d65f" providerId="ADAL" clId="{4D5768A2-B3A2-438A-AA39-E5385660B3C9}" dt="2024-06-23T22:53:53.473" v="751"/>
          <ac:spMkLst>
            <pc:docMk/>
            <pc:sldMk cId="4210919016" sldId="1912"/>
            <ac:spMk id="23" creationId="{055FF3DA-79F7-D37C-EAEA-91602E1FC7DF}"/>
          </ac:spMkLst>
        </pc:spChg>
        <pc:picChg chg="add del mod">
          <ac:chgData name="Azzolini, Joe" userId="3b4df06d-2ff4-4163-97f9-10014245d65f" providerId="ADAL" clId="{4D5768A2-B3A2-438A-AA39-E5385660B3C9}" dt="2024-06-23T22:53:51.449" v="750"/>
          <ac:picMkLst>
            <pc:docMk/>
            <pc:sldMk cId="4210919016" sldId="1912"/>
            <ac:picMk id="5" creationId="{09725A85-FE55-D4F7-FEF9-8CBDDEFA063E}"/>
          </ac:picMkLst>
        </pc:picChg>
        <pc:picChg chg="add del mod">
          <ac:chgData name="Azzolini, Joe" userId="3b4df06d-2ff4-4163-97f9-10014245d65f" providerId="ADAL" clId="{4D5768A2-B3A2-438A-AA39-E5385660B3C9}" dt="2024-06-23T22:53:51.449" v="750"/>
          <ac:picMkLst>
            <pc:docMk/>
            <pc:sldMk cId="4210919016" sldId="1912"/>
            <ac:picMk id="6" creationId="{1C0C76CD-621F-64A6-DD30-23FEEA014380}"/>
          </ac:picMkLst>
        </pc:picChg>
        <pc:picChg chg="del">
          <ac:chgData name="Azzolini, Joe" userId="3b4df06d-2ff4-4163-97f9-10014245d65f" providerId="ADAL" clId="{4D5768A2-B3A2-438A-AA39-E5385660B3C9}" dt="2024-06-23T22:53:09.864" v="729" actId="478"/>
          <ac:picMkLst>
            <pc:docMk/>
            <pc:sldMk cId="4210919016" sldId="1912"/>
            <ac:picMk id="7" creationId="{A9000FA0-14D3-20AD-065A-4A46E422BFE5}"/>
          </ac:picMkLst>
        </pc:picChg>
        <pc:picChg chg="add del mod">
          <ac:chgData name="Azzolini, Joe" userId="3b4df06d-2ff4-4163-97f9-10014245d65f" providerId="ADAL" clId="{4D5768A2-B3A2-438A-AA39-E5385660B3C9}" dt="2024-06-23T22:53:51.449" v="750"/>
          <ac:picMkLst>
            <pc:docMk/>
            <pc:sldMk cId="4210919016" sldId="1912"/>
            <ac:picMk id="8" creationId="{B7D2FD25-A83F-1AFC-5863-D6D3911552A5}"/>
          </ac:picMkLst>
        </pc:picChg>
        <pc:picChg chg="add mod">
          <ac:chgData name="Azzolini, Joe" userId="3b4df06d-2ff4-4163-97f9-10014245d65f" providerId="ADAL" clId="{4D5768A2-B3A2-438A-AA39-E5385660B3C9}" dt="2024-06-23T22:53:53.473" v="751"/>
          <ac:picMkLst>
            <pc:docMk/>
            <pc:sldMk cId="4210919016" sldId="1912"/>
            <ac:picMk id="15" creationId="{88CE4779-0A35-7E6E-127A-46B1D088BADB}"/>
          </ac:picMkLst>
        </pc:picChg>
        <pc:picChg chg="add mod">
          <ac:chgData name="Azzolini, Joe" userId="3b4df06d-2ff4-4163-97f9-10014245d65f" providerId="ADAL" clId="{4D5768A2-B3A2-438A-AA39-E5385660B3C9}" dt="2024-06-23T22:53:53.473" v="751"/>
          <ac:picMkLst>
            <pc:docMk/>
            <pc:sldMk cId="4210919016" sldId="1912"/>
            <ac:picMk id="16" creationId="{ECE9ACE2-C8F9-C59C-4CF7-819AC47136B9}"/>
          </ac:picMkLst>
        </pc:picChg>
        <pc:picChg chg="add mod">
          <ac:chgData name="Azzolini, Joe" userId="3b4df06d-2ff4-4163-97f9-10014245d65f" providerId="ADAL" clId="{4D5768A2-B3A2-438A-AA39-E5385660B3C9}" dt="2024-06-23T22:53:53.473" v="751"/>
          <ac:picMkLst>
            <pc:docMk/>
            <pc:sldMk cId="4210919016" sldId="1912"/>
            <ac:picMk id="17" creationId="{6CDA0380-9F34-F3A4-B9CA-FB895791C4E2}"/>
          </ac:picMkLst>
        </pc:picChg>
        <pc:cxnChg chg="add del mod">
          <ac:chgData name="Azzolini, Joe" userId="3b4df06d-2ff4-4163-97f9-10014245d65f" providerId="ADAL" clId="{4D5768A2-B3A2-438A-AA39-E5385660B3C9}" dt="2024-06-23T22:53:51.449" v="750"/>
          <ac:cxnSpMkLst>
            <pc:docMk/>
            <pc:sldMk cId="4210919016" sldId="1912"/>
            <ac:cxnSpMk id="12" creationId="{CD55829D-AC9F-8DB6-5A38-50E09A633686}"/>
          </ac:cxnSpMkLst>
        </pc:cxnChg>
        <pc:cxnChg chg="add del mod">
          <ac:chgData name="Azzolini, Joe" userId="3b4df06d-2ff4-4163-97f9-10014245d65f" providerId="ADAL" clId="{4D5768A2-B3A2-438A-AA39-E5385660B3C9}" dt="2024-06-23T22:53:51.449" v="750"/>
          <ac:cxnSpMkLst>
            <pc:docMk/>
            <pc:sldMk cId="4210919016" sldId="1912"/>
            <ac:cxnSpMk id="13" creationId="{806A3C28-1118-52A2-7522-845919044EB8}"/>
          </ac:cxnSpMkLst>
        </pc:cxnChg>
        <pc:cxnChg chg="add mod">
          <ac:chgData name="Azzolini, Joe" userId="3b4df06d-2ff4-4163-97f9-10014245d65f" providerId="ADAL" clId="{4D5768A2-B3A2-438A-AA39-E5385660B3C9}" dt="2024-06-23T22:53:53.473" v="751"/>
          <ac:cxnSpMkLst>
            <pc:docMk/>
            <pc:sldMk cId="4210919016" sldId="1912"/>
            <ac:cxnSpMk id="21" creationId="{E3CF29C9-8E33-A38F-0685-E097059F3200}"/>
          </ac:cxnSpMkLst>
        </pc:cxnChg>
        <pc:cxnChg chg="add mod">
          <ac:chgData name="Azzolini, Joe" userId="3b4df06d-2ff4-4163-97f9-10014245d65f" providerId="ADAL" clId="{4D5768A2-B3A2-438A-AA39-E5385660B3C9}" dt="2024-06-23T22:53:53.473" v="751"/>
          <ac:cxnSpMkLst>
            <pc:docMk/>
            <pc:sldMk cId="4210919016" sldId="1912"/>
            <ac:cxnSpMk id="22" creationId="{FF41D7DC-B732-B58B-66E9-2D68C6228100}"/>
          </ac:cxnSpMkLst>
        </pc:cxnChg>
      </pc:sldChg>
      <pc:sldChg chg="addSp delSp modSp add del mod">
        <pc:chgData name="Azzolini, Joe" userId="3b4df06d-2ff4-4163-97f9-10014245d65f" providerId="ADAL" clId="{4D5768A2-B3A2-438A-AA39-E5385660B3C9}" dt="2024-06-23T23:46:23.870" v="2471" actId="47"/>
        <pc:sldMkLst>
          <pc:docMk/>
          <pc:sldMk cId="543294454" sldId="1913"/>
        </pc:sldMkLst>
        <pc:spChg chg="mod">
          <ac:chgData name="Azzolini, Joe" userId="3b4df06d-2ff4-4163-97f9-10014245d65f" providerId="ADAL" clId="{4D5768A2-B3A2-438A-AA39-E5385660B3C9}" dt="2024-06-23T23:15:56.494" v="1159"/>
          <ac:spMkLst>
            <pc:docMk/>
            <pc:sldMk cId="543294454" sldId="1913"/>
            <ac:spMk id="2" creationId="{B36AF5CF-83FA-4470-ACCA-077CC9A46EBE}"/>
          </ac:spMkLst>
        </pc:spChg>
        <pc:spChg chg="mod">
          <ac:chgData name="Azzolini, Joe" userId="3b4df06d-2ff4-4163-97f9-10014245d65f" providerId="ADAL" clId="{4D5768A2-B3A2-438A-AA39-E5385660B3C9}" dt="2024-06-23T23:04:57.672" v="972" actId="113"/>
          <ac:spMkLst>
            <pc:docMk/>
            <pc:sldMk cId="543294454" sldId="1913"/>
            <ac:spMk id="3" creationId="{DDC04AB4-23C0-449C-9893-90314C71539A}"/>
          </ac:spMkLst>
        </pc:spChg>
        <pc:spChg chg="add del mod topLvl">
          <ac:chgData name="Azzolini, Joe" userId="3b4df06d-2ff4-4163-97f9-10014245d65f" providerId="ADAL" clId="{4D5768A2-B3A2-438A-AA39-E5385660B3C9}" dt="2024-06-23T23:06:31.828" v="1028" actId="478"/>
          <ac:spMkLst>
            <pc:docMk/>
            <pc:sldMk cId="543294454" sldId="1913"/>
            <ac:spMk id="7" creationId="{311EE9B2-E921-AC77-85AC-199EFB7B5FC6}"/>
          </ac:spMkLst>
        </pc:spChg>
        <pc:spChg chg="del">
          <ac:chgData name="Azzolini, Joe" userId="3b4df06d-2ff4-4163-97f9-10014245d65f" providerId="ADAL" clId="{4D5768A2-B3A2-438A-AA39-E5385660B3C9}" dt="2024-06-23T22:54:59.998" v="754" actId="478"/>
          <ac:spMkLst>
            <pc:docMk/>
            <pc:sldMk cId="543294454" sldId="1913"/>
            <ac:spMk id="18" creationId="{25F845F7-8253-22A9-BD24-3AAAE794B29B}"/>
          </ac:spMkLst>
        </pc:spChg>
        <pc:spChg chg="del">
          <ac:chgData name="Azzolini, Joe" userId="3b4df06d-2ff4-4163-97f9-10014245d65f" providerId="ADAL" clId="{4D5768A2-B3A2-438A-AA39-E5385660B3C9}" dt="2024-06-23T22:54:59.998" v="754" actId="478"/>
          <ac:spMkLst>
            <pc:docMk/>
            <pc:sldMk cId="543294454" sldId="1913"/>
            <ac:spMk id="19" creationId="{10887481-0315-CBE6-C071-0A32BFAEC182}"/>
          </ac:spMkLst>
        </pc:spChg>
        <pc:spChg chg="del">
          <ac:chgData name="Azzolini, Joe" userId="3b4df06d-2ff4-4163-97f9-10014245d65f" providerId="ADAL" clId="{4D5768A2-B3A2-438A-AA39-E5385660B3C9}" dt="2024-06-23T22:55:02.920" v="755" actId="478"/>
          <ac:spMkLst>
            <pc:docMk/>
            <pc:sldMk cId="543294454" sldId="1913"/>
            <ac:spMk id="20" creationId="{756BD2D6-8D2A-A895-E5A8-867039AB39D5}"/>
          </ac:spMkLst>
        </pc:spChg>
        <pc:spChg chg="del">
          <ac:chgData name="Azzolini, Joe" userId="3b4df06d-2ff4-4163-97f9-10014245d65f" providerId="ADAL" clId="{4D5768A2-B3A2-438A-AA39-E5385660B3C9}" dt="2024-06-23T22:54:59.998" v="754" actId="478"/>
          <ac:spMkLst>
            <pc:docMk/>
            <pc:sldMk cId="543294454" sldId="1913"/>
            <ac:spMk id="23" creationId="{055FF3DA-79F7-D37C-EAEA-91602E1FC7DF}"/>
          </ac:spMkLst>
        </pc:spChg>
        <pc:grpChg chg="add del mod">
          <ac:chgData name="Azzolini, Joe" userId="3b4df06d-2ff4-4163-97f9-10014245d65f" providerId="ADAL" clId="{4D5768A2-B3A2-438A-AA39-E5385660B3C9}" dt="2024-06-23T23:06:31.828" v="1028" actId="478"/>
          <ac:grpSpMkLst>
            <pc:docMk/>
            <pc:sldMk cId="543294454" sldId="1913"/>
            <ac:grpSpMk id="8" creationId="{4F932814-6375-AB0F-E469-07B7498B9D3B}"/>
          </ac:grpSpMkLst>
        </pc:grpChg>
        <pc:picChg chg="add mod topLvl modCrop">
          <ac:chgData name="Azzolini, Joe" userId="3b4df06d-2ff4-4163-97f9-10014245d65f" providerId="ADAL" clId="{4D5768A2-B3A2-438A-AA39-E5385660B3C9}" dt="2024-06-23T23:06:31.828" v="1028" actId="478"/>
          <ac:picMkLst>
            <pc:docMk/>
            <pc:sldMk cId="543294454" sldId="1913"/>
            <ac:picMk id="6" creationId="{4D29F842-6321-8E3B-B250-AAA87BC3DB8C}"/>
          </ac:picMkLst>
        </pc:picChg>
        <pc:picChg chg="add del mod">
          <ac:chgData name="Azzolini, Joe" userId="3b4df06d-2ff4-4163-97f9-10014245d65f" providerId="ADAL" clId="{4D5768A2-B3A2-438A-AA39-E5385660B3C9}" dt="2024-06-23T23:04:23.173" v="912" actId="478"/>
          <ac:picMkLst>
            <pc:docMk/>
            <pc:sldMk cId="543294454" sldId="1913"/>
            <ac:picMk id="10" creationId="{64BDC88C-64CC-1427-8997-983A6330AEC2}"/>
          </ac:picMkLst>
        </pc:picChg>
        <pc:picChg chg="del">
          <ac:chgData name="Azzolini, Joe" userId="3b4df06d-2ff4-4163-97f9-10014245d65f" providerId="ADAL" clId="{4D5768A2-B3A2-438A-AA39-E5385660B3C9}" dt="2024-06-23T22:54:59.998" v="754" actId="478"/>
          <ac:picMkLst>
            <pc:docMk/>
            <pc:sldMk cId="543294454" sldId="1913"/>
            <ac:picMk id="15" creationId="{88CE4779-0A35-7E6E-127A-46B1D088BADB}"/>
          </ac:picMkLst>
        </pc:picChg>
        <pc:picChg chg="del">
          <ac:chgData name="Azzolini, Joe" userId="3b4df06d-2ff4-4163-97f9-10014245d65f" providerId="ADAL" clId="{4D5768A2-B3A2-438A-AA39-E5385660B3C9}" dt="2024-06-23T22:54:59.998" v="754" actId="478"/>
          <ac:picMkLst>
            <pc:docMk/>
            <pc:sldMk cId="543294454" sldId="1913"/>
            <ac:picMk id="16" creationId="{ECE9ACE2-C8F9-C59C-4CF7-819AC47136B9}"/>
          </ac:picMkLst>
        </pc:picChg>
        <pc:picChg chg="del">
          <ac:chgData name="Azzolini, Joe" userId="3b4df06d-2ff4-4163-97f9-10014245d65f" providerId="ADAL" clId="{4D5768A2-B3A2-438A-AA39-E5385660B3C9}" dt="2024-06-23T22:54:57.646" v="753" actId="478"/>
          <ac:picMkLst>
            <pc:docMk/>
            <pc:sldMk cId="543294454" sldId="1913"/>
            <ac:picMk id="17" creationId="{6CDA0380-9F34-F3A4-B9CA-FB895791C4E2}"/>
          </ac:picMkLst>
        </pc:picChg>
        <pc:cxnChg chg="del">
          <ac:chgData name="Azzolini, Joe" userId="3b4df06d-2ff4-4163-97f9-10014245d65f" providerId="ADAL" clId="{4D5768A2-B3A2-438A-AA39-E5385660B3C9}" dt="2024-06-23T22:54:59.998" v="754" actId="478"/>
          <ac:cxnSpMkLst>
            <pc:docMk/>
            <pc:sldMk cId="543294454" sldId="1913"/>
            <ac:cxnSpMk id="21" creationId="{E3CF29C9-8E33-A38F-0685-E097059F3200}"/>
          </ac:cxnSpMkLst>
        </pc:cxnChg>
        <pc:cxnChg chg="del">
          <ac:chgData name="Azzolini, Joe" userId="3b4df06d-2ff4-4163-97f9-10014245d65f" providerId="ADAL" clId="{4D5768A2-B3A2-438A-AA39-E5385660B3C9}" dt="2024-06-23T22:54:59.998" v="754" actId="478"/>
          <ac:cxnSpMkLst>
            <pc:docMk/>
            <pc:sldMk cId="543294454" sldId="1913"/>
            <ac:cxnSpMk id="22" creationId="{FF41D7DC-B732-B58B-66E9-2D68C6228100}"/>
          </ac:cxnSpMkLst>
        </pc:cxnChg>
      </pc:sldChg>
      <pc:sldChg chg="addSp delSp modSp add del mod">
        <pc:chgData name="Azzolini, Joe" userId="3b4df06d-2ff4-4163-97f9-10014245d65f" providerId="ADAL" clId="{4D5768A2-B3A2-438A-AA39-E5385660B3C9}" dt="2024-06-23T23:46:26.070" v="2472" actId="47"/>
        <pc:sldMkLst>
          <pc:docMk/>
          <pc:sldMk cId="2844027335" sldId="1914"/>
        </pc:sldMkLst>
        <pc:spChg chg="mod">
          <ac:chgData name="Azzolini, Joe" userId="3b4df06d-2ff4-4163-97f9-10014245d65f" providerId="ADAL" clId="{4D5768A2-B3A2-438A-AA39-E5385660B3C9}" dt="2024-06-23T23:15:58.965" v="1160"/>
          <ac:spMkLst>
            <pc:docMk/>
            <pc:sldMk cId="2844027335" sldId="1914"/>
            <ac:spMk id="2" creationId="{B36AF5CF-83FA-4470-ACCA-077CC9A46EBE}"/>
          </ac:spMkLst>
        </pc:spChg>
        <pc:spChg chg="mod">
          <ac:chgData name="Azzolini, Joe" userId="3b4df06d-2ff4-4163-97f9-10014245d65f" providerId="ADAL" clId="{4D5768A2-B3A2-438A-AA39-E5385660B3C9}" dt="2024-06-23T23:06:24.412" v="1027" actId="14100"/>
          <ac:spMkLst>
            <pc:docMk/>
            <pc:sldMk cId="2844027335" sldId="1914"/>
            <ac:spMk id="3" creationId="{DDC04AB4-23C0-449C-9893-90314C71539A}"/>
          </ac:spMkLst>
        </pc:spChg>
        <pc:grpChg chg="del">
          <ac:chgData name="Azzolini, Joe" userId="3b4df06d-2ff4-4163-97f9-10014245d65f" providerId="ADAL" clId="{4D5768A2-B3A2-438A-AA39-E5385660B3C9}" dt="2024-06-23T23:05:07.618" v="975" actId="478"/>
          <ac:grpSpMkLst>
            <pc:docMk/>
            <pc:sldMk cId="2844027335" sldId="1914"/>
            <ac:grpSpMk id="8" creationId="{4F932814-6375-AB0F-E469-07B7498B9D3B}"/>
          </ac:grpSpMkLst>
        </pc:grpChg>
        <pc:picChg chg="add mod">
          <ac:chgData name="Azzolini, Joe" userId="3b4df06d-2ff4-4163-97f9-10014245d65f" providerId="ADAL" clId="{4D5768A2-B3A2-438A-AA39-E5385660B3C9}" dt="2024-06-23T23:06:16.595" v="1026" actId="1076"/>
          <ac:picMkLst>
            <pc:docMk/>
            <pc:sldMk cId="2844027335" sldId="1914"/>
            <ac:picMk id="9" creationId="{1F59E2B4-45E0-C5BC-C9E4-572D0528FEFC}"/>
          </ac:picMkLst>
        </pc:picChg>
      </pc:sldChg>
      <pc:sldChg chg="addSp delSp modSp add mod modNotesTx">
        <pc:chgData name="Azzolini, Joe" userId="3b4df06d-2ff4-4163-97f9-10014245d65f" providerId="ADAL" clId="{4D5768A2-B3A2-438A-AA39-E5385660B3C9}" dt="2024-06-24T20:09:22.015" v="4578" actId="27636"/>
        <pc:sldMkLst>
          <pc:docMk/>
          <pc:sldMk cId="2188935615" sldId="1915"/>
        </pc:sldMkLst>
        <pc:spChg chg="mod">
          <ac:chgData name="Azzolini, Joe" userId="3b4df06d-2ff4-4163-97f9-10014245d65f" providerId="ADAL" clId="{4D5768A2-B3A2-438A-AA39-E5385660B3C9}" dt="2024-06-23T23:47:04.380" v="2500" actId="20577"/>
          <ac:spMkLst>
            <pc:docMk/>
            <pc:sldMk cId="2188935615" sldId="1915"/>
            <ac:spMk id="2" creationId="{B36AF5CF-83FA-4470-ACCA-077CC9A46EBE}"/>
          </ac:spMkLst>
        </pc:spChg>
        <pc:spChg chg="mod">
          <ac:chgData name="Azzolini, Joe" userId="3b4df06d-2ff4-4163-97f9-10014245d65f" providerId="ADAL" clId="{4D5768A2-B3A2-438A-AA39-E5385660B3C9}" dt="2024-06-24T20:09:22.015" v="4578" actId="27636"/>
          <ac:spMkLst>
            <pc:docMk/>
            <pc:sldMk cId="2188935615" sldId="1915"/>
            <ac:spMk id="3" creationId="{DDC04AB4-23C0-449C-9893-90314C71539A}"/>
          </ac:spMkLst>
        </pc:spChg>
        <pc:spChg chg="add mod">
          <ac:chgData name="Azzolini, Joe" userId="3b4df06d-2ff4-4163-97f9-10014245d65f" providerId="ADAL" clId="{4D5768A2-B3A2-438A-AA39-E5385660B3C9}" dt="2024-06-23T23:53:48.799" v="2969" actId="164"/>
          <ac:spMkLst>
            <pc:docMk/>
            <pc:sldMk cId="2188935615" sldId="1915"/>
            <ac:spMk id="6" creationId="{4A27D8D3-2D36-4921-A43D-781843DE7F3D}"/>
          </ac:spMkLst>
        </pc:spChg>
        <pc:spChg chg="del">
          <ac:chgData name="Azzolini, Joe" userId="3b4df06d-2ff4-4163-97f9-10014245d65f" providerId="ADAL" clId="{4D5768A2-B3A2-438A-AA39-E5385660B3C9}" dt="2024-06-23T23:16:46.751" v="1198" actId="478"/>
          <ac:spMkLst>
            <pc:docMk/>
            <pc:sldMk cId="2188935615" sldId="1915"/>
            <ac:spMk id="8" creationId="{E8759E32-C715-0165-E387-9DC38BAEAE5D}"/>
          </ac:spMkLst>
        </pc:spChg>
        <pc:grpChg chg="add mod">
          <ac:chgData name="Azzolini, Joe" userId="3b4df06d-2ff4-4163-97f9-10014245d65f" providerId="ADAL" clId="{4D5768A2-B3A2-438A-AA39-E5385660B3C9}" dt="2024-06-23T23:53:51.522" v="2970" actId="1076"/>
          <ac:grpSpMkLst>
            <pc:docMk/>
            <pc:sldMk cId="2188935615" sldId="1915"/>
            <ac:grpSpMk id="9" creationId="{4528D0EA-E9A8-D213-11A8-55C8EB8EA669}"/>
          </ac:grpSpMkLst>
        </pc:grpChg>
        <pc:picChg chg="add mod">
          <ac:chgData name="Azzolini, Joe" userId="3b4df06d-2ff4-4163-97f9-10014245d65f" providerId="ADAL" clId="{4D5768A2-B3A2-438A-AA39-E5385660B3C9}" dt="2024-06-23T23:53:48.799" v="2969" actId="164"/>
          <ac:picMkLst>
            <pc:docMk/>
            <pc:sldMk cId="2188935615" sldId="1915"/>
            <ac:picMk id="5" creationId="{5B411EF9-BE17-216C-F10F-1B0EB58BE87A}"/>
          </ac:picMkLst>
        </pc:picChg>
        <pc:picChg chg="del">
          <ac:chgData name="Azzolini, Joe" userId="3b4df06d-2ff4-4163-97f9-10014245d65f" providerId="ADAL" clId="{4D5768A2-B3A2-438A-AA39-E5385660B3C9}" dt="2024-06-23T23:16:45.038" v="1197" actId="478"/>
          <ac:picMkLst>
            <pc:docMk/>
            <pc:sldMk cId="2188935615" sldId="1915"/>
            <ac:picMk id="7" creationId="{A9000FA0-14D3-20AD-065A-4A46E422BFE5}"/>
          </ac:picMkLst>
        </pc:picChg>
      </pc:sldChg>
      <pc:sldChg chg="addSp modSp add del mod">
        <pc:chgData name="Azzolini, Joe" userId="3b4df06d-2ff4-4163-97f9-10014245d65f" providerId="ADAL" clId="{4D5768A2-B3A2-438A-AA39-E5385660B3C9}" dt="2024-06-24T00:30:26.014" v="4220" actId="14100"/>
        <pc:sldMkLst>
          <pc:docMk/>
          <pc:sldMk cId="2448354641" sldId="1916"/>
        </pc:sldMkLst>
        <pc:spChg chg="mod">
          <ac:chgData name="Azzolini, Joe" userId="3b4df06d-2ff4-4163-97f9-10014245d65f" providerId="ADAL" clId="{4D5768A2-B3A2-438A-AA39-E5385660B3C9}" dt="2024-06-24T00:30:26.014" v="4220" actId="14100"/>
          <ac:spMkLst>
            <pc:docMk/>
            <pc:sldMk cId="2448354641" sldId="1916"/>
            <ac:spMk id="3" creationId="{DDC04AB4-23C0-449C-9893-90314C71539A}"/>
          </ac:spMkLst>
        </pc:spChg>
        <pc:spChg chg="add mod">
          <ac:chgData name="Azzolini, Joe" userId="3b4df06d-2ff4-4163-97f9-10014245d65f" providerId="ADAL" clId="{4D5768A2-B3A2-438A-AA39-E5385660B3C9}" dt="2024-06-24T00:23:57.935" v="3882" actId="1035"/>
          <ac:spMkLst>
            <pc:docMk/>
            <pc:sldMk cId="2448354641" sldId="1916"/>
            <ac:spMk id="7" creationId="{F556716E-CAB1-904E-35BD-1279D91D70C2}"/>
          </ac:spMkLst>
        </pc:spChg>
        <pc:spChg chg="add mod">
          <ac:chgData name="Azzolini, Joe" userId="3b4df06d-2ff4-4163-97f9-10014245d65f" providerId="ADAL" clId="{4D5768A2-B3A2-438A-AA39-E5385660B3C9}" dt="2024-06-24T00:23:57.935" v="3882" actId="1035"/>
          <ac:spMkLst>
            <pc:docMk/>
            <pc:sldMk cId="2448354641" sldId="1916"/>
            <ac:spMk id="8" creationId="{CE9189CF-5A02-816C-B7E9-5CAC09DB2B53}"/>
          </ac:spMkLst>
        </pc:spChg>
        <pc:picChg chg="add mod">
          <ac:chgData name="Azzolini, Joe" userId="3b4df06d-2ff4-4163-97f9-10014245d65f" providerId="ADAL" clId="{4D5768A2-B3A2-438A-AA39-E5385660B3C9}" dt="2024-06-23T23:41:31.604" v="2204" actId="1076"/>
          <ac:picMkLst>
            <pc:docMk/>
            <pc:sldMk cId="2448354641" sldId="1916"/>
            <ac:picMk id="5" creationId="{5EBEB4BE-2426-348B-224C-C3F71DE3151C}"/>
          </ac:picMkLst>
        </pc:picChg>
        <pc:picChg chg="mod modCrop">
          <ac:chgData name="Azzolini, Joe" userId="3b4df06d-2ff4-4163-97f9-10014245d65f" providerId="ADAL" clId="{4D5768A2-B3A2-438A-AA39-E5385660B3C9}" dt="2024-06-23T23:42:25.224" v="2238" actId="1038"/>
          <ac:picMkLst>
            <pc:docMk/>
            <pc:sldMk cId="2448354641" sldId="1916"/>
            <ac:picMk id="6" creationId="{4D29F842-6321-8E3B-B250-AAA87BC3DB8C}"/>
          </ac:picMkLst>
        </pc:picChg>
      </pc:sldChg>
      <pc:sldChg chg="addSp delSp modSp add mod modNotesTx">
        <pc:chgData name="Azzolini, Joe" userId="3b4df06d-2ff4-4163-97f9-10014245d65f" providerId="ADAL" clId="{4D5768A2-B3A2-438A-AA39-E5385660B3C9}" dt="2024-06-24T00:18:57.006" v="3827" actId="20577"/>
        <pc:sldMkLst>
          <pc:docMk/>
          <pc:sldMk cId="1328327613" sldId="1917"/>
        </pc:sldMkLst>
        <pc:spChg chg="mod">
          <ac:chgData name="Azzolini, Joe" userId="3b4df06d-2ff4-4163-97f9-10014245d65f" providerId="ADAL" clId="{4D5768A2-B3A2-438A-AA39-E5385660B3C9}" dt="2024-06-24T00:01:40.722" v="3004" actId="20577"/>
          <ac:spMkLst>
            <pc:docMk/>
            <pc:sldMk cId="1328327613" sldId="1917"/>
            <ac:spMk id="2" creationId="{DC5843EC-7349-4CB0-BA8D-5F25278F6124}"/>
          </ac:spMkLst>
        </pc:spChg>
        <pc:spChg chg="del mod">
          <ac:chgData name="Azzolini, Joe" userId="3b4df06d-2ff4-4163-97f9-10014245d65f" providerId="ADAL" clId="{4D5768A2-B3A2-438A-AA39-E5385660B3C9}" dt="2024-06-24T00:01:50.407" v="3010" actId="478"/>
          <ac:spMkLst>
            <pc:docMk/>
            <pc:sldMk cId="1328327613" sldId="1917"/>
            <ac:spMk id="4" creationId="{52A8DD88-16FD-4EB1-8527-4539CA6F1E6B}"/>
          </ac:spMkLst>
        </pc:spChg>
        <pc:spChg chg="mod">
          <ac:chgData name="Azzolini, Joe" userId="3b4df06d-2ff4-4163-97f9-10014245d65f" providerId="ADAL" clId="{4D5768A2-B3A2-438A-AA39-E5385660B3C9}" dt="2024-06-24T00:18:57.006" v="3827" actId="20577"/>
          <ac:spMkLst>
            <pc:docMk/>
            <pc:sldMk cId="1328327613" sldId="1917"/>
            <ac:spMk id="5" creationId="{F0B3C8E9-F705-E926-BCF0-4FA2A4B84231}"/>
          </ac:spMkLst>
        </pc:spChg>
        <pc:spChg chg="del">
          <ac:chgData name="Azzolini, Joe" userId="3b4df06d-2ff4-4163-97f9-10014245d65f" providerId="ADAL" clId="{4D5768A2-B3A2-438A-AA39-E5385660B3C9}" dt="2024-06-24T00:01:44.609" v="3007" actId="478"/>
          <ac:spMkLst>
            <pc:docMk/>
            <pc:sldMk cId="1328327613" sldId="1917"/>
            <ac:spMk id="10" creationId="{C90686F4-9C90-3A60-8E7B-823E35152C09}"/>
          </ac:spMkLst>
        </pc:spChg>
        <pc:spChg chg="del">
          <ac:chgData name="Azzolini, Joe" userId="3b4df06d-2ff4-4163-97f9-10014245d65f" providerId="ADAL" clId="{4D5768A2-B3A2-438A-AA39-E5385660B3C9}" dt="2024-06-24T00:01:45.877" v="3008" actId="478"/>
          <ac:spMkLst>
            <pc:docMk/>
            <pc:sldMk cId="1328327613" sldId="1917"/>
            <ac:spMk id="11" creationId="{86D93725-BA0D-8299-96B3-BA96446E1C86}"/>
          </ac:spMkLst>
        </pc:spChg>
        <pc:picChg chg="add mod">
          <ac:chgData name="Azzolini, Joe" userId="3b4df06d-2ff4-4163-97f9-10014245d65f" providerId="ADAL" clId="{4D5768A2-B3A2-438A-AA39-E5385660B3C9}" dt="2024-06-24T00:09:49.618" v="3693" actId="1076"/>
          <ac:picMkLst>
            <pc:docMk/>
            <pc:sldMk cId="1328327613" sldId="1917"/>
            <ac:picMk id="6" creationId="{4982D14E-B3C3-2AED-08D9-C1EDF81972E2}"/>
          </ac:picMkLst>
        </pc:picChg>
        <pc:picChg chg="del">
          <ac:chgData name="Azzolini, Joe" userId="3b4df06d-2ff4-4163-97f9-10014245d65f" providerId="ADAL" clId="{4D5768A2-B3A2-438A-AA39-E5385660B3C9}" dt="2024-06-24T00:01:43.824" v="3006" actId="478"/>
          <ac:picMkLst>
            <pc:docMk/>
            <pc:sldMk cId="1328327613" sldId="1917"/>
            <ac:picMk id="8" creationId="{B056B2BF-2009-5890-C6EA-BE3D4B574C80}"/>
          </ac:picMkLst>
        </pc:picChg>
        <pc:picChg chg="del">
          <ac:chgData name="Azzolini, Joe" userId="3b4df06d-2ff4-4163-97f9-10014245d65f" providerId="ADAL" clId="{4D5768A2-B3A2-438A-AA39-E5385660B3C9}" dt="2024-06-24T00:01:43.291" v="3005" actId="478"/>
          <ac:picMkLst>
            <pc:docMk/>
            <pc:sldMk cId="1328327613" sldId="1917"/>
            <ac:picMk id="9" creationId="{F2DBF6F6-A47D-4D5C-CBDE-104707787C0A}"/>
          </ac:picMkLst>
        </pc:picChg>
      </pc:sldChg>
    </pc:docChg>
  </pc:docChgLst>
  <pc:docChgLst>
    <pc:chgData name="Azzolini, Joe" userId="3b4df06d-2ff4-4163-97f9-10014245d65f" providerId="ADAL" clId="{4DB35F19-4BDC-4032-A8F9-42EE3EFE6BB2}"/>
    <pc:docChg chg="undo custSel addSld delSld modSld sldOrd modMainMaster addSection delSection modSection">
      <pc:chgData name="Azzolini, Joe" userId="3b4df06d-2ff4-4163-97f9-10014245d65f" providerId="ADAL" clId="{4DB35F19-4BDC-4032-A8F9-42EE3EFE6BB2}" dt="2024-08-05T23:15:07.025" v="5199" actId="1038"/>
      <pc:docMkLst>
        <pc:docMk/>
      </pc:docMkLst>
      <pc:sldChg chg="addSp delSp modSp add del mod">
        <pc:chgData name="Azzolini, Joe" userId="3b4df06d-2ff4-4163-97f9-10014245d65f" providerId="ADAL" clId="{4DB35F19-4BDC-4032-A8F9-42EE3EFE6BB2}" dt="2024-08-02T23:42:18.870" v="4051" actId="6549"/>
        <pc:sldMkLst>
          <pc:docMk/>
          <pc:sldMk cId="1282311659" sldId="1810"/>
        </pc:sldMkLst>
        <pc:spChg chg="mod">
          <ac:chgData name="Azzolini, Joe" userId="3b4df06d-2ff4-4163-97f9-10014245d65f" providerId="ADAL" clId="{4DB35F19-4BDC-4032-A8F9-42EE3EFE6BB2}" dt="2024-08-02T23:42:18.870" v="4051" actId="6549"/>
          <ac:spMkLst>
            <pc:docMk/>
            <pc:sldMk cId="1282311659" sldId="1810"/>
            <ac:spMk id="2" creationId="{F33A91C6-3525-4ED9-9DAD-924D563BC783}"/>
          </ac:spMkLst>
        </pc:spChg>
        <pc:spChg chg="mod">
          <ac:chgData name="Azzolini, Joe" userId="3b4df06d-2ff4-4163-97f9-10014245d65f" providerId="ADAL" clId="{4DB35F19-4BDC-4032-A8F9-42EE3EFE6BB2}" dt="2024-08-02T23:42:11.550" v="4048" actId="12"/>
          <ac:spMkLst>
            <pc:docMk/>
            <pc:sldMk cId="1282311659" sldId="1810"/>
            <ac:spMk id="4" creationId="{6F036143-E9F5-4148-BFED-1127BFD9FB6E}"/>
          </ac:spMkLst>
        </pc:spChg>
        <pc:spChg chg="add mod">
          <ac:chgData name="Azzolini, Joe" userId="3b4df06d-2ff4-4163-97f9-10014245d65f" providerId="ADAL" clId="{4DB35F19-4BDC-4032-A8F9-42EE3EFE6BB2}" dt="2024-08-02T23:42:03.596" v="4047" actId="1076"/>
          <ac:spMkLst>
            <pc:docMk/>
            <pc:sldMk cId="1282311659" sldId="1810"/>
            <ac:spMk id="5" creationId="{5AD165D1-ECED-9B83-C0A1-F3863FFF20DB}"/>
          </ac:spMkLst>
        </pc:spChg>
        <pc:picChg chg="add mod">
          <ac:chgData name="Azzolini, Joe" userId="3b4df06d-2ff4-4163-97f9-10014245d65f" providerId="ADAL" clId="{4DB35F19-4BDC-4032-A8F9-42EE3EFE6BB2}" dt="2024-08-02T23:41:10.459" v="4022" actId="1076"/>
          <ac:picMkLst>
            <pc:docMk/>
            <pc:sldMk cId="1282311659" sldId="1810"/>
            <ac:picMk id="3" creationId="{448654F2-D0A3-3C73-291F-61174DA19D0C}"/>
          </ac:picMkLst>
        </pc:picChg>
        <pc:picChg chg="del">
          <ac:chgData name="Azzolini, Joe" userId="3b4df06d-2ff4-4163-97f9-10014245d65f" providerId="ADAL" clId="{4DB35F19-4BDC-4032-A8F9-42EE3EFE6BB2}" dt="2024-08-02T23:40:42.334" v="4019" actId="478"/>
          <ac:picMkLst>
            <pc:docMk/>
            <pc:sldMk cId="1282311659" sldId="1810"/>
            <ac:picMk id="6" creationId="{E646571A-BF70-FC5D-ED00-3E40A3FC1D5F}"/>
          </ac:picMkLst>
        </pc:picChg>
        <pc:picChg chg="del">
          <ac:chgData name="Azzolini, Joe" userId="3b4df06d-2ff4-4163-97f9-10014245d65f" providerId="ADAL" clId="{4DB35F19-4BDC-4032-A8F9-42EE3EFE6BB2}" dt="2024-08-02T23:40:42.823" v="4020" actId="478"/>
          <ac:picMkLst>
            <pc:docMk/>
            <pc:sldMk cId="1282311659" sldId="1810"/>
            <ac:picMk id="1026" creationId="{0E23AE57-C6EB-A52B-BC19-82D45B070221}"/>
          </ac:picMkLst>
        </pc:picChg>
      </pc:sldChg>
      <pc:sldChg chg="add del">
        <pc:chgData name="Azzolini, Joe" userId="3b4df06d-2ff4-4163-97f9-10014245d65f" providerId="ADAL" clId="{4DB35F19-4BDC-4032-A8F9-42EE3EFE6BB2}" dt="2024-08-01T22:31:00.886" v="1766" actId="47"/>
        <pc:sldMkLst>
          <pc:docMk/>
          <pc:sldMk cId="2448681558" sldId="1822"/>
        </pc:sldMkLst>
      </pc:sldChg>
      <pc:sldChg chg="addSp delSp modSp mod modTransition delAnim">
        <pc:chgData name="Azzolini, Joe" userId="3b4df06d-2ff4-4163-97f9-10014245d65f" providerId="ADAL" clId="{4DB35F19-4BDC-4032-A8F9-42EE3EFE6BB2}" dt="2024-08-05T23:15:07.025" v="5199" actId="1038"/>
        <pc:sldMkLst>
          <pc:docMk/>
          <pc:sldMk cId="3876688609" sldId="1827"/>
        </pc:sldMkLst>
        <pc:spChg chg="add mod">
          <ac:chgData name="Azzolini, Joe" userId="3b4df06d-2ff4-4163-97f9-10014245d65f" providerId="ADAL" clId="{4DB35F19-4BDC-4032-A8F9-42EE3EFE6BB2}" dt="2024-08-05T23:15:07.025" v="5199" actId="1038"/>
          <ac:spMkLst>
            <pc:docMk/>
            <pc:sldMk cId="3876688609" sldId="1827"/>
            <ac:spMk id="8" creationId="{91B49031-5BD6-6F65-97EE-638D39B84F8B}"/>
          </ac:spMkLst>
        </pc:spChg>
        <pc:spChg chg="mod">
          <ac:chgData name="Azzolini, Joe" userId="3b4df06d-2ff4-4163-97f9-10014245d65f" providerId="ADAL" clId="{4DB35F19-4BDC-4032-A8F9-42EE3EFE6BB2}" dt="2024-08-01T18:30:37.168" v="50" actId="403"/>
          <ac:spMkLst>
            <pc:docMk/>
            <pc:sldMk cId="3876688609" sldId="1827"/>
            <ac:spMk id="11" creationId="{6B2CD9A4-FE38-0348-8473-FF6A90A05EDD}"/>
          </ac:spMkLst>
        </pc:spChg>
        <pc:spChg chg="mod">
          <ac:chgData name="Azzolini, Joe" userId="3b4df06d-2ff4-4163-97f9-10014245d65f" providerId="ADAL" clId="{4DB35F19-4BDC-4032-A8F9-42EE3EFE6BB2}" dt="2024-08-01T18:30:27.022" v="48" actId="20577"/>
          <ac:spMkLst>
            <pc:docMk/>
            <pc:sldMk cId="3876688609" sldId="1827"/>
            <ac:spMk id="12" creationId="{F002F8C0-0D26-4548-BDE5-A40ACAAEC989}"/>
          </ac:spMkLst>
        </pc:spChg>
        <pc:picChg chg="add del mod">
          <ac:chgData name="Azzolini, Joe" userId="3b4df06d-2ff4-4163-97f9-10014245d65f" providerId="ADAL" clId="{4DB35F19-4BDC-4032-A8F9-42EE3EFE6BB2}" dt="2024-08-05T22:46:40.830" v="5169"/>
          <ac:picMkLst>
            <pc:docMk/>
            <pc:sldMk cId="3876688609" sldId="1827"/>
            <ac:picMk id="2" creationId="{66AE841D-E8C4-8797-F1B1-DC6FEF8CD7DA}"/>
          </ac:picMkLst>
        </pc:picChg>
        <pc:picChg chg="add del mod">
          <ac:chgData name="Azzolini, Joe" userId="3b4df06d-2ff4-4163-97f9-10014245d65f" providerId="ADAL" clId="{4DB35F19-4BDC-4032-A8F9-42EE3EFE6BB2}" dt="2024-08-05T22:52:02.162" v="5173" actId="478"/>
          <ac:picMkLst>
            <pc:docMk/>
            <pc:sldMk cId="3876688609" sldId="1827"/>
            <ac:picMk id="3" creationId="{AAD55419-179D-4D5F-F087-AEFF33E5CA8B}"/>
          </ac:picMkLst>
        </pc:picChg>
        <pc:picChg chg="del">
          <ac:chgData name="Azzolini, Joe" userId="3b4df06d-2ff4-4163-97f9-10014245d65f" providerId="ADAL" clId="{4DB35F19-4BDC-4032-A8F9-42EE3EFE6BB2}" dt="2024-08-01T18:30:06.072" v="0" actId="478"/>
          <ac:picMkLst>
            <pc:docMk/>
            <pc:sldMk cId="3876688609" sldId="1827"/>
            <ac:picMk id="4" creationId="{4BA01938-A9E2-475A-96C1-2A77A5ED5760}"/>
          </ac:picMkLst>
        </pc:picChg>
        <pc:picChg chg="add del mod">
          <ac:chgData name="Azzolini, Joe" userId="3b4df06d-2ff4-4163-97f9-10014245d65f" providerId="ADAL" clId="{4DB35F19-4BDC-4032-A8F9-42EE3EFE6BB2}" dt="2024-08-05T22:47:44.908" v="5171" actId="478"/>
          <ac:picMkLst>
            <pc:docMk/>
            <pc:sldMk cId="3876688609" sldId="1827"/>
            <ac:picMk id="6" creationId="{3EDC810A-5618-E239-E405-737BFC33211B}"/>
          </ac:picMkLst>
        </pc:picChg>
      </pc:sldChg>
      <pc:sldChg chg="del">
        <pc:chgData name="Azzolini, Joe" userId="3b4df06d-2ff4-4163-97f9-10014245d65f" providerId="ADAL" clId="{4DB35F19-4BDC-4032-A8F9-42EE3EFE6BB2}" dt="2024-08-01T21:57:20.872" v="1763" actId="47"/>
        <pc:sldMkLst>
          <pc:docMk/>
          <pc:sldMk cId="3508662636" sldId="1834"/>
        </pc:sldMkLst>
      </pc:sldChg>
      <pc:sldChg chg="del">
        <pc:chgData name="Azzolini, Joe" userId="3b4df06d-2ff4-4163-97f9-10014245d65f" providerId="ADAL" clId="{4DB35F19-4BDC-4032-A8F9-42EE3EFE6BB2}" dt="2024-08-01T22:32:52.825" v="1769" actId="18676"/>
        <pc:sldMkLst>
          <pc:docMk/>
          <pc:sldMk cId="2219957043" sldId="1851"/>
        </pc:sldMkLst>
      </pc:sldChg>
      <pc:sldChg chg="del">
        <pc:chgData name="Azzolini, Joe" userId="3b4df06d-2ff4-4163-97f9-10014245d65f" providerId="ADAL" clId="{4DB35F19-4BDC-4032-A8F9-42EE3EFE6BB2}" dt="2024-08-01T22:32:52.825" v="1769" actId="18676"/>
        <pc:sldMkLst>
          <pc:docMk/>
          <pc:sldMk cId="308147927" sldId="1852"/>
        </pc:sldMkLst>
      </pc:sldChg>
      <pc:sldChg chg="del">
        <pc:chgData name="Azzolini, Joe" userId="3b4df06d-2ff4-4163-97f9-10014245d65f" providerId="ADAL" clId="{4DB35F19-4BDC-4032-A8F9-42EE3EFE6BB2}" dt="2024-08-01T22:32:52.825" v="1769" actId="18676"/>
        <pc:sldMkLst>
          <pc:docMk/>
          <pc:sldMk cId="848898720" sldId="1854"/>
        </pc:sldMkLst>
      </pc:sldChg>
      <pc:sldChg chg="del">
        <pc:chgData name="Azzolini, Joe" userId="3b4df06d-2ff4-4163-97f9-10014245d65f" providerId="ADAL" clId="{4DB35F19-4BDC-4032-A8F9-42EE3EFE6BB2}" dt="2024-08-01T22:32:52.825" v="1769" actId="18676"/>
        <pc:sldMkLst>
          <pc:docMk/>
          <pc:sldMk cId="3322789264" sldId="1858"/>
        </pc:sldMkLst>
      </pc:sldChg>
      <pc:sldChg chg="del">
        <pc:chgData name="Azzolini, Joe" userId="3b4df06d-2ff4-4163-97f9-10014245d65f" providerId="ADAL" clId="{4DB35F19-4BDC-4032-A8F9-42EE3EFE6BB2}" dt="2024-08-01T22:32:52.825" v="1769" actId="18676"/>
        <pc:sldMkLst>
          <pc:docMk/>
          <pc:sldMk cId="829397115" sldId="1859"/>
        </pc:sldMkLst>
      </pc:sldChg>
      <pc:sldChg chg="del">
        <pc:chgData name="Azzolini, Joe" userId="3b4df06d-2ff4-4163-97f9-10014245d65f" providerId="ADAL" clId="{4DB35F19-4BDC-4032-A8F9-42EE3EFE6BB2}" dt="2024-08-01T22:32:52.825" v="1769" actId="18676"/>
        <pc:sldMkLst>
          <pc:docMk/>
          <pc:sldMk cId="3765641553" sldId="1860"/>
        </pc:sldMkLst>
      </pc:sldChg>
      <pc:sldChg chg="delSp modSp mod modTransition modNotesTx">
        <pc:chgData name="Azzolini, Joe" userId="3b4df06d-2ff4-4163-97f9-10014245d65f" providerId="ADAL" clId="{4DB35F19-4BDC-4032-A8F9-42EE3EFE6BB2}" dt="2024-08-02T00:47:48.446" v="3993"/>
        <pc:sldMkLst>
          <pc:docMk/>
          <pc:sldMk cId="3459191391" sldId="1861"/>
        </pc:sldMkLst>
        <pc:spChg chg="mod">
          <ac:chgData name="Azzolini, Joe" userId="3b4df06d-2ff4-4163-97f9-10014245d65f" providerId="ADAL" clId="{4DB35F19-4BDC-4032-A8F9-42EE3EFE6BB2}" dt="2024-08-01T18:44:47.904" v="233" actId="403"/>
          <ac:spMkLst>
            <pc:docMk/>
            <pc:sldMk cId="3459191391" sldId="1861"/>
            <ac:spMk id="5" creationId="{8D3B0C6B-D448-440D-B91C-043AD5E3FF24}"/>
          </ac:spMkLst>
        </pc:spChg>
        <pc:spChg chg="del">
          <ac:chgData name="Azzolini, Joe" userId="3b4df06d-2ff4-4163-97f9-10014245d65f" providerId="ADAL" clId="{4DB35F19-4BDC-4032-A8F9-42EE3EFE6BB2}" dt="2024-08-01T18:45:12.333" v="239" actId="478"/>
          <ac:spMkLst>
            <pc:docMk/>
            <pc:sldMk cId="3459191391" sldId="1861"/>
            <ac:spMk id="14" creationId="{BDD9534B-AE52-1642-B64F-F50B850D1645}"/>
          </ac:spMkLst>
        </pc:spChg>
        <pc:spChg chg="del">
          <ac:chgData name="Azzolini, Joe" userId="3b4df06d-2ff4-4163-97f9-10014245d65f" providerId="ADAL" clId="{4DB35F19-4BDC-4032-A8F9-42EE3EFE6BB2}" dt="2024-08-01T18:45:05.342" v="234" actId="478"/>
          <ac:spMkLst>
            <pc:docMk/>
            <pc:sldMk cId="3459191391" sldId="1861"/>
            <ac:spMk id="15" creationId="{F613F4DB-6ED8-2B6D-E2C6-C6DB4948B170}"/>
          </ac:spMkLst>
        </pc:spChg>
        <pc:picChg chg="del">
          <ac:chgData name="Azzolini, Joe" userId="3b4df06d-2ff4-4163-97f9-10014245d65f" providerId="ADAL" clId="{4DB35F19-4BDC-4032-A8F9-42EE3EFE6BB2}" dt="2024-08-01T18:45:10.134" v="235" actId="478"/>
          <ac:picMkLst>
            <pc:docMk/>
            <pc:sldMk cId="3459191391" sldId="1861"/>
            <ac:picMk id="7" creationId="{C385FDC2-2BE4-CEC6-2E37-8AA2AF75988F}"/>
          </ac:picMkLst>
        </pc:picChg>
        <pc:picChg chg="del">
          <ac:chgData name="Azzolini, Joe" userId="3b4df06d-2ff4-4163-97f9-10014245d65f" providerId="ADAL" clId="{4DB35F19-4BDC-4032-A8F9-42EE3EFE6BB2}" dt="2024-08-01T18:45:10.612" v="236" actId="478"/>
          <ac:picMkLst>
            <pc:docMk/>
            <pc:sldMk cId="3459191391" sldId="1861"/>
            <ac:picMk id="8" creationId="{40355BA0-3597-7A8E-7C0F-711DD1BFE7F7}"/>
          </ac:picMkLst>
        </pc:picChg>
        <pc:picChg chg="del">
          <ac:chgData name="Azzolini, Joe" userId="3b4df06d-2ff4-4163-97f9-10014245d65f" providerId="ADAL" clId="{4DB35F19-4BDC-4032-A8F9-42EE3EFE6BB2}" dt="2024-08-01T18:45:10.972" v="237" actId="478"/>
          <ac:picMkLst>
            <pc:docMk/>
            <pc:sldMk cId="3459191391" sldId="1861"/>
            <ac:picMk id="9" creationId="{1880B544-37A5-D9CB-E8BB-BC26363215E1}"/>
          </ac:picMkLst>
        </pc:picChg>
        <pc:picChg chg="del">
          <ac:chgData name="Azzolini, Joe" userId="3b4df06d-2ff4-4163-97f9-10014245d65f" providerId="ADAL" clId="{4DB35F19-4BDC-4032-A8F9-42EE3EFE6BB2}" dt="2024-08-01T18:45:11.576" v="238" actId="478"/>
          <ac:picMkLst>
            <pc:docMk/>
            <pc:sldMk cId="3459191391" sldId="1861"/>
            <ac:picMk id="13" creationId="{44F97C52-4651-570C-B5A9-5772888C9422}"/>
          </ac:picMkLst>
        </pc:picChg>
      </pc:sldChg>
      <pc:sldChg chg="modSp mod ord modTransition">
        <pc:chgData name="Azzolini, Joe" userId="3b4df06d-2ff4-4163-97f9-10014245d65f" providerId="ADAL" clId="{4DB35F19-4BDC-4032-A8F9-42EE3EFE6BB2}" dt="2024-08-02T00:47:48.446" v="3993"/>
        <pc:sldMkLst>
          <pc:docMk/>
          <pc:sldMk cId="453449041" sldId="1862"/>
        </pc:sldMkLst>
        <pc:spChg chg="mod">
          <ac:chgData name="Azzolini, Joe" userId="3b4df06d-2ff4-4163-97f9-10014245d65f" providerId="ADAL" clId="{4DB35F19-4BDC-4032-A8F9-42EE3EFE6BB2}" dt="2024-08-01T18:39:05.457" v="198"/>
          <ac:spMkLst>
            <pc:docMk/>
            <pc:sldMk cId="453449041" sldId="1862"/>
            <ac:spMk id="2" creationId="{B36AF5CF-83FA-4470-ACCA-077CC9A46EBE}"/>
          </ac:spMkLst>
        </pc:spChg>
        <pc:spChg chg="mod">
          <ac:chgData name="Azzolini, Joe" userId="3b4df06d-2ff4-4163-97f9-10014245d65f" providerId="ADAL" clId="{4DB35F19-4BDC-4032-A8F9-42EE3EFE6BB2}" dt="2024-08-01T21:37:55.263" v="1735" actId="14100"/>
          <ac:spMkLst>
            <pc:docMk/>
            <pc:sldMk cId="453449041" sldId="1862"/>
            <ac:spMk id="3" creationId="{DDC04AB4-23C0-449C-9893-90314C71539A}"/>
          </ac:spMkLst>
        </pc:spChg>
        <pc:spChg chg="mod">
          <ac:chgData name="Azzolini, Joe" userId="3b4df06d-2ff4-4163-97f9-10014245d65f" providerId="ADAL" clId="{4DB35F19-4BDC-4032-A8F9-42EE3EFE6BB2}" dt="2024-08-01T18:49:06.914" v="375" actId="1076"/>
          <ac:spMkLst>
            <pc:docMk/>
            <pc:sldMk cId="453449041" sldId="1862"/>
            <ac:spMk id="11" creationId="{1A5A731C-7C9E-494F-AFD3-C6E7DA8781E8}"/>
          </ac:spMkLst>
        </pc:spChg>
        <pc:spChg chg="mod">
          <ac:chgData name="Azzolini, Joe" userId="3b4df06d-2ff4-4163-97f9-10014245d65f" providerId="ADAL" clId="{4DB35F19-4BDC-4032-A8F9-42EE3EFE6BB2}" dt="2024-08-01T18:49:10.291" v="376" actId="1076"/>
          <ac:spMkLst>
            <pc:docMk/>
            <pc:sldMk cId="453449041" sldId="1862"/>
            <ac:spMk id="12" creationId="{B3ED43E4-7AAB-4F96-A414-8BFF023C3E58}"/>
          </ac:spMkLst>
        </pc:spChg>
        <pc:grpChg chg="mod">
          <ac:chgData name="Azzolini, Joe" userId="3b4df06d-2ff4-4163-97f9-10014245d65f" providerId="ADAL" clId="{4DB35F19-4BDC-4032-A8F9-42EE3EFE6BB2}" dt="2024-08-01T21:37:47.845" v="1734" actId="1076"/>
          <ac:grpSpMkLst>
            <pc:docMk/>
            <pc:sldMk cId="453449041" sldId="1862"/>
            <ac:grpSpMk id="7" creationId="{84FC23EF-5C68-4C2F-95C3-289438BA36DD}"/>
          </ac:grpSpMkLst>
        </pc:grpChg>
      </pc:sldChg>
      <pc:sldChg chg="addSp delSp modSp mod modTransition">
        <pc:chgData name="Azzolini, Joe" userId="3b4df06d-2ff4-4163-97f9-10014245d65f" providerId="ADAL" clId="{4DB35F19-4BDC-4032-A8F9-42EE3EFE6BB2}" dt="2024-08-02T00:47:48.446" v="3993"/>
        <pc:sldMkLst>
          <pc:docMk/>
          <pc:sldMk cId="1386202905" sldId="1863"/>
        </pc:sldMkLst>
        <pc:spChg chg="mod">
          <ac:chgData name="Azzolini, Joe" userId="3b4df06d-2ff4-4163-97f9-10014245d65f" providerId="ADAL" clId="{4DB35F19-4BDC-4032-A8F9-42EE3EFE6BB2}" dt="2024-08-02T00:45:18.819" v="3990" actId="14100"/>
          <ac:spMkLst>
            <pc:docMk/>
            <pc:sldMk cId="1386202905" sldId="1863"/>
            <ac:spMk id="4" creationId="{F63C0256-774A-750B-6295-D04DB95F57D0}"/>
          </ac:spMkLst>
        </pc:spChg>
        <pc:spChg chg="add del mod ord">
          <ac:chgData name="Azzolini, Joe" userId="3b4df06d-2ff4-4163-97f9-10014245d65f" providerId="ADAL" clId="{4DB35F19-4BDC-4032-A8F9-42EE3EFE6BB2}" dt="2024-08-02T00:45:10.430" v="3986" actId="478"/>
          <ac:spMkLst>
            <pc:docMk/>
            <pc:sldMk cId="1386202905" sldId="1863"/>
            <ac:spMk id="5" creationId="{575F9BF0-2260-CD12-BFD8-0B279E6723C2}"/>
          </ac:spMkLst>
        </pc:spChg>
        <pc:picChg chg="del">
          <ac:chgData name="Azzolini, Joe" userId="3b4df06d-2ff4-4163-97f9-10014245d65f" providerId="ADAL" clId="{4DB35F19-4BDC-4032-A8F9-42EE3EFE6BB2}" dt="2024-08-02T00:45:10.024" v="3985" actId="478"/>
          <ac:picMkLst>
            <pc:docMk/>
            <pc:sldMk cId="1386202905" sldId="1863"/>
            <ac:picMk id="9" creationId="{4AD7B947-7F53-3C66-B39A-DF09ADFFE9CB}"/>
          </ac:picMkLst>
        </pc:picChg>
        <pc:picChg chg="del">
          <ac:chgData name="Azzolini, Joe" userId="3b4df06d-2ff4-4163-97f9-10014245d65f" providerId="ADAL" clId="{4DB35F19-4BDC-4032-A8F9-42EE3EFE6BB2}" dt="2024-08-02T00:45:11.464" v="3988" actId="478"/>
          <ac:picMkLst>
            <pc:docMk/>
            <pc:sldMk cId="1386202905" sldId="1863"/>
            <ac:picMk id="10" creationId="{1F4D7CA9-1254-B6A9-2EC9-6A9F2D1778B2}"/>
          </ac:picMkLst>
        </pc:picChg>
        <pc:picChg chg="del">
          <ac:chgData name="Azzolini, Joe" userId="3b4df06d-2ff4-4163-97f9-10014245d65f" providerId="ADAL" clId="{4DB35F19-4BDC-4032-A8F9-42EE3EFE6BB2}" dt="2024-08-02T00:45:10.832" v="3987" actId="478"/>
          <ac:picMkLst>
            <pc:docMk/>
            <pc:sldMk cId="1386202905" sldId="1863"/>
            <ac:picMk id="11" creationId="{8A4B596D-E8DD-96CB-C185-C78F71D13B47}"/>
          </ac:picMkLst>
        </pc:picChg>
      </pc:sldChg>
      <pc:sldChg chg="modSp mod ord modTransition">
        <pc:chgData name="Azzolini, Joe" userId="3b4df06d-2ff4-4163-97f9-10014245d65f" providerId="ADAL" clId="{4DB35F19-4BDC-4032-A8F9-42EE3EFE6BB2}" dt="2024-08-02T00:47:48.446" v="3993"/>
        <pc:sldMkLst>
          <pc:docMk/>
          <pc:sldMk cId="3528289503" sldId="1864"/>
        </pc:sldMkLst>
        <pc:spChg chg="mod">
          <ac:chgData name="Azzolini, Joe" userId="3b4df06d-2ff4-4163-97f9-10014245d65f" providerId="ADAL" clId="{4DB35F19-4BDC-4032-A8F9-42EE3EFE6BB2}" dt="2024-08-01T18:50:21.053" v="390" actId="14100"/>
          <ac:spMkLst>
            <pc:docMk/>
            <pc:sldMk cId="3528289503" sldId="1864"/>
            <ac:spMk id="9" creationId="{EF28F901-82DC-4C92-A1FF-0F5B559BCBCF}"/>
          </ac:spMkLst>
        </pc:spChg>
      </pc:sldChg>
      <pc:sldChg chg="addSp delSp modSp mod modTransition">
        <pc:chgData name="Azzolini, Joe" userId="3b4df06d-2ff4-4163-97f9-10014245d65f" providerId="ADAL" clId="{4DB35F19-4BDC-4032-A8F9-42EE3EFE6BB2}" dt="2024-08-02T00:47:48.446" v="3993"/>
        <pc:sldMkLst>
          <pc:docMk/>
          <pc:sldMk cId="2710634031" sldId="1865"/>
        </pc:sldMkLst>
        <pc:spChg chg="mod">
          <ac:chgData name="Azzolini, Joe" userId="3b4df06d-2ff4-4163-97f9-10014245d65f" providerId="ADAL" clId="{4DB35F19-4BDC-4032-A8F9-42EE3EFE6BB2}" dt="2024-08-01T23:22:17.003" v="2528" actId="20577"/>
          <ac:spMkLst>
            <pc:docMk/>
            <pc:sldMk cId="2710634031" sldId="1865"/>
            <ac:spMk id="2" creationId="{5E41934C-0D47-4D3B-9695-DCF42B4C196A}"/>
          </ac:spMkLst>
        </pc:spChg>
        <pc:spChg chg="mod">
          <ac:chgData name="Azzolini, Joe" userId="3b4df06d-2ff4-4163-97f9-10014245d65f" providerId="ADAL" clId="{4DB35F19-4BDC-4032-A8F9-42EE3EFE6BB2}" dt="2024-08-01T18:55:23.260" v="632"/>
          <ac:spMkLst>
            <pc:docMk/>
            <pc:sldMk cId="2710634031" sldId="1865"/>
            <ac:spMk id="3" creationId="{D5E09967-01A8-4CA8-8323-40FDFE6655D7}"/>
          </ac:spMkLst>
        </pc:spChg>
        <pc:spChg chg="add del mod">
          <ac:chgData name="Azzolini, Joe" userId="3b4df06d-2ff4-4163-97f9-10014245d65f" providerId="ADAL" clId="{4DB35F19-4BDC-4032-A8F9-42EE3EFE6BB2}" dt="2024-08-01T18:55:23.260" v="632"/>
          <ac:spMkLst>
            <pc:docMk/>
            <pc:sldMk cId="2710634031" sldId="1865"/>
            <ac:spMk id="5" creationId="{357A5A63-27FB-F1BC-83B4-004F2DC86153}"/>
          </ac:spMkLst>
        </pc:spChg>
        <pc:spChg chg="add del mod">
          <ac:chgData name="Azzolini, Joe" userId="3b4df06d-2ff4-4163-97f9-10014245d65f" providerId="ADAL" clId="{4DB35F19-4BDC-4032-A8F9-42EE3EFE6BB2}" dt="2024-08-01T18:55:23.260" v="632"/>
          <ac:spMkLst>
            <pc:docMk/>
            <pc:sldMk cId="2710634031" sldId="1865"/>
            <ac:spMk id="6" creationId="{CB2C06EE-CA6F-14DA-6119-8B34A3ACEC71}"/>
          </ac:spMkLst>
        </pc:spChg>
        <pc:spChg chg="add del mod">
          <ac:chgData name="Azzolini, Joe" userId="3b4df06d-2ff4-4163-97f9-10014245d65f" providerId="ADAL" clId="{4DB35F19-4BDC-4032-A8F9-42EE3EFE6BB2}" dt="2024-08-01T18:55:23.260" v="632"/>
          <ac:spMkLst>
            <pc:docMk/>
            <pc:sldMk cId="2710634031" sldId="1865"/>
            <ac:spMk id="7" creationId="{9E7F1AC9-3C57-3B8D-BFE1-3729D3457019}"/>
          </ac:spMkLst>
        </pc:spChg>
        <pc:spChg chg="mod">
          <ac:chgData name="Azzolini, Joe" userId="3b4df06d-2ff4-4163-97f9-10014245d65f" providerId="ADAL" clId="{4DB35F19-4BDC-4032-A8F9-42EE3EFE6BB2}" dt="2024-08-01T18:57:16.353" v="680" actId="113"/>
          <ac:spMkLst>
            <pc:docMk/>
            <pc:sldMk cId="2710634031" sldId="1865"/>
            <ac:spMk id="10" creationId="{00000000-0000-0000-0000-000000000000}"/>
          </ac:spMkLst>
        </pc:spChg>
      </pc:sldChg>
      <pc:sldChg chg="modSp mod ord modTransition modNotesTx">
        <pc:chgData name="Azzolini, Joe" userId="3b4df06d-2ff4-4163-97f9-10014245d65f" providerId="ADAL" clId="{4DB35F19-4BDC-4032-A8F9-42EE3EFE6BB2}" dt="2024-08-02T00:47:48.446" v="3993"/>
        <pc:sldMkLst>
          <pc:docMk/>
          <pc:sldMk cId="124071273" sldId="1866"/>
        </pc:sldMkLst>
        <pc:spChg chg="mod">
          <ac:chgData name="Azzolini, Joe" userId="3b4df06d-2ff4-4163-97f9-10014245d65f" providerId="ADAL" clId="{4DB35F19-4BDC-4032-A8F9-42EE3EFE6BB2}" dt="2024-08-01T18:38:10.925" v="197" actId="20577"/>
          <ac:spMkLst>
            <pc:docMk/>
            <pc:sldMk cId="124071273" sldId="1866"/>
            <ac:spMk id="2" creationId="{B36AF5CF-83FA-4470-ACCA-077CC9A46EBE}"/>
          </ac:spMkLst>
        </pc:spChg>
        <pc:spChg chg="mod">
          <ac:chgData name="Azzolini, Joe" userId="3b4df06d-2ff4-4163-97f9-10014245d65f" providerId="ADAL" clId="{4DB35F19-4BDC-4032-A8F9-42EE3EFE6BB2}" dt="2024-08-01T18:46:38.035" v="363" actId="20577"/>
          <ac:spMkLst>
            <pc:docMk/>
            <pc:sldMk cId="124071273" sldId="1866"/>
            <ac:spMk id="3" creationId="{DDC04AB4-23C0-449C-9893-90314C71539A}"/>
          </ac:spMkLst>
        </pc:spChg>
        <pc:grpChg chg="mod">
          <ac:chgData name="Azzolini, Joe" userId="3b4df06d-2ff4-4163-97f9-10014245d65f" providerId="ADAL" clId="{4DB35F19-4BDC-4032-A8F9-42EE3EFE6BB2}" dt="2024-08-01T18:46:46.004" v="365" actId="1076"/>
          <ac:grpSpMkLst>
            <pc:docMk/>
            <pc:sldMk cId="124071273" sldId="1866"/>
            <ac:grpSpMk id="14" creationId="{2AF9F595-F140-16B5-D72E-F51216BC0C20}"/>
          </ac:grpSpMkLst>
        </pc:grpChg>
      </pc:sldChg>
      <pc:sldChg chg="del">
        <pc:chgData name="Azzolini, Joe" userId="3b4df06d-2ff4-4163-97f9-10014245d65f" providerId="ADAL" clId="{4DB35F19-4BDC-4032-A8F9-42EE3EFE6BB2}" dt="2024-08-01T23:22:22.562" v="2529" actId="47"/>
        <pc:sldMkLst>
          <pc:docMk/>
          <pc:sldMk cId="2776739610" sldId="1869"/>
        </pc:sldMkLst>
      </pc:sldChg>
      <pc:sldChg chg="del">
        <pc:chgData name="Azzolini, Joe" userId="3b4df06d-2ff4-4163-97f9-10014245d65f" providerId="ADAL" clId="{4DB35F19-4BDC-4032-A8F9-42EE3EFE6BB2}" dt="2024-08-01T22:32:52.825" v="1769" actId="18676"/>
        <pc:sldMkLst>
          <pc:docMk/>
          <pc:sldMk cId="645549138" sldId="1870"/>
        </pc:sldMkLst>
      </pc:sldChg>
      <pc:sldChg chg="modTransition">
        <pc:chgData name="Azzolini, Joe" userId="3b4df06d-2ff4-4163-97f9-10014245d65f" providerId="ADAL" clId="{4DB35F19-4BDC-4032-A8F9-42EE3EFE6BB2}" dt="2024-08-02T00:47:48.446" v="3993"/>
        <pc:sldMkLst>
          <pc:docMk/>
          <pc:sldMk cId="3960153464" sldId="1875"/>
        </pc:sldMkLst>
      </pc:sldChg>
      <pc:sldChg chg="modSp mod modTransition">
        <pc:chgData name="Azzolini, Joe" userId="3b4df06d-2ff4-4163-97f9-10014245d65f" providerId="ADAL" clId="{4DB35F19-4BDC-4032-A8F9-42EE3EFE6BB2}" dt="2024-08-02T00:47:48.446" v="3993"/>
        <pc:sldMkLst>
          <pc:docMk/>
          <pc:sldMk cId="3179518830" sldId="1889"/>
        </pc:sldMkLst>
        <pc:spChg chg="mod">
          <ac:chgData name="Azzolini, Joe" userId="3b4df06d-2ff4-4163-97f9-10014245d65f" providerId="ADAL" clId="{4DB35F19-4BDC-4032-A8F9-42EE3EFE6BB2}" dt="2024-08-01T22:55:29.834" v="1971" actId="20577"/>
          <ac:spMkLst>
            <pc:docMk/>
            <pc:sldMk cId="3179518830" sldId="1889"/>
            <ac:spMk id="6" creationId="{4E60D77E-E3F8-1F60-D08C-835BAB1AF6C8}"/>
          </ac:spMkLst>
        </pc:spChg>
      </pc:sldChg>
      <pc:sldChg chg="addSp modSp mod modTransition">
        <pc:chgData name="Azzolini, Joe" userId="3b4df06d-2ff4-4163-97f9-10014245d65f" providerId="ADAL" clId="{4DB35F19-4BDC-4032-A8F9-42EE3EFE6BB2}" dt="2024-08-04T22:43:16.020" v="4094" actId="1076"/>
        <pc:sldMkLst>
          <pc:docMk/>
          <pc:sldMk cId="1006499617" sldId="1890"/>
        </pc:sldMkLst>
        <pc:spChg chg="mod">
          <ac:chgData name="Azzolini, Joe" userId="3b4df06d-2ff4-4163-97f9-10014245d65f" providerId="ADAL" clId="{4DB35F19-4BDC-4032-A8F9-42EE3EFE6BB2}" dt="2024-08-04T22:43:07.378" v="4092" actId="1076"/>
          <ac:spMkLst>
            <pc:docMk/>
            <pc:sldMk cId="1006499617" sldId="1890"/>
            <ac:spMk id="4" creationId="{52A8DD88-16FD-4EB1-8527-4539CA6F1E6B}"/>
          </ac:spMkLst>
        </pc:spChg>
        <pc:spChg chg="mod">
          <ac:chgData name="Azzolini, Joe" userId="3b4df06d-2ff4-4163-97f9-10014245d65f" providerId="ADAL" clId="{4DB35F19-4BDC-4032-A8F9-42EE3EFE6BB2}" dt="2024-08-04T22:43:07.378" v="4092" actId="1076"/>
          <ac:spMkLst>
            <pc:docMk/>
            <pc:sldMk cId="1006499617" sldId="1890"/>
            <ac:spMk id="6" creationId="{4E60D77E-E3F8-1F60-D08C-835BAB1AF6C8}"/>
          </ac:spMkLst>
        </pc:spChg>
        <pc:spChg chg="mod">
          <ac:chgData name="Azzolini, Joe" userId="3b4df06d-2ff4-4163-97f9-10014245d65f" providerId="ADAL" clId="{4DB35F19-4BDC-4032-A8F9-42EE3EFE6BB2}" dt="2024-08-01T22:38:55.124" v="1798" actId="20577"/>
          <ac:spMkLst>
            <pc:docMk/>
            <pc:sldMk cId="1006499617" sldId="1890"/>
            <ac:spMk id="10" creationId="{BCBFBA85-96E3-ABE7-B7E3-30722BA5B545}"/>
          </ac:spMkLst>
        </pc:spChg>
        <pc:picChg chg="add mod">
          <ac:chgData name="Azzolini, Joe" userId="3b4df06d-2ff4-4163-97f9-10014245d65f" providerId="ADAL" clId="{4DB35F19-4BDC-4032-A8F9-42EE3EFE6BB2}" dt="2024-08-04T22:43:16.020" v="4094" actId="1076"/>
          <ac:picMkLst>
            <pc:docMk/>
            <pc:sldMk cId="1006499617" sldId="1890"/>
            <ac:picMk id="5" creationId="{1991293C-8A1E-17A6-4B4E-4DBEEEF610B1}"/>
          </ac:picMkLst>
        </pc:picChg>
        <pc:picChg chg="mod">
          <ac:chgData name="Azzolini, Joe" userId="3b4df06d-2ff4-4163-97f9-10014245d65f" providerId="ADAL" clId="{4DB35F19-4BDC-4032-A8F9-42EE3EFE6BB2}" dt="2024-08-04T22:43:10.774" v="4093" actId="1076"/>
          <ac:picMkLst>
            <pc:docMk/>
            <pc:sldMk cId="1006499617" sldId="1890"/>
            <ac:picMk id="8" creationId="{2871CC88-212A-243C-024C-3F96831BB9E1}"/>
          </ac:picMkLst>
        </pc:picChg>
      </pc:sldChg>
      <pc:sldChg chg="modSp del mod">
        <pc:chgData name="Azzolini, Joe" userId="3b4df06d-2ff4-4163-97f9-10014245d65f" providerId="ADAL" clId="{4DB35F19-4BDC-4032-A8F9-42EE3EFE6BB2}" dt="2024-08-01T22:41:57.508" v="1818" actId="47"/>
        <pc:sldMkLst>
          <pc:docMk/>
          <pc:sldMk cId="4053409916" sldId="1891"/>
        </pc:sldMkLst>
        <pc:spChg chg="mod">
          <ac:chgData name="Azzolini, Joe" userId="3b4df06d-2ff4-4163-97f9-10014245d65f" providerId="ADAL" clId="{4DB35F19-4BDC-4032-A8F9-42EE3EFE6BB2}" dt="2024-08-01T22:39:30.406" v="1806" actId="1035"/>
          <ac:spMkLst>
            <pc:docMk/>
            <pc:sldMk cId="4053409916" sldId="1891"/>
            <ac:spMk id="7" creationId="{F02E614F-78E2-9184-90E7-7F09FC2CFF08}"/>
          </ac:spMkLst>
        </pc:spChg>
      </pc:sldChg>
      <pc:sldChg chg="del">
        <pc:chgData name="Azzolini, Joe" userId="3b4df06d-2ff4-4163-97f9-10014245d65f" providerId="ADAL" clId="{4DB35F19-4BDC-4032-A8F9-42EE3EFE6BB2}" dt="2024-08-01T22:32:23.605" v="1767" actId="47"/>
        <pc:sldMkLst>
          <pc:docMk/>
          <pc:sldMk cId="3989234105" sldId="1907"/>
        </pc:sldMkLst>
      </pc:sldChg>
      <pc:sldChg chg="del">
        <pc:chgData name="Azzolini, Joe" userId="3b4df06d-2ff4-4163-97f9-10014245d65f" providerId="ADAL" clId="{4DB35F19-4BDC-4032-A8F9-42EE3EFE6BB2}" dt="2024-08-01T22:32:59.649" v="1770" actId="18676"/>
        <pc:sldMkLst>
          <pc:docMk/>
          <pc:sldMk cId="3525745761" sldId="1908"/>
        </pc:sldMkLst>
      </pc:sldChg>
      <pc:sldChg chg="del">
        <pc:chgData name="Azzolini, Joe" userId="3b4df06d-2ff4-4163-97f9-10014245d65f" providerId="ADAL" clId="{4DB35F19-4BDC-4032-A8F9-42EE3EFE6BB2}" dt="2024-08-01T22:32:59.649" v="1770" actId="18676"/>
        <pc:sldMkLst>
          <pc:docMk/>
          <pc:sldMk cId="4109359226" sldId="1910"/>
        </pc:sldMkLst>
      </pc:sldChg>
      <pc:sldChg chg="del">
        <pc:chgData name="Azzolini, Joe" userId="3b4df06d-2ff4-4163-97f9-10014245d65f" providerId="ADAL" clId="{4DB35F19-4BDC-4032-A8F9-42EE3EFE6BB2}" dt="2024-08-01T22:32:59.649" v="1770" actId="18676"/>
        <pc:sldMkLst>
          <pc:docMk/>
          <pc:sldMk cId="2235539825" sldId="1911"/>
        </pc:sldMkLst>
      </pc:sldChg>
      <pc:sldChg chg="del">
        <pc:chgData name="Azzolini, Joe" userId="3b4df06d-2ff4-4163-97f9-10014245d65f" providerId="ADAL" clId="{4DB35F19-4BDC-4032-A8F9-42EE3EFE6BB2}" dt="2024-08-01T22:32:59.649" v="1770" actId="18676"/>
        <pc:sldMkLst>
          <pc:docMk/>
          <pc:sldMk cId="4210919016" sldId="1912"/>
        </pc:sldMkLst>
      </pc:sldChg>
      <pc:sldChg chg="del">
        <pc:chgData name="Azzolini, Joe" userId="3b4df06d-2ff4-4163-97f9-10014245d65f" providerId="ADAL" clId="{4DB35F19-4BDC-4032-A8F9-42EE3EFE6BB2}" dt="2024-08-01T22:32:59.649" v="1770" actId="18676"/>
        <pc:sldMkLst>
          <pc:docMk/>
          <pc:sldMk cId="2188935615" sldId="1915"/>
        </pc:sldMkLst>
      </pc:sldChg>
      <pc:sldChg chg="del">
        <pc:chgData name="Azzolini, Joe" userId="3b4df06d-2ff4-4163-97f9-10014245d65f" providerId="ADAL" clId="{4DB35F19-4BDC-4032-A8F9-42EE3EFE6BB2}" dt="2024-08-01T22:32:59.649" v="1770" actId="18676"/>
        <pc:sldMkLst>
          <pc:docMk/>
          <pc:sldMk cId="2448354641" sldId="1916"/>
        </pc:sldMkLst>
      </pc:sldChg>
      <pc:sldChg chg="del">
        <pc:chgData name="Azzolini, Joe" userId="3b4df06d-2ff4-4163-97f9-10014245d65f" providerId="ADAL" clId="{4DB35F19-4BDC-4032-A8F9-42EE3EFE6BB2}" dt="2024-08-01T22:32:36.582" v="1768" actId="47"/>
        <pc:sldMkLst>
          <pc:docMk/>
          <pc:sldMk cId="1328327613" sldId="1917"/>
        </pc:sldMkLst>
      </pc:sldChg>
      <pc:sldChg chg="modSp add mod modTransition">
        <pc:chgData name="Azzolini, Joe" userId="3b4df06d-2ff4-4163-97f9-10014245d65f" providerId="ADAL" clId="{4DB35F19-4BDC-4032-A8F9-42EE3EFE6BB2}" dt="2024-08-02T00:47:48.446" v="3993"/>
        <pc:sldMkLst>
          <pc:docMk/>
          <pc:sldMk cId="1327212727" sldId="1918"/>
        </pc:sldMkLst>
        <pc:spChg chg="mod">
          <ac:chgData name="Azzolini, Joe" userId="3b4df06d-2ff4-4163-97f9-10014245d65f" providerId="ADAL" clId="{4DB35F19-4BDC-4032-A8F9-42EE3EFE6BB2}" dt="2024-08-01T18:45:32.054" v="268" actId="20577"/>
          <ac:spMkLst>
            <pc:docMk/>
            <pc:sldMk cId="1327212727" sldId="1918"/>
            <ac:spMk id="5" creationId="{8D3B0C6B-D448-440D-B91C-043AD5E3FF24}"/>
          </ac:spMkLst>
        </pc:spChg>
      </pc:sldChg>
      <pc:sldChg chg="modSp add mod modTransition">
        <pc:chgData name="Azzolini, Joe" userId="3b4df06d-2ff4-4163-97f9-10014245d65f" providerId="ADAL" clId="{4DB35F19-4BDC-4032-A8F9-42EE3EFE6BB2}" dt="2024-08-02T00:47:48.446" v="3993"/>
        <pc:sldMkLst>
          <pc:docMk/>
          <pc:sldMk cId="476218460" sldId="1919"/>
        </pc:sldMkLst>
        <pc:spChg chg="mod">
          <ac:chgData name="Azzolini, Joe" userId="3b4df06d-2ff4-4163-97f9-10014245d65f" providerId="ADAL" clId="{4DB35F19-4BDC-4032-A8F9-42EE3EFE6BB2}" dt="2024-08-01T20:56:41.097" v="723" actId="20577"/>
          <ac:spMkLst>
            <pc:docMk/>
            <pc:sldMk cId="476218460" sldId="1919"/>
            <ac:spMk id="5" creationId="{8D3B0C6B-D448-440D-B91C-043AD5E3FF24}"/>
          </ac:spMkLst>
        </pc:spChg>
      </pc:sldChg>
      <pc:sldChg chg="addSp delSp modSp add mod modTransition modNotesTx">
        <pc:chgData name="Azzolini, Joe" userId="3b4df06d-2ff4-4163-97f9-10014245d65f" providerId="ADAL" clId="{4DB35F19-4BDC-4032-A8F9-42EE3EFE6BB2}" dt="2024-08-05T22:52:17.257" v="5175" actId="478"/>
        <pc:sldMkLst>
          <pc:docMk/>
          <pc:sldMk cId="183099714" sldId="1920"/>
        </pc:sldMkLst>
        <pc:spChg chg="mod">
          <ac:chgData name="Azzolini, Joe" userId="3b4df06d-2ff4-4163-97f9-10014245d65f" providerId="ADAL" clId="{4DB35F19-4BDC-4032-A8F9-42EE3EFE6BB2}" dt="2024-08-01T20:58:28.567" v="759" actId="20577"/>
          <ac:spMkLst>
            <pc:docMk/>
            <pc:sldMk cId="183099714" sldId="1920"/>
            <ac:spMk id="2" creationId="{B36AF5CF-83FA-4470-ACCA-077CC9A46EBE}"/>
          </ac:spMkLst>
        </pc:spChg>
        <pc:spChg chg="del mod">
          <ac:chgData name="Azzolini, Joe" userId="3b4df06d-2ff4-4163-97f9-10014245d65f" providerId="ADAL" clId="{4DB35F19-4BDC-4032-A8F9-42EE3EFE6BB2}" dt="2024-08-01T21:25:33.704" v="1715" actId="478"/>
          <ac:spMkLst>
            <pc:docMk/>
            <pc:sldMk cId="183099714" sldId="1920"/>
            <ac:spMk id="3" creationId="{DDC04AB4-23C0-449C-9893-90314C71539A}"/>
          </ac:spMkLst>
        </pc:spChg>
        <pc:spChg chg="add del mod">
          <ac:chgData name="Azzolini, Joe" userId="3b4df06d-2ff4-4163-97f9-10014245d65f" providerId="ADAL" clId="{4DB35F19-4BDC-4032-A8F9-42EE3EFE6BB2}" dt="2024-08-01T21:23:08.188" v="1692"/>
          <ac:spMkLst>
            <pc:docMk/>
            <pc:sldMk cId="183099714" sldId="1920"/>
            <ac:spMk id="8" creationId="{8F03D8D9-EE31-3E07-EA56-8FD6C959AC30}"/>
          </ac:spMkLst>
        </pc:spChg>
        <pc:spChg chg="add del mod">
          <ac:chgData name="Azzolini, Joe" userId="3b4df06d-2ff4-4163-97f9-10014245d65f" providerId="ADAL" clId="{4DB35F19-4BDC-4032-A8F9-42EE3EFE6BB2}" dt="2024-08-01T21:23:08.188" v="1692"/>
          <ac:spMkLst>
            <pc:docMk/>
            <pc:sldMk cId="183099714" sldId="1920"/>
            <ac:spMk id="9" creationId="{C8BAE12A-0D72-BAE5-D6D0-1C85C85CEEBB}"/>
          </ac:spMkLst>
        </pc:spChg>
        <pc:spChg chg="add del mod">
          <ac:chgData name="Azzolini, Joe" userId="3b4df06d-2ff4-4163-97f9-10014245d65f" providerId="ADAL" clId="{4DB35F19-4BDC-4032-A8F9-42EE3EFE6BB2}" dt="2024-08-01T21:23:08.188" v="1692"/>
          <ac:spMkLst>
            <pc:docMk/>
            <pc:sldMk cId="183099714" sldId="1920"/>
            <ac:spMk id="10" creationId="{483BF947-B61F-6BF6-3861-4E9F0862695B}"/>
          </ac:spMkLst>
        </pc:spChg>
        <pc:spChg chg="add del mod">
          <ac:chgData name="Azzolini, Joe" userId="3b4df06d-2ff4-4163-97f9-10014245d65f" providerId="ADAL" clId="{4DB35F19-4BDC-4032-A8F9-42EE3EFE6BB2}" dt="2024-08-01T21:23:08.188" v="1692"/>
          <ac:spMkLst>
            <pc:docMk/>
            <pc:sldMk cId="183099714" sldId="1920"/>
            <ac:spMk id="11" creationId="{94B665DE-AEB9-EFD5-EA28-8BBD84940ACF}"/>
          </ac:spMkLst>
        </pc:spChg>
        <pc:spChg chg="add del mod">
          <ac:chgData name="Azzolini, Joe" userId="3b4df06d-2ff4-4163-97f9-10014245d65f" providerId="ADAL" clId="{4DB35F19-4BDC-4032-A8F9-42EE3EFE6BB2}" dt="2024-08-01T21:23:08.188" v="1692"/>
          <ac:spMkLst>
            <pc:docMk/>
            <pc:sldMk cId="183099714" sldId="1920"/>
            <ac:spMk id="12" creationId="{B2F506DC-0043-FE96-961B-82F31D096E60}"/>
          </ac:spMkLst>
        </pc:spChg>
        <pc:spChg chg="add del mod">
          <ac:chgData name="Azzolini, Joe" userId="3b4df06d-2ff4-4163-97f9-10014245d65f" providerId="ADAL" clId="{4DB35F19-4BDC-4032-A8F9-42EE3EFE6BB2}" dt="2024-08-01T21:23:08.188" v="1692"/>
          <ac:spMkLst>
            <pc:docMk/>
            <pc:sldMk cId="183099714" sldId="1920"/>
            <ac:spMk id="15" creationId="{9C5DB739-2CA1-4A1E-A8E9-C9AA6FEF48D6}"/>
          </ac:spMkLst>
        </pc:spChg>
        <pc:spChg chg="add del mod">
          <ac:chgData name="Azzolini, Joe" userId="3b4df06d-2ff4-4163-97f9-10014245d65f" providerId="ADAL" clId="{4DB35F19-4BDC-4032-A8F9-42EE3EFE6BB2}" dt="2024-08-01T21:23:08.188" v="1692"/>
          <ac:spMkLst>
            <pc:docMk/>
            <pc:sldMk cId="183099714" sldId="1920"/>
            <ac:spMk id="16" creationId="{3E9F8990-80BA-9286-50B3-567D7794B399}"/>
          </ac:spMkLst>
        </pc:spChg>
        <pc:spChg chg="add del mod">
          <ac:chgData name="Azzolini, Joe" userId="3b4df06d-2ff4-4163-97f9-10014245d65f" providerId="ADAL" clId="{4DB35F19-4BDC-4032-A8F9-42EE3EFE6BB2}" dt="2024-08-01T21:23:08.188" v="1692"/>
          <ac:spMkLst>
            <pc:docMk/>
            <pc:sldMk cId="183099714" sldId="1920"/>
            <ac:spMk id="19" creationId="{873D6882-CD89-093E-50F6-9B9C63B8F4CB}"/>
          </ac:spMkLst>
        </pc:spChg>
        <pc:spChg chg="mod">
          <ac:chgData name="Azzolini, Joe" userId="3b4df06d-2ff4-4163-97f9-10014245d65f" providerId="ADAL" clId="{4DB35F19-4BDC-4032-A8F9-42EE3EFE6BB2}" dt="2024-08-01T21:23:06.794" v="1691"/>
          <ac:spMkLst>
            <pc:docMk/>
            <pc:sldMk cId="183099714" sldId="1920"/>
            <ac:spMk id="26" creationId="{9944EDEE-3137-178C-6C17-993E9B575A3F}"/>
          </ac:spMkLst>
        </pc:spChg>
        <pc:spChg chg="mod">
          <ac:chgData name="Azzolini, Joe" userId="3b4df06d-2ff4-4163-97f9-10014245d65f" providerId="ADAL" clId="{4DB35F19-4BDC-4032-A8F9-42EE3EFE6BB2}" dt="2024-08-01T21:23:06.794" v="1691"/>
          <ac:spMkLst>
            <pc:docMk/>
            <pc:sldMk cId="183099714" sldId="1920"/>
            <ac:spMk id="37" creationId="{9DF3923F-43F0-F3B4-64D2-1D149E1E0833}"/>
          </ac:spMkLst>
        </pc:spChg>
        <pc:spChg chg="add del mod">
          <ac:chgData name="Azzolini, Joe" userId="3b4df06d-2ff4-4163-97f9-10014245d65f" providerId="ADAL" clId="{4DB35F19-4BDC-4032-A8F9-42EE3EFE6BB2}" dt="2024-08-01T21:24:46.665" v="1703" actId="478"/>
          <ac:spMkLst>
            <pc:docMk/>
            <pc:sldMk cId="183099714" sldId="1920"/>
            <ac:spMk id="41" creationId="{7C602824-12F8-BF69-B86D-2DA9A760B434}"/>
          </ac:spMkLst>
        </pc:spChg>
        <pc:spChg chg="add del mod">
          <ac:chgData name="Azzolini, Joe" userId="3b4df06d-2ff4-4163-97f9-10014245d65f" providerId="ADAL" clId="{4DB35F19-4BDC-4032-A8F9-42EE3EFE6BB2}" dt="2024-08-01T21:24:46.665" v="1703" actId="478"/>
          <ac:spMkLst>
            <pc:docMk/>
            <pc:sldMk cId="183099714" sldId="1920"/>
            <ac:spMk id="42" creationId="{B6F21CC8-6D22-C7C2-4929-0246E283AB26}"/>
          </ac:spMkLst>
        </pc:spChg>
        <pc:spChg chg="add del mod">
          <ac:chgData name="Azzolini, Joe" userId="3b4df06d-2ff4-4163-97f9-10014245d65f" providerId="ADAL" clId="{4DB35F19-4BDC-4032-A8F9-42EE3EFE6BB2}" dt="2024-08-01T21:24:46.665" v="1703" actId="478"/>
          <ac:spMkLst>
            <pc:docMk/>
            <pc:sldMk cId="183099714" sldId="1920"/>
            <ac:spMk id="43" creationId="{53F68785-5639-C787-6D5F-2348F926AA71}"/>
          </ac:spMkLst>
        </pc:spChg>
        <pc:spChg chg="add del mod">
          <ac:chgData name="Azzolini, Joe" userId="3b4df06d-2ff4-4163-97f9-10014245d65f" providerId="ADAL" clId="{4DB35F19-4BDC-4032-A8F9-42EE3EFE6BB2}" dt="2024-08-01T21:24:46.665" v="1703" actId="478"/>
          <ac:spMkLst>
            <pc:docMk/>
            <pc:sldMk cId="183099714" sldId="1920"/>
            <ac:spMk id="44" creationId="{28EF853A-BCFB-06E6-92BD-8EC8917D3E0A}"/>
          </ac:spMkLst>
        </pc:spChg>
        <pc:spChg chg="add del mod">
          <ac:chgData name="Azzolini, Joe" userId="3b4df06d-2ff4-4163-97f9-10014245d65f" providerId="ADAL" clId="{4DB35F19-4BDC-4032-A8F9-42EE3EFE6BB2}" dt="2024-08-01T21:24:46.665" v="1703" actId="478"/>
          <ac:spMkLst>
            <pc:docMk/>
            <pc:sldMk cId="183099714" sldId="1920"/>
            <ac:spMk id="45" creationId="{A54B7123-6A33-F4DB-B5A1-2447B4DE1045}"/>
          </ac:spMkLst>
        </pc:spChg>
        <pc:spChg chg="add del mod">
          <ac:chgData name="Azzolini, Joe" userId="3b4df06d-2ff4-4163-97f9-10014245d65f" providerId="ADAL" clId="{4DB35F19-4BDC-4032-A8F9-42EE3EFE6BB2}" dt="2024-08-01T21:24:46.665" v="1703" actId="478"/>
          <ac:spMkLst>
            <pc:docMk/>
            <pc:sldMk cId="183099714" sldId="1920"/>
            <ac:spMk id="46" creationId="{2CE44B53-C9BD-2D48-DF58-814882173E6D}"/>
          </ac:spMkLst>
        </pc:spChg>
        <pc:spChg chg="add del mod">
          <ac:chgData name="Azzolini, Joe" userId="3b4df06d-2ff4-4163-97f9-10014245d65f" providerId="ADAL" clId="{4DB35F19-4BDC-4032-A8F9-42EE3EFE6BB2}" dt="2024-08-01T21:24:46.665" v="1703" actId="478"/>
          <ac:spMkLst>
            <pc:docMk/>
            <pc:sldMk cId="183099714" sldId="1920"/>
            <ac:spMk id="47" creationId="{17773FE2-5184-A7B1-2757-D81ABD1F7261}"/>
          </ac:spMkLst>
        </pc:spChg>
        <pc:spChg chg="add del mod">
          <ac:chgData name="Azzolini, Joe" userId="3b4df06d-2ff4-4163-97f9-10014245d65f" providerId="ADAL" clId="{4DB35F19-4BDC-4032-A8F9-42EE3EFE6BB2}" dt="2024-08-01T21:24:46.665" v="1703" actId="478"/>
          <ac:spMkLst>
            <pc:docMk/>
            <pc:sldMk cId="183099714" sldId="1920"/>
            <ac:spMk id="50" creationId="{D1A911E7-D6FF-3361-B45B-2CB8FDD3F066}"/>
          </ac:spMkLst>
        </pc:spChg>
        <pc:spChg chg="mod">
          <ac:chgData name="Azzolini, Joe" userId="3b4df06d-2ff4-4163-97f9-10014245d65f" providerId="ADAL" clId="{4DB35F19-4BDC-4032-A8F9-42EE3EFE6BB2}" dt="2024-08-01T21:23:11.046" v="1693"/>
          <ac:spMkLst>
            <pc:docMk/>
            <pc:sldMk cId="183099714" sldId="1920"/>
            <ac:spMk id="57" creationId="{213CF720-67A8-15C4-0A4F-4D73D266FBF0}"/>
          </ac:spMkLst>
        </pc:spChg>
        <pc:spChg chg="mod">
          <ac:chgData name="Azzolini, Joe" userId="3b4df06d-2ff4-4163-97f9-10014245d65f" providerId="ADAL" clId="{4DB35F19-4BDC-4032-A8F9-42EE3EFE6BB2}" dt="2024-08-01T21:23:11.046" v="1693"/>
          <ac:spMkLst>
            <pc:docMk/>
            <pc:sldMk cId="183099714" sldId="1920"/>
            <ac:spMk id="68" creationId="{DB99894F-31F2-15A8-C028-C2C8FE81CA3F}"/>
          </ac:spMkLst>
        </pc:spChg>
        <pc:spChg chg="add del mod">
          <ac:chgData name="Azzolini, Joe" userId="3b4df06d-2ff4-4163-97f9-10014245d65f" providerId="ADAL" clId="{4DB35F19-4BDC-4032-A8F9-42EE3EFE6BB2}" dt="2024-08-01T21:25:35.387" v="1716" actId="478"/>
          <ac:spMkLst>
            <pc:docMk/>
            <pc:sldMk cId="183099714" sldId="1920"/>
            <ac:spMk id="73" creationId="{08E5F5F1-8D83-6A15-CE77-7F51214461C0}"/>
          </ac:spMkLst>
        </pc:spChg>
        <pc:spChg chg="add del mod">
          <ac:chgData name="Azzolini, Joe" userId="3b4df06d-2ff4-4163-97f9-10014245d65f" providerId="ADAL" clId="{4DB35F19-4BDC-4032-A8F9-42EE3EFE6BB2}" dt="2024-08-01T21:26:20.186" v="1722" actId="478"/>
          <ac:spMkLst>
            <pc:docMk/>
            <pc:sldMk cId="183099714" sldId="1920"/>
            <ac:spMk id="75" creationId="{71FB5B6F-3803-8FB3-E13E-203A0325C7F4}"/>
          </ac:spMkLst>
        </pc:spChg>
        <pc:spChg chg="add del mod">
          <ac:chgData name="Azzolini, Joe" userId="3b4df06d-2ff4-4163-97f9-10014245d65f" providerId="ADAL" clId="{4DB35F19-4BDC-4032-A8F9-42EE3EFE6BB2}" dt="2024-08-01T21:26:20.186" v="1722" actId="478"/>
          <ac:spMkLst>
            <pc:docMk/>
            <pc:sldMk cId="183099714" sldId="1920"/>
            <ac:spMk id="76" creationId="{BF556566-A1EB-E78C-C846-1D7F45ACD08F}"/>
          </ac:spMkLst>
        </pc:spChg>
        <pc:spChg chg="add del mod">
          <ac:chgData name="Azzolini, Joe" userId="3b4df06d-2ff4-4163-97f9-10014245d65f" providerId="ADAL" clId="{4DB35F19-4BDC-4032-A8F9-42EE3EFE6BB2}" dt="2024-08-01T21:26:20.186" v="1722" actId="478"/>
          <ac:spMkLst>
            <pc:docMk/>
            <pc:sldMk cId="183099714" sldId="1920"/>
            <ac:spMk id="77" creationId="{9ABDCDA5-8A0E-03DC-E752-884ACD88352D}"/>
          </ac:spMkLst>
        </pc:spChg>
        <pc:spChg chg="add del mod">
          <ac:chgData name="Azzolini, Joe" userId="3b4df06d-2ff4-4163-97f9-10014245d65f" providerId="ADAL" clId="{4DB35F19-4BDC-4032-A8F9-42EE3EFE6BB2}" dt="2024-08-01T21:26:20.186" v="1722" actId="478"/>
          <ac:spMkLst>
            <pc:docMk/>
            <pc:sldMk cId="183099714" sldId="1920"/>
            <ac:spMk id="78" creationId="{A2FE078A-E097-74BD-E811-0BFDD20D7D93}"/>
          </ac:spMkLst>
        </pc:spChg>
        <pc:spChg chg="add del mod">
          <ac:chgData name="Azzolini, Joe" userId="3b4df06d-2ff4-4163-97f9-10014245d65f" providerId="ADAL" clId="{4DB35F19-4BDC-4032-A8F9-42EE3EFE6BB2}" dt="2024-08-01T21:26:20.186" v="1722" actId="478"/>
          <ac:spMkLst>
            <pc:docMk/>
            <pc:sldMk cId="183099714" sldId="1920"/>
            <ac:spMk id="79" creationId="{179106E7-8EED-EE62-C908-511BB97A3389}"/>
          </ac:spMkLst>
        </pc:spChg>
        <pc:spChg chg="add del mod">
          <ac:chgData name="Azzolini, Joe" userId="3b4df06d-2ff4-4163-97f9-10014245d65f" providerId="ADAL" clId="{4DB35F19-4BDC-4032-A8F9-42EE3EFE6BB2}" dt="2024-08-01T21:26:20.186" v="1722" actId="478"/>
          <ac:spMkLst>
            <pc:docMk/>
            <pc:sldMk cId="183099714" sldId="1920"/>
            <ac:spMk id="80" creationId="{A897F2E2-D9FE-F976-D77B-E64A2CFE751F}"/>
          </ac:spMkLst>
        </pc:spChg>
        <pc:spChg chg="add del mod">
          <ac:chgData name="Azzolini, Joe" userId="3b4df06d-2ff4-4163-97f9-10014245d65f" providerId="ADAL" clId="{4DB35F19-4BDC-4032-A8F9-42EE3EFE6BB2}" dt="2024-08-01T21:26:20.186" v="1722" actId="478"/>
          <ac:spMkLst>
            <pc:docMk/>
            <pc:sldMk cId="183099714" sldId="1920"/>
            <ac:spMk id="81" creationId="{AB79ACC6-8DEF-7EE3-2DD5-3838B6B6456D}"/>
          </ac:spMkLst>
        </pc:spChg>
        <pc:spChg chg="add del mod">
          <ac:chgData name="Azzolini, Joe" userId="3b4df06d-2ff4-4163-97f9-10014245d65f" providerId="ADAL" clId="{4DB35F19-4BDC-4032-A8F9-42EE3EFE6BB2}" dt="2024-08-01T21:26:20.186" v="1722" actId="478"/>
          <ac:spMkLst>
            <pc:docMk/>
            <pc:sldMk cId="183099714" sldId="1920"/>
            <ac:spMk id="84" creationId="{B34C80F3-5F52-94BD-FF6C-8D1A099A98C4}"/>
          </ac:spMkLst>
        </pc:spChg>
        <pc:spChg chg="mod">
          <ac:chgData name="Azzolini, Joe" userId="3b4df06d-2ff4-4163-97f9-10014245d65f" providerId="ADAL" clId="{4DB35F19-4BDC-4032-A8F9-42EE3EFE6BB2}" dt="2024-08-01T21:26:06.940" v="1719"/>
          <ac:spMkLst>
            <pc:docMk/>
            <pc:sldMk cId="183099714" sldId="1920"/>
            <ac:spMk id="91" creationId="{2FFB5675-FFF0-98FE-8B5D-5A58714B8ED4}"/>
          </ac:spMkLst>
        </pc:spChg>
        <pc:spChg chg="mod">
          <ac:chgData name="Azzolini, Joe" userId="3b4df06d-2ff4-4163-97f9-10014245d65f" providerId="ADAL" clId="{4DB35F19-4BDC-4032-A8F9-42EE3EFE6BB2}" dt="2024-08-01T21:26:06.940" v="1719"/>
          <ac:spMkLst>
            <pc:docMk/>
            <pc:sldMk cId="183099714" sldId="1920"/>
            <ac:spMk id="102" creationId="{3EC27C2D-FDE7-00F4-8D6F-0AF6BB3CC594}"/>
          </ac:spMkLst>
        </pc:spChg>
        <pc:spChg chg="add mod">
          <ac:chgData name="Azzolini, Joe" userId="3b4df06d-2ff4-4163-97f9-10014245d65f" providerId="ADAL" clId="{4DB35F19-4BDC-4032-A8F9-42EE3EFE6BB2}" dt="2024-08-01T23:32:04.144" v="2600" actId="14100"/>
          <ac:spMkLst>
            <pc:docMk/>
            <pc:sldMk cId="183099714" sldId="1920"/>
            <ac:spMk id="111" creationId="{AA362580-EDC2-55F3-68A1-34F4A4038615}"/>
          </ac:spMkLst>
        </pc:spChg>
        <pc:spChg chg="add mod">
          <ac:chgData name="Azzolini, Joe" userId="3b4df06d-2ff4-4163-97f9-10014245d65f" providerId="ADAL" clId="{4DB35F19-4BDC-4032-A8F9-42EE3EFE6BB2}" dt="2024-08-01T23:32:16.549" v="2605" actId="14100"/>
          <ac:spMkLst>
            <pc:docMk/>
            <pc:sldMk cId="183099714" sldId="1920"/>
            <ac:spMk id="112" creationId="{DE4C8058-286D-713C-85C9-80230AF27656}"/>
          </ac:spMkLst>
        </pc:spChg>
        <pc:spChg chg="add del mod">
          <ac:chgData name="Azzolini, Joe" userId="3b4df06d-2ff4-4163-97f9-10014245d65f" providerId="ADAL" clId="{4DB35F19-4BDC-4032-A8F9-42EE3EFE6BB2}" dt="2024-08-05T22:52:15.451" v="5174" actId="478"/>
          <ac:spMkLst>
            <pc:docMk/>
            <pc:sldMk cId="183099714" sldId="1920"/>
            <ac:spMk id="113" creationId="{49873888-62E6-E075-A1DF-4027DB10F4C8}"/>
          </ac:spMkLst>
        </pc:spChg>
        <pc:spChg chg="add mod">
          <ac:chgData name="Azzolini, Joe" userId="3b4df06d-2ff4-4163-97f9-10014245d65f" providerId="ADAL" clId="{4DB35F19-4BDC-4032-A8F9-42EE3EFE6BB2}" dt="2024-08-01T23:32:38.371" v="2613" actId="14100"/>
          <ac:spMkLst>
            <pc:docMk/>
            <pc:sldMk cId="183099714" sldId="1920"/>
            <ac:spMk id="114" creationId="{EA292AF2-F38B-A968-9C3C-2B56F637124C}"/>
          </ac:spMkLst>
        </pc:spChg>
        <pc:spChg chg="add del mod">
          <ac:chgData name="Azzolini, Joe" userId="3b4df06d-2ff4-4163-97f9-10014245d65f" providerId="ADAL" clId="{4DB35F19-4BDC-4032-A8F9-42EE3EFE6BB2}" dt="2024-08-05T22:52:17.257" v="5175" actId="478"/>
          <ac:spMkLst>
            <pc:docMk/>
            <pc:sldMk cId="183099714" sldId="1920"/>
            <ac:spMk id="115" creationId="{FE0C1108-E15B-1273-C324-F6A04CCCE8FA}"/>
          </ac:spMkLst>
        </pc:spChg>
        <pc:grpChg chg="del">
          <ac:chgData name="Azzolini, Joe" userId="3b4df06d-2ff4-4163-97f9-10014245d65f" providerId="ADAL" clId="{4DB35F19-4BDC-4032-A8F9-42EE3EFE6BB2}" dt="2024-08-01T20:58:18.034" v="725" actId="478"/>
          <ac:grpSpMkLst>
            <pc:docMk/>
            <pc:sldMk cId="183099714" sldId="1920"/>
            <ac:grpSpMk id="14" creationId="{2AF9F595-F140-16B5-D72E-F51216BC0C20}"/>
          </ac:grpSpMkLst>
        </pc:grpChg>
        <pc:grpChg chg="add del mod">
          <ac:chgData name="Azzolini, Joe" userId="3b4df06d-2ff4-4163-97f9-10014245d65f" providerId="ADAL" clId="{4DB35F19-4BDC-4032-A8F9-42EE3EFE6BB2}" dt="2024-08-01T21:23:08.188" v="1692"/>
          <ac:grpSpMkLst>
            <pc:docMk/>
            <pc:sldMk cId="183099714" sldId="1920"/>
            <ac:grpSpMk id="25" creationId="{4FE4BEA8-713B-D102-468C-AB2CF8E90E8A}"/>
          </ac:grpSpMkLst>
        </pc:grpChg>
        <pc:grpChg chg="add del mod">
          <ac:chgData name="Azzolini, Joe" userId="3b4df06d-2ff4-4163-97f9-10014245d65f" providerId="ADAL" clId="{4DB35F19-4BDC-4032-A8F9-42EE3EFE6BB2}" dt="2024-08-01T21:23:08.188" v="1692"/>
          <ac:grpSpMkLst>
            <pc:docMk/>
            <pc:sldMk cId="183099714" sldId="1920"/>
            <ac:grpSpMk id="36" creationId="{120A9CAF-3EC3-E51D-CC49-91549EAD7879}"/>
          </ac:grpSpMkLst>
        </pc:grpChg>
        <pc:grpChg chg="add del mod">
          <ac:chgData name="Azzolini, Joe" userId="3b4df06d-2ff4-4163-97f9-10014245d65f" providerId="ADAL" clId="{4DB35F19-4BDC-4032-A8F9-42EE3EFE6BB2}" dt="2024-08-01T21:24:46.665" v="1703" actId="478"/>
          <ac:grpSpMkLst>
            <pc:docMk/>
            <pc:sldMk cId="183099714" sldId="1920"/>
            <ac:grpSpMk id="56" creationId="{8BF7EC14-5118-3116-79F9-B816096261A9}"/>
          </ac:grpSpMkLst>
        </pc:grpChg>
        <pc:grpChg chg="add del mod">
          <ac:chgData name="Azzolini, Joe" userId="3b4df06d-2ff4-4163-97f9-10014245d65f" providerId="ADAL" clId="{4DB35F19-4BDC-4032-A8F9-42EE3EFE6BB2}" dt="2024-08-01T21:24:46.665" v="1703" actId="478"/>
          <ac:grpSpMkLst>
            <pc:docMk/>
            <pc:sldMk cId="183099714" sldId="1920"/>
            <ac:grpSpMk id="67" creationId="{FC3E4B0E-3127-177D-AD70-1B7A2A30FD93}"/>
          </ac:grpSpMkLst>
        </pc:grpChg>
        <pc:grpChg chg="add del mod">
          <ac:chgData name="Azzolini, Joe" userId="3b4df06d-2ff4-4163-97f9-10014245d65f" providerId="ADAL" clId="{4DB35F19-4BDC-4032-A8F9-42EE3EFE6BB2}" dt="2024-08-01T21:26:20.186" v="1722" actId="478"/>
          <ac:grpSpMkLst>
            <pc:docMk/>
            <pc:sldMk cId="183099714" sldId="1920"/>
            <ac:grpSpMk id="90" creationId="{D410DD95-779C-5EE9-5DAB-991440348F4A}"/>
          </ac:grpSpMkLst>
        </pc:grpChg>
        <pc:grpChg chg="add del mod">
          <ac:chgData name="Azzolini, Joe" userId="3b4df06d-2ff4-4163-97f9-10014245d65f" providerId="ADAL" clId="{4DB35F19-4BDC-4032-A8F9-42EE3EFE6BB2}" dt="2024-08-01T21:26:20.186" v="1722" actId="478"/>
          <ac:grpSpMkLst>
            <pc:docMk/>
            <pc:sldMk cId="183099714" sldId="1920"/>
            <ac:grpSpMk id="101" creationId="{3FC1440E-5473-82F0-7D78-8E5D3F14AC20}"/>
          </ac:grpSpMkLst>
        </pc:grpChg>
        <pc:picChg chg="add del mod ord">
          <ac:chgData name="Azzolini, Joe" userId="3b4df06d-2ff4-4163-97f9-10014245d65f" providerId="ADAL" clId="{4DB35F19-4BDC-4032-A8F9-42EE3EFE6BB2}" dt="2024-08-01T21:25:05.519" v="1708" actId="478"/>
          <ac:picMkLst>
            <pc:docMk/>
            <pc:sldMk cId="183099714" sldId="1920"/>
            <ac:picMk id="6" creationId="{B2E56658-3522-1790-543E-84AA68737203}"/>
          </ac:picMkLst>
        </pc:picChg>
        <pc:picChg chg="add del mod">
          <ac:chgData name="Azzolini, Joe" userId="3b4df06d-2ff4-4163-97f9-10014245d65f" providerId="ADAL" clId="{4DB35F19-4BDC-4032-A8F9-42EE3EFE6BB2}" dt="2024-08-01T21:23:08.188" v="1692"/>
          <ac:picMkLst>
            <pc:docMk/>
            <pc:sldMk cId="183099714" sldId="1920"/>
            <ac:picMk id="7" creationId="{1424E111-223D-D04F-4580-838FD3DC4E29}"/>
          </ac:picMkLst>
        </pc:picChg>
        <pc:picChg chg="add del mod">
          <ac:chgData name="Azzolini, Joe" userId="3b4df06d-2ff4-4163-97f9-10014245d65f" providerId="ADAL" clId="{4DB35F19-4BDC-4032-A8F9-42EE3EFE6BB2}" dt="2024-08-01T21:23:08.188" v="1692"/>
          <ac:picMkLst>
            <pc:docMk/>
            <pc:sldMk cId="183099714" sldId="1920"/>
            <ac:picMk id="20" creationId="{7788C4E8-215A-1A01-257C-C2DE185326E8}"/>
          </ac:picMkLst>
        </pc:picChg>
        <pc:picChg chg="add del mod">
          <ac:chgData name="Azzolini, Joe" userId="3b4df06d-2ff4-4163-97f9-10014245d65f" providerId="ADAL" clId="{4DB35F19-4BDC-4032-A8F9-42EE3EFE6BB2}" dt="2024-08-01T21:23:08.188" v="1692"/>
          <ac:picMkLst>
            <pc:docMk/>
            <pc:sldMk cId="183099714" sldId="1920"/>
            <ac:picMk id="21" creationId="{AC35E1DA-6536-2560-BCCB-14F7CB9CFCE4}"/>
          </ac:picMkLst>
        </pc:picChg>
        <pc:picChg chg="add del mod">
          <ac:chgData name="Azzolini, Joe" userId="3b4df06d-2ff4-4163-97f9-10014245d65f" providerId="ADAL" clId="{4DB35F19-4BDC-4032-A8F9-42EE3EFE6BB2}" dt="2024-08-01T21:23:08.188" v="1692"/>
          <ac:picMkLst>
            <pc:docMk/>
            <pc:sldMk cId="183099714" sldId="1920"/>
            <ac:picMk id="22" creationId="{9118ACED-23E3-C996-AE39-84A0CC679C1B}"/>
          </ac:picMkLst>
        </pc:picChg>
        <pc:picChg chg="add del mod">
          <ac:chgData name="Azzolini, Joe" userId="3b4df06d-2ff4-4163-97f9-10014245d65f" providerId="ADAL" clId="{4DB35F19-4BDC-4032-A8F9-42EE3EFE6BB2}" dt="2024-08-01T21:23:08.188" v="1692"/>
          <ac:picMkLst>
            <pc:docMk/>
            <pc:sldMk cId="183099714" sldId="1920"/>
            <ac:picMk id="23" creationId="{DCDE4203-2F48-A94A-0506-B334BD6FAC11}"/>
          </ac:picMkLst>
        </pc:picChg>
        <pc:picChg chg="add del mod">
          <ac:chgData name="Azzolini, Joe" userId="3b4df06d-2ff4-4163-97f9-10014245d65f" providerId="ADAL" clId="{4DB35F19-4BDC-4032-A8F9-42EE3EFE6BB2}" dt="2024-08-01T21:23:08.188" v="1692"/>
          <ac:picMkLst>
            <pc:docMk/>
            <pc:sldMk cId="183099714" sldId="1920"/>
            <ac:picMk id="24" creationId="{80D05E6C-E52C-BBB6-9D52-66F635103484}"/>
          </ac:picMkLst>
        </pc:picChg>
        <pc:picChg chg="mod">
          <ac:chgData name="Azzolini, Joe" userId="3b4df06d-2ff4-4163-97f9-10014245d65f" providerId="ADAL" clId="{4DB35F19-4BDC-4032-A8F9-42EE3EFE6BB2}" dt="2024-08-01T21:23:06.794" v="1691"/>
          <ac:picMkLst>
            <pc:docMk/>
            <pc:sldMk cId="183099714" sldId="1920"/>
            <ac:picMk id="27" creationId="{96071E69-7D01-8B76-6B60-AA7C005A4EE4}"/>
          </ac:picMkLst>
        </pc:picChg>
        <pc:picChg chg="add del mod">
          <ac:chgData name="Azzolini, Joe" userId="3b4df06d-2ff4-4163-97f9-10014245d65f" providerId="ADAL" clId="{4DB35F19-4BDC-4032-A8F9-42EE3EFE6BB2}" dt="2024-08-01T21:23:08.188" v="1692"/>
          <ac:picMkLst>
            <pc:docMk/>
            <pc:sldMk cId="183099714" sldId="1920"/>
            <ac:picMk id="28" creationId="{6DD7153C-790A-0016-4C86-840BA512837A}"/>
          </ac:picMkLst>
        </pc:picChg>
        <pc:picChg chg="add del mod">
          <ac:chgData name="Azzolini, Joe" userId="3b4df06d-2ff4-4163-97f9-10014245d65f" providerId="ADAL" clId="{4DB35F19-4BDC-4032-A8F9-42EE3EFE6BB2}" dt="2024-08-01T21:23:08.188" v="1692"/>
          <ac:picMkLst>
            <pc:docMk/>
            <pc:sldMk cId="183099714" sldId="1920"/>
            <ac:picMk id="29" creationId="{367FFBBF-4D92-BE21-165C-09867EE619D9}"/>
          </ac:picMkLst>
        </pc:picChg>
        <pc:picChg chg="add del mod">
          <ac:chgData name="Azzolini, Joe" userId="3b4df06d-2ff4-4163-97f9-10014245d65f" providerId="ADAL" clId="{4DB35F19-4BDC-4032-A8F9-42EE3EFE6BB2}" dt="2024-08-01T21:23:08.188" v="1692"/>
          <ac:picMkLst>
            <pc:docMk/>
            <pc:sldMk cId="183099714" sldId="1920"/>
            <ac:picMk id="30" creationId="{2E4AE9CD-EDE5-C4DF-5B09-89B6116F3A74}"/>
          </ac:picMkLst>
        </pc:picChg>
        <pc:picChg chg="add del mod">
          <ac:chgData name="Azzolini, Joe" userId="3b4df06d-2ff4-4163-97f9-10014245d65f" providerId="ADAL" clId="{4DB35F19-4BDC-4032-A8F9-42EE3EFE6BB2}" dt="2024-08-01T21:23:08.188" v="1692"/>
          <ac:picMkLst>
            <pc:docMk/>
            <pc:sldMk cId="183099714" sldId="1920"/>
            <ac:picMk id="31" creationId="{FE1BE121-2457-28C2-3C7B-B17197ACB849}"/>
          </ac:picMkLst>
        </pc:picChg>
        <pc:picChg chg="mod">
          <ac:chgData name="Azzolini, Joe" userId="3b4df06d-2ff4-4163-97f9-10014245d65f" providerId="ADAL" clId="{4DB35F19-4BDC-4032-A8F9-42EE3EFE6BB2}" dt="2024-08-01T21:23:06.794" v="1691"/>
          <ac:picMkLst>
            <pc:docMk/>
            <pc:sldMk cId="183099714" sldId="1920"/>
            <ac:picMk id="38" creationId="{DA76A718-F4BD-0940-86D9-AEF167DEE31B}"/>
          </ac:picMkLst>
        </pc:picChg>
        <pc:picChg chg="add del mod">
          <ac:chgData name="Azzolini, Joe" userId="3b4df06d-2ff4-4163-97f9-10014245d65f" providerId="ADAL" clId="{4DB35F19-4BDC-4032-A8F9-42EE3EFE6BB2}" dt="2024-08-01T21:23:08.188" v="1692"/>
          <ac:picMkLst>
            <pc:docMk/>
            <pc:sldMk cId="183099714" sldId="1920"/>
            <ac:picMk id="39" creationId="{EDAF83B1-5757-495A-B4A7-93F84DB49C68}"/>
          </ac:picMkLst>
        </pc:picChg>
        <pc:picChg chg="add del mod">
          <ac:chgData name="Azzolini, Joe" userId="3b4df06d-2ff4-4163-97f9-10014245d65f" providerId="ADAL" clId="{4DB35F19-4BDC-4032-A8F9-42EE3EFE6BB2}" dt="2024-08-01T21:24:46.665" v="1703" actId="478"/>
          <ac:picMkLst>
            <pc:docMk/>
            <pc:sldMk cId="183099714" sldId="1920"/>
            <ac:picMk id="40" creationId="{93C9DA10-0154-4669-B84A-18BC031E797A}"/>
          </ac:picMkLst>
        </pc:picChg>
        <pc:picChg chg="add del mod">
          <ac:chgData name="Azzolini, Joe" userId="3b4df06d-2ff4-4163-97f9-10014245d65f" providerId="ADAL" clId="{4DB35F19-4BDC-4032-A8F9-42EE3EFE6BB2}" dt="2024-08-01T21:24:46.665" v="1703" actId="478"/>
          <ac:picMkLst>
            <pc:docMk/>
            <pc:sldMk cId="183099714" sldId="1920"/>
            <ac:picMk id="51" creationId="{46154566-1F3A-D840-AAAF-D16CC7CDAC75}"/>
          </ac:picMkLst>
        </pc:picChg>
        <pc:picChg chg="add del mod">
          <ac:chgData name="Azzolini, Joe" userId="3b4df06d-2ff4-4163-97f9-10014245d65f" providerId="ADAL" clId="{4DB35F19-4BDC-4032-A8F9-42EE3EFE6BB2}" dt="2024-08-01T21:24:46.665" v="1703" actId="478"/>
          <ac:picMkLst>
            <pc:docMk/>
            <pc:sldMk cId="183099714" sldId="1920"/>
            <ac:picMk id="52" creationId="{9F255955-BC0E-39D7-C779-F1966FE01B19}"/>
          </ac:picMkLst>
        </pc:picChg>
        <pc:picChg chg="add del mod">
          <ac:chgData name="Azzolini, Joe" userId="3b4df06d-2ff4-4163-97f9-10014245d65f" providerId="ADAL" clId="{4DB35F19-4BDC-4032-A8F9-42EE3EFE6BB2}" dt="2024-08-01T21:24:46.665" v="1703" actId="478"/>
          <ac:picMkLst>
            <pc:docMk/>
            <pc:sldMk cId="183099714" sldId="1920"/>
            <ac:picMk id="53" creationId="{1A6F69C1-AFB0-C5F6-7BAC-95ABDADD4F12}"/>
          </ac:picMkLst>
        </pc:picChg>
        <pc:picChg chg="add del mod">
          <ac:chgData name="Azzolini, Joe" userId="3b4df06d-2ff4-4163-97f9-10014245d65f" providerId="ADAL" clId="{4DB35F19-4BDC-4032-A8F9-42EE3EFE6BB2}" dt="2024-08-01T21:24:46.665" v="1703" actId="478"/>
          <ac:picMkLst>
            <pc:docMk/>
            <pc:sldMk cId="183099714" sldId="1920"/>
            <ac:picMk id="54" creationId="{92BEFD3E-DC2B-84AB-C033-EA3117433F84}"/>
          </ac:picMkLst>
        </pc:picChg>
        <pc:picChg chg="add del mod">
          <ac:chgData name="Azzolini, Joe" userId="3b4df06d-2ff4-4163-97f9-10014245d65f" providerId="ADAL" clId="{4DB35F19-4BDC-4032-A8F9-42EE3EFE6BB2}" dt="2024-08-01T21:24:46.665" v="1703" actId="478"/>
          <ac:picMkLst>
            <pc:docMk/>
            <pc:sldMk cId="183099714" sldId="1920"/>
            <ac:picMk id="55" creationId="{B47D6C75-C9D9-0FD5-06BE-42C738B16F94}"/>
          </ac:picMkLst>
        </pc:picChg>
        <pc:picChg chg="mod">
          <ac:chgData name="Azzolini, Joe" userId="3b4df06d-2ff4-4163-97f9-10014245d65f" providerId="ADAL" clId="{4DB35F19-4BDC-4032-A8F9-42EE3EFE6BB2}" dt="2024-08-01T21:23:11.046" v="1693"/>
          <ac:picMkLst>
            <pc:docMk/>
            <pc:sldMk cId="183099714" sldId="1920"/>
            <ac:picMk id="58" creationId="{3D5BE94E-439D-06E0-9ADF-ABCA498655EF}"/>
          </ac:picMkLst>
        </pc:picChg>
        <pc:picChg chg="add del mod">
          <ac:chgData name="Azzolini, Joe" userId="3b4df06d-2ff4-4163-97f9-10014245d65f" providerId="ADAL" clId="{4DB35F19-4BDC-4032-A8F9-42EE3EFE6BB2}" dt="2024-08-01T21:24:46.665" v="1703" actId="478"/>
          <ac:picMkLst>
            <pc:docMk/>
            <pc:sldMk cId="183099714" sldId="1920"/>
            <ac:picMk id="59" creationId="{B2C9EFA4-DB97-A3AB-C477-A74D87659D7E}"/>
          </ac:picMkLst>
        </pc:picChg>
        <pc:picChg chg="add del mod">
          <ac:chgData name="Azzolini, Joe" userId="3b4df06d-2ff4-4163-97f9-10014245d65f" providerId="ADAL" clId="{4DB35F19-4BDC-4032-A8F9-42EE3EFE6BB2}" dt="2024-08-01T21:24:46.665" v="1703" actId="478"/>
          <ac:picMkLst>
            <pc:docMk/>
            <pc:sldMk cId="183099714" sldId="1920"/>
            <ac:picMk id="60" creationId="{C3A8151B-4C2A-E381-05AC-E4C4CB191EF1}"/>
          </ac:picMkLst>
        </pc:picChg>
        <pc:picChg chg="add del mod">
          <ac:chgData name="Azzolini, Joe" userId="3b4df06d-2ff4-4163-97f9-10014245d65f" providerId="ADAL" clId="{4DB35F19-4BDC-4032-A8F9-42EE3EFE6BB2}" dt="2024-08-01T21:24:46.665" v="1703" actId="478"/>
          <ac:picMkLst>
            <pc:docMk/>
            <pc:sldMk cId="183099714" sldId="1920"/>
            <ac:picMk id="61" creationId="{DCC66D1D-3D95-8829-CC41-F5A3F07594A7}"/>
          </ac:picMkLst>
        </pc:picChg>
        <pc:picChg chg="add del mod">
          <ac:chgData name="Azzolini, Joe" userId="3b4df06d-2ff4-4163-97f9-10014245d65f" providerId="ADAL" clId="{4DB35F19-4BDC-4032-A8F9-42EE3EFE6BB2}" dt="2024-08-01T21:24:46.665" v="1703" actId="478"/>
          <ac:picMkLst>
            <pc:docMk/>
            <pc:sldMk cId="183099714" sldId="1920"/>
            <ac:picMk id="62" creationId="{8E3091C8-DBF2-9189-C38E-204D62C241EA}"/>
          </ac:picMkLst>
        </pc:picChg>
        <pc:picChg chg="mod">
          <ac:chgData name="Azzolini, Joe" userId="3b4df06d-2ff4-4163-97f9-10014245d65f" providerId="ADAL" clId="{4DB35F19-4BDC-4032-A8F9-42EE3EFE6BB2}" dt="2024-08-01T21:23:11.046" v="1693"/>
          <ac:picMkLst>
            <pc:docMk/>
            <pc:sldMk cId="183099714" sldId="1920"/>
            <ac:picMk id="69" creationId="{2C9D1875-A4C9-0FD9-565A-785DA67CF854}"/>
          </ac:picMkLst>
        </pc:picChg>
        <pc:picChg chg="add del mod">
          <ac:chgData name="Azzolini, Joe" userId="3b4df06d-2ff4-4163-97f9-10014245d65f" providerId="ADAL" clId="{4DB35F19-4BDC-4032-A8F9-42EE3EFE6BB2}" dt="2024-08-01T21:24:46.665" v="1703" actId="478"/>
          <ac:picMkLst>
            <pc:docMk/>
            <pc:sldMk cId="183099714" sldId="1920"/>
            <ac:picMk id="70" creationId="{94510E92-2271-8105-4D2F-2C73416221C2}"/>
          </ac:picMkLst>
        </pc:picChg>
        <pc:picChg chg="del mod">
          <ac:chgData name="Azzolini, Joe" userId="3b4df06d-2ff4-4163-97f9-10014245d65f" providerId="ADAL" clId="{4DB35F19-4BDC-4032-A8F9-42EE3EFE6BB2}" dt="2024-08-01T21:25:45.464" v="1718" actId="478"/>
          <ac:picMkLst>
            <pc:docMk/>
            <pc:sldMk cId="183099714" sldId="1920"/>
            <ac:picMk id="71" creationId="{EC9F4AC2-51DD-82FB-61BD-BC84BE345AE9}"/>
          </ac:picMkLst>
        </pc:picChg>
        <pc:picChg chg="add del mod">
          <ac:chgData name="Azzolini, Joe" userId="3b4df06d-2ff4-4163-97f9-10014245d65f" providerId="ADAL" clId="{4DB35F19-4BDC-4032-A8F9-42EE3EFE6BB2}" dt="2024-08-01T21:26:20.186" v="1722" actId="478"/>
          <ac:picMkLst>
            <pc:docMk/>
            <pc:sldMk cId="183099714" sldId="1920"/>
            <ac:picMk id="74" creationId="{4B7F5F6C-24EB-D202-072C-3B19D0B2C3C2}"/>
          </ac:picMkLst>
        </pc:picChg>
        <pc:picChg chg="add del mod">
          <ac:chgData name="Azzolini, Joe" userId="3b4df06d-2ff4-4163-97f9-10014245d65f" providerId="ADAL" clId="{4DB35F19-4BDC-4032-A8F9-42EE3EFE6BB2}" dt="2024-08-01T21:26:20.186" v="1722" actId="478"/>
          <ac:picMkLst>
            <pc:docMk/>
            <pc:sldMk cId="183099714" sldId="1920"/>
            <ac:picMk id="85" creationId="{D7DE19A7-BC31-D619-B970-D44EE5A39615}"/>
          </ac:picMkLst>
        </pc:picChg>
        <pc:picChg chg="add del mod">
          <ac:chgData name="Azzolini, Joe" userId="3b4df06d-2ff4-4163-97f9-10014245d65f" providerId="ADAL" clId="{4DB35F19-4BDC-4032-A8F9-42EE3EFE6BB2}" dt="2024-08-01T21:26:20.186" v="1722" actId="478"/>
          <ac:picMkLst>
            <pc:docMk/>
            <pc:sldMk cId="183099714" sldId="1920"/>
            <ac:picMk id="86" creationId="{80AF2491-D05B-D1E4-8F80-CCE13A059CCB}"/>
          </ac:picMkLst>
        </pc:picChg>
        <pc:picChg chg="add del mod">
          <ac:chgData name="Azzolini, Joe" userId="3b4df06d-2ff4-4163-97f9-10014245d65f" providerId="ADAL" clId="{4DB35F19-4BDC-4032-A8F9-42EE3EFE6BB2}" dt="2024-08-01T21:26:20.186" v="1722" actId="478"/>
          <ac:picMkLst>
            <pc:docMk/>
            <pc:sldMk cId="183099714" sldId="1920"/>
            <ac:picMk id="87" creationId="{B47E21B8-0979-6FB4-ADC2-698480E4749D}"/>
          </ac:picMkLst>
        </pc:picChg>
        <pc:picChg chg="add del mod">
          <ac:chgData name="Azzolini, Joe" userId="3b4df06d-2ff4-4163-97f9-10014245d65f" providerId="ADAL" clId="{4DB35F19-4BDC-4032-A8F9-42EE3EFE6BB2}" dt="2024-08-01T21:26:20.186" v="1722" actId="478"/>
          <ac:picMkLst>
            <pc:docMk/>
            <pc:sldMk cId="183099714" sldId="1920"/>
            <ac:picMk id="88" creationId="{71431DEF-0837-42E5-9DB5-2AF379C98670}"/>
          </ac:picMkLst>
        </pc:picChg>
        <pc:picChg chg="add del mod">
          <ac:chgData name="Azzolini, Joe" userId="3b4df06d-2ff4-4163-97f9-10014245d65f" providerId="ADAL" clId="{4DB35F19-4BDC-4032-A8F9-42EE3EFE6BB2}" dt="2024-08-01T21:26:20.186" v="1722" actId="478"/>
          <ac:picMkLst>
            <pc:docMk/>
            <pc:sldMk cId="183099714" sldId="1920"/>
            <ac:picMk id="89" creationId="{07159F86-7C9F-EFF8-B042-E58A2C9AE45E}"/>
          </ac:picMkLst>
        </pc:picChg>
        <pc:picChg chg="mod">
          <ac:chgData name="Azzolini, Joe" userId="3b4df06d-2ff4-4163-97f9-10014245d65f" providerId="ADAL" clId="{4DB35F19-4BDC-4032-A8F9-42EE3EFE6BB2}" dt="2024-08-01T21:26:06.940" v="1719"/>
          <ac:picMkLst>
            <pc:docMk/>
            <pc:sldMk cId="183099714" sldId="1920"/>
            <ac:picMk id="92" creationId="{E78647FB-6D2B-8236-E78A-B225B5F038AA}"/>
          </ac:picMkLst>
        </pc:picChg>
        <pc:picChg chg="add del mod">
          <ac:chgData name="Azzolini, Joe" userId="3b4df06d-2ff4-4163-97f9-10014245d65f" providerId="ADAL" clId="{4DB35F19-4BDC-4032-A8F9-42EE3EFE6BB2}" dt="2024-08-01T21:26:20.186" v="1722" actId="478"/>
          <ac:picMkLst>
            <pc:docMk/>
            <pc:sldMk cId="183099714" sldId="1920"/>
            <ac:picMk id="93" creationId="{23CE739C-A300-F03E-DC72-54D12BB3A170}"/>
          </ac:picMkLst>
        </pc:picChg>
        <pc:picChg chg="add del mod">
          <ac:chgData name="Azzolini, Joe" userId="3b4df06d-2ff4-4163-97f9-10014245d65f" providerId="ADAL" clId="{4DB35F19-4BDC-4032-A8F9-42EE3EFE6BB2}" dt="2024-08-01T21:26:20.186" v="1722" actId="478"/>
          <ac:picMkLst>
            <pc:docMk/>
            <pc:sldMk cId="183099714" sldId="1920"/>
            <ac:picMk id="94" creationId="{65E000EF-FE64-360B-ED15-F4947B67D132}"/>
          </ac:picMkLst>
        </pc:picChg>
        <pc:picChg chg="add del mod">
          <ac:chgData name="Azzolini, Joe" userId="3b4df06d-2ff4-4163-97f9-10014245d65f" providerId="ADAL" clId="{4DB35F19-4BDC-4032-A8F9-42EE3EFE6BB2}" dt="2024-08-01T21:26:20.186" v="1722" actId="478"/>
          <ac:picMkLst>
            <pc:docMk/>
            <pc:sldMk cId="183099714" sldId="1920"/>
            <ac:picMk id="95" creationId="{A5FE1B18-142D-6430-9C67-429E287DD76E}"/>
          </ac:picMkLst>
        </pc:picChg>
        <pc:picChg chg="add del mod">
          <ac:chgData name="Azzolini, Joe" userId="3b4df06d-2ff4-4163-97f9-10014245d65f" providerId="ADAL" clId="{4DB35F19-4BDC-4032-A8F9-42EE3EFE6BB2}" dt="2024-08-01T21:26:20.186" v="1722" actId="478"/>
          <ac:picMkLst>
            <pc:docMk/>
            <pc:sldMk cId="183099714" sldId="1920"/>
            <ac:picMk id="96" creationId="{933A413D-4203-3138-3067-7D01306BB8AF}"/>
          </ac:picMkLst>
        </pc:picChg>
        <pc:picChg chg="mod">
          <ac:chgData name="Azzolini, Joe" userId="3b4df06d-2ff4-4163-97f9-10014245d65f" providerId="ADAL" clId="{4DB35F19-4BDC-4032-A8F9-42EE3EFE6BB2}" dt="2024-08-01T21:26:06.940" v="1719"/>
          <ac:picMkLst>
            <pc:docMk/>
            <pc:sldMk cId="183099714" sldId="1920"/>
            <ac:picMk id="103" creationId="{D23C51BD-CD5A-BD5A-5E93-764E445341E8}"/>
          </ac:picMkLst>
        </pc:picChg>
        <pc:picChg chg="add del mod">
          <ac:chgData name="Azzolini, Joe" userId="3b4df06d-2ff4-4163-97f9-10014245d65f" providerId="ADAL" clId="{4DB35F19-4BDC-4032-A8F9-42EE3EFE6BB2}" dt="2024-08-01T21:26:20.186" v="1722" actId="478"/>
          <ac:picMkLst>
            <pc:docMk/>
            <pc:sldMk cId="183099714" sldId="1920"/>
            <ac:picMk id="104" creationId="{A0285313-0E05-7DAC-4BB0-A494E5EC59F7}"/>
          </ac:picMkLst>
        </pc:picChg>
        <pc:picChg chg="mod">
          <ac:chgData name="Azzolini, Joe" userId="3b4df06d-2ff4-4163-97f9-10014245d65f" providerId="ADAL" clId="{4DB35F19-4BDC-4032-A8F9-42EE3EFE6BB2}" dt="2024-08-01T23:31:29.068" v="2534" actId="1076"/>
          <ac:picMkLst>
            <pc:docMk/>
            <pc:sldMk cId="183099714" sldId="1920"/>
            <ac:picMk id="110" creationId="{7B411D11-C33B-8ABB-5CD4-75C2BB49C30D}"/>
          </ac:picMkLst>
        </pc:picChg>
        <pc:cxnChg chg="add del mod">
          <ac:chgData name="Azzolini, Joe" userId="3b4df06d-2ff4-4163-97f9-10014245d65f" providerId="ADAL" clId="{4DB35F19-4BDC-4032-A8F9-42EE3EFE6BB2}" dt="2024-08-01T21:23:08.188" v="1692"/>
          <ac:cxnSpMkLst>
            <pc:docMk/>
            <pc:sldMk cId="183099714" sldId="1920"/>
            <ac:cxnSpMk id="17" creationId="{3D78867F-BA74-6E08-1A01-4494883FA67C}"/>
          </ac:cxnSpMkLst>
        </pc:cxnChg>
        <pc:cxnChg chg="add del mod">
          <ac:chgData name="Azzolini, Joe" userId="3b4df06d-2ff4-4163-97f9-10014245d65f" providerId="ADAL" clId="{4DB35F19-4BDC-4032-A8F9-42EE3EFE6BB2}" dt="2024-08-01T21:23:08.188" v="1692"/>
          <ac:cxnSpMkLst>
            <pc:docMk/>
            <pc:sldMk cId="183099714" sldId="1920"/>
            <ac:cxnSpMk id="18" creationId="{E018ACF5-EC67-545A-C52C-471C867A0372}"/>
          </ac:cxnSpMkLst>
        </pc:cxnChg>
        <pc:cxnChg chg="add del mod">
          <ac:chgData name="Azzolini, Joe" userId="3b4df06d-2ff4-4163-97f9-10014245d65f" providerId="ADAL" clId="{4DB35F19-4BDC-4032-A8F9-42EE3EFE6BB2}" dt="2024-08-01T21:23:08.188" v="1692"/>
          <ac:cxnSpMkLst>
            <pc:docMk/>
            <pc:sldMk cId="183099714" sldId="1920"/>
            <ac:cxnSpMk id="32" creationId="{8250507B-A175-0331-DADE-265545167A4F}"/>
          </ac:cxnSpMkLst>
        </pc:cxnChg>
        <pc:cxnChg chg="add del mod">
          <ac:chgData name="Azzolini, Joe" userId="3b4df06d-2ff4-4163-97f9-10014245d65f" providerId="ADAL" clId="{4DB35F19-4BDC-4032-A8F9-42EE3EFE6BB2}" dt="2024-08-01T21:23:08.188" v="1692"/>
          <ac:cxnSpMkLst>
            <pc:docMk/>
            <pc:sldMk cId="183099714" sldId="1920"/>
            <ac:cxnSpMk id="33" creationId="{CEF4A1BA-CC3A-14E2-AE33-0D00C3213A8E}"/>
          </ac:cxnSpMkLst>
        </pc:cxnChg>
        <pc:cxnChg chg="add del mod">
          <ac:chgData name="Azzolini, Joe" userId="3b4df06d-2ff4-4163-97f9-10014245d65f" providerId="ADAL" clId="{4DB35F19-4BDC-4032-A8F9-42EE3EFE6BB2}" dt="2024-08-01T21:23:08.188" v="1692"/>
          <ac:cxnSpMkLst>
            <pc:docMk/>
            <pc:sldMk cId="183099714" sldId="1920"/>
            <ac:cxnSpMk id="34" creationId="{EB0DA11F-FD7D-DA82-6EF9-ED15F7F5A8E6}"/>
          </ac:cxnSpMkLst>
        </pc:cxnChg>
        <pc:cxnChg chg="add del mod">
          <ac:chgData name="Azzolini, Joe" userId="3b4df06d-2ff4-4163-97f9-10014245d65f" providerId="ADAL" clId="{4DB35F19-4BDC-4032-A8F9-42EE3EFE6BB2}" dt="2024-08-01T21:23:08.188" v="1692"/>
          <ac:cxnSpMkLst>
            <pc:docMk/>
            <pc:sldMk cId="183099714" sldId="1920"/>
            <ac:cxnSpMk id="35" creationId="{86B0106C-E68D-7BFA-5121-8A4B6AC35690}"/>
          </ac:cxnSpMkLst>
        </pc:cxnChg>
        <pc:cxnChg chg="add del mod">
          <ac:chgData name="Azzolini, Joe" userId="3b4df06d-2ff4-4163-97f9-10014245d65f" providerId="ADAL" clId="{4DB35F19-4BDC-4032-A8F9-42EE3EFE6BB2}" dt="2024-08-01T21:24:46.665" v="1703" actId="478"/>
          <ac:cxnSpMkLst>
            <pc:docMk/>
            <pc:sldMk cId="183099714" sldId="1920"/>
            <ac:cxnSpMk id="48" creationId="{D22EF328-F9E6-6770-C462-E266EA1D2E80}"/>
          </ac:cxnSpMkLst>
        </pc:cxnChg>
        <pc:cxnChg chg="add del mod">
          <ac:chgData name="Azzolini, Joe" userId="3b4df06d-2ff4-4163-97f9-10014245d65f" providerId="ADAL" clId="{4DB35F19-4BDC-4032-A8F9-42EE3EFE6BB2}" dt="2024-08-01T21:24:46.665" v="1703" actId="478"/>
          <ac:cxnSpMkLst>
            <pc:docMk/>
            <pc:sldMk cId="183099714" sldId="1920"/>
            <ac:cxnSpMk id="49" creationId="{CBC936D5-9410-535C-6584-5F22CB54733F}"/>
          </ac:cxnSpMkLst>
        </pc:cxnChg>
        <pc:cxnChg chg="add del mod">
          <ac:chgData name="Azzolini, Joe" userId="3b4df06d-2ff4-4163-97f9-10014245d65f" providerId="ADAL" clId="{4DB35F19-4BDC-4032-A8F9-42EE3EFE6BB2}" dt="2024-08-01T21:24:46.665" v="1703" actId="478"/>
          <ac:cxnSpMkLst>
            <pc:docMk/>
            <pc:sldMk cId="183099714" sldId="1920"/>
            <ac:cxnSpMk id="63" creationId="{6D790CC3-68A1-2828-81B3-E736D0511FD3}"/>
          </ac:cxnSpMkLst>
        </pc:cxnChg>
        <pc:cxnChg chg="add del mod">
          <ac:chgData name="Azzolini, Joe" userId="3b4df06d-2ff4-4163-97f9-10014245d65f" providerId="ADAL" clId="{4DB35F19-4BDC-4032-A8F9-42EE3EFE6BB2}" dt="2024-08-01T21:24:46.665" v="1703" actId="478"/>
          <ac:cxnSpMkLst>
            <pc:docMk/>
            <pc:sldMk cId="183099714" sldId="1920"/>
            <ac:cxnSpMk id="64" creationId="{BF8B0C2B-919C-C7D7-891D-97C205E94411}"/>
          </ac:cxnSpMkLst>
        </pc:cxnChg>
        <pc:cxnChg chg="add del mod">
          <ac:chgData name="Azzolini, Joe" userId="3b4df06d-2ff4-4163-97f9-10014245d65f" providerId="ADAL" clId="{4DB35F19-4BDC-4032-A8F9-42EE3EFE6BB2}" dt="2024-08-01T21:24:46.665" v="1703" actId="478"/>
          <ac:cxnSpMkLst>
            <pc:docMk/>
            <pc:sldMk cId="183099714" sldId="1920"/>
            <ac:cxnSpMk id="65" creationId="{34F30763-5A15-B0FE-894F-EEA1883D230C}"/>
          </ac:cxnSpMkLst>
        </pc:cxnChg>
        <pc:cxnChg chg="add del mod">
          <ac:chgData name="Azzolini, Joe" userId="3b4df06d-2ff4-4163-97f9-10014245d65f" providerId="ADAL" clId="{4DB35F19-4BDC-4032-A8F9-42EE3EFE6BB2}" dt="2024-08-01T21:24:46.665" v="1703" actId="478"/>
          <ac:cxnSpMkLst>
            <pc:docMk/>
            <pc:sldMk cId="183099714" sldId="1920"/>
            <ac:cxnSpMk id="66" creationId="{D94DAC57-9F09-A6AC-0516-D0DFF4C68B42}"/>
          </ac:cxnSpMkLst>
        </pc:cxnChg>
        <pc:cxnChg chg="add del mod">
          <ac:chgData name="Azzolini, Joe" userId="3b4df06d-2ff4-4163-97f9-10014245d65f" providerId="ADAL" clId="{4DB35F19-4BDC-4032-A8F9-42EE3EFE6BB2}" dt="2024-08-01T21:26:20.186" v="1722" actId="478"/>
          <ac:cxnSpMkLst>
            <pc:docMk/>
            <pc:sldMk cId="183099714" sldId="1920"/>
            <ac:cxnSpMk id="82" creationId="{76DDC5D7-8DC8-18AC-9F2D-815251E85207}"/>
          </ac:cxnSpMkLst>
        </pc:cxnChg>
        <pc:cxnChg chg="add del mod">
          <ac:chgData name="Azzolini, Joe" userId="3b4df06d-2ff4-4163-97f9-10014245d65f" providerId="ADAL" clId="{4DB35F19-4BDC-4032-A8F9-42EE3EFE6BB2}" dt="2024-08-01T21:26:20.186" v="1722" actId="478"/>
          <ac:cxnSpMkLst>
            <pc:docMk/>
            <pc:sldMk cId="183099714" sldId="1920"/>
            <ac:cxnSpMk id="83" creationId="{65830BCF-FE8A-7719-4AA1-290585BC27AF}"/>
          </ac:cxnSpMkLst>
        </pc:cxnChg>
        <pc:cxnChg chg="add del mod">
          <ac:chgData name="Azzolini, Joe" userId="3b4df06d-2ff4-4163-97f9-10014245d65f" providerId="ADAL" clId="{4DB35F19-4BDC-4032-A8F9-42EE3EFE6BB2}" dt="2024-08-01T21:26:20.186" v="1722" actId="478"/>
          <ac:cxnSpMkLst>
            <pc:docMk/>
            <pc:sldMk cId="183099714" sldId="1920"/>
            <ac:cxnSpMk id="97" creationId="{04BF93C4-5A15-6718-B2F4-A99C844755DD}"/>
          </ac:cxnSpMkLst>
        </pc:cxnChg>
        <pc:cxnChg chg="add del mod">
          <ac:chgData name="Azzolini, Joe" userId="3b4df06d-2ff4-4163-97f9-10014245d65f" providerId="ADAL" clId="{4DB35F19-4BDC-4032-A8F9-42EE3EFE6BB2}" dt="2024-08-01T21:26:20.186" v="1722" actId="478"/>
          <ac:cxnSpMkLst>
            <pc:docMk/>
            <pc:sldMk cId="183099714" sldId="1920"/>
            <ac:cxnSpMk id="98" creationId="{799E1D0C-13B3-75E5-B9A8-9630E4DE6EDA}"/>
          </ac:cxnSpMkLst>
        </pc:cxnChg>
        <pc:cxnChg chg="add del mod">
          <ac:chgData name="Azzolini, Joe" userId="3b4df06d-2ff4-4163-97f9-10014245d65f" providerId="ADAL" clId="{4DB35F19-4BDC-4032-A8F9-42EE3EFE6BB2}" dt="2024-08-01T21:26:20.186" v="1722" actId="478"/>
          <ac:cxnSpMkLst>
            <pc:docMk/>
            <pc:sldMk cId="183099714" sldId="1920"/>
            <ac:cxnSpMk id="99" creationId="{958B9EA9-2438-626E-184C-958E34F5679F}"/>
          </ac:cxnSpMkLst>
        </pc:cxnChg>
        <pc:cxnChg chg="add del mod">
          <ac:chgData name="Azzolini, Joe" userId="3b4df06d-2ff4-4163-97f9-10014245d65f" providerId="ADAL" clId="{4DB35F19-4BDC-4032-A8F9-42EE3EFE6BB2}" dt="2024-08-01T21:26:20.186" v="1722" actId="478"/>
          <ac:cxnSpMkLst>
            <pc:docMk/>
            <pc:sldMk cId="183099714" sldId="1920"/>
            <ac:cxnSpMk id="100" creationId="{5BB96CD3-F6E8-3D61-41BE-E0F2780C7E74}"/>
          </ac:cxnSpMkLst>
        </pc:cxnChg>
      </pc:sldChg>
      <pc:sldChg chg="new del">
        <pc:chgData name="Azzolini, Joe" userId="3b4df06d-2ff4-4163-97f9-10014245d65f" providerId="ADAL" clId="{4DB35F19-4BDC-4032-A8F9-42EE3EFE6BB2}" dt="2024-08-01T21:03:28.247" v="866" actId="47"/>
        <pc:sldMkLst>
          <pc:docMk/>
          <pc:sldMk cId="4157841828" sldId="1921"/>
        </pc:sldMkLst>
      </pc:sldChg>
      <pc:sldChg chg="addSp delSp modSp add mod modTransition modNotesTx">
        <pc:chgData name="Azzolini, Joe" userId="3b4df06d-2ff4-4163-97f9-10014245d65f" providerId="ADAL" clId="{4DB35F19-4BDC-4032-A8F9-42EE3EFE6BB2}" dt="2024-08-02T00:47:48.446" v="3993"/>
        <pc:sldMkLst>
          <pc:docMk/>
          <pc:sldMk cId="1689894420" sldId="1922"/>
        </pc:sldMkLst>
        <pc:spChg chg="mod">
          <ac:chgData name="Azzolini, Joe" userId="3b4df06d-2ff4-4163-97f9-10014245d65f" providerId="ADAL" clId="{4DB35F19-4BDC-4032-A8F9-42EE3EFE6BB2}" dt="2024-08-01T21:23:39.592" v="1698" actId="20577"/>
          <ac:spMkLst>
            <pc:docMk/>
            <pc:sldMk cId="1689894420" sldId="1922"/>
            <ac:spMk id="3" creationId="{DDC04AB4-23C0-449C-9893-90314C71539A}"/>
          </ac:spMkLst>
        </pc:spChg>
        <pc:spChg chg="add del mod">
          <ac:chgData name="Azzolini, Joe" userId="3b4df06d-2ff4-4163-97f9-10014245d65f" providerId="ADAL" clId="{4DB35F19-4BDC-4032-A8F9-42EE3EFE6BB2}" dt="2024-08-01T21:12:58.676" v="1062" actId="478"/>
          <ac:spMkLst>
            <pc:docMk/>
            <pc:sldMk cId="1689894420" sldId="1922"/>
            <ac:spMk id="8" creationId="{B0A227CC-6F0C-F9FB-63A9-53A80AF89D65}"/>
          </ac:spMkLst>
        </pc:spChg>
        <pc:grpChg chg="del">
          <ac:chgData name="Azzolini, Joe" userId="3b4df06d-2ff4-4163-97f9-10014245d65f" providerId="ADAL" clId="{4DB35F19-4BDC-4032-A8F9-42EE3EFE6BB2}" dt="2024-08-01T21:03:36.360" v="867" actId="478"/>
          <ac:grpSpMkLst>
            <pc:docMk/>
            <pc:sldMk cId="1689894420" sldId="1922"/>
            <ac:grpSpMk id="14" creationId="{2AF9F595-F140-16B5-D72E-F51216BC0C20}"/>
          </ac:grpSpMkLst>
        </pc:grpChg>
        <pc:picChg chg="add del mod modCrop">
          <ac:chgData name="Azzolini, Joe" userId="3b4df06d-2ff4-4163-97f9-10014245d65f" providerId="ADAL" clId="{4DB35F19-4BDC-4032-A8F9-42EE3EFE6BB2}" dt="2024-08-01T21:06:25.032" v="1041" actId="478"/>
          <ac:picMkLst>
            <pc:docMk/>
            <pc:sldMk cId="1689894420" sldId="1922"/>
            <ac:picMk id="6" creationId="{15CE1C49-2BD7-6924-BB30-E93AEBF82351}"/>
          </ac:picMkLst>
        </pc:picChg>
        <pc:picChg chg="add del mod">
          <ac:chgData name="Azzolini, Joe" userId="3b4df06d-2ff4-4163-97f9-10014245d65f" providerId="ADAL" clId="{4DB35F19-4BDC-4032-A8F9-42EE3EFE6BB2}" dt="2024-08-01T21:12:39.863" v="1054" actId="478"/>
          <ac:picMkLst>
            <pc:docMk/>
            <pc:sldMk cId="1689894420" sldId="1922"/>
            <ac:picMk id="7" creationId="{7A55A74C-CE53-42A5-80F5-02F23459406B}"/>
          </ac:picMkLst>
        </pc:picChg>
        <pc:picChg chg="add mod">
          <ac:chgData name="Azzolini, Joe" userId="3b4df06d-2ff4-4163-97f9-10014245d65f" providerId="ADAL" clId="{4DB35F19-4BDC-4032-A8F9-42EE3EFE6BB2}" dt="2024-08-01T21:13:54.924" v="1127" actId="1076"/>
          <ac:picMkLst>
            <pc:docMk/>
            <pc:sldMk cId="1689894420" sldId="1922"/>
            <ac:picMk id="10" creationId="{F8867A59-1B33-BE5D-E943-4DF59025CA57}"/>
          </ac:picMkLst>
        </pc:picChg>
      </pc:sldChg>
      <pc:sldChg chg="modSp add mod modTransition">
        <pc:chgData name="Azzolini, Joe" userId="3b4df06d-2ff4-4163-97f9-10014245d65f" providerId="ADAL" clId="{4DB35F19-4BDC-4032-A8F9-42EE3EFE6BB2}" dt="2024-08-02T00:47:48.446" v="3993"/>
        <pc:sldMkLst>
          <pc:docMk/>
          <pc:sldMk cId="790601358" sldId="1923"/>
        </pc:sldMkLst>
        <pc:spChg chg="mod">
          <ac:chgData name="Azzolini, Joe" userId="3b4df06d-2ff4-4163-97f9-10014245d65f" providerId="ADAL" clId="{4DB35F19-4BDC-4032-A8F9-42EE3EFE6BB2}" dt="2024-08-01T21:48:52.610" v="1762" actId="20577"/>
          <ac:spMkLst>
            <pc:docMk/>
            <pc:sldMk cId="790601358" sldId="1923"/>
            <ac:spMk id="5" creationId="{8D3B0C6B-D448-440D-B91C-043AD5E3FF24}"/>
          </ac:spMkLst>
        </pc:spChg>
      </pc:sldChg>
      <pc:sldChg chg="addSp delSp modSp add mod modTransition delAnim modAnim">
        <pc:chgData name="Azzolini, Joe" userId="3b4df06d-2ff4-4163-97f9-10014245d65f" providerId="ADAL" clId="{4DB35F19-4BDC-4032-A8F9-42EE3EFE6BB2}" dt="2024-08-02T00:47:48.446" v="3993"/>
        <pc:sldMkLst>
          <pc:docMk/>
          <pc:sldMk cId="2247961077" sldId="1924"/>
        </pc:sldMkLst>
        <pc:spChg chg="mod">
          <ac:chgData name="Azzolini, Joe" userId="3b4df06d-2ff4-4163-97f9-10014245d65f" providerId="ADAL" clId="{4DB35F19-4BDC-4032-A8F9-42EE3EFE6BB2}" dt="2024-08-01T22:41:43.624" v="1815" actId="20577"/>
          <ac:spMkLst>
            <pc:docMk/>
            <pc:sldMk cId="2247961077" sldId="1924"/>
            <ac:spMk id="5" creationId="{F0B3C8E9-F705-E926-BCF0-4FA2A4B84231}"/>
          </ac:spMkLst>
        </pc:spChg>
        <pc:spChg chg="add mod">
          <ac:chgData name="Azzolini, Joe" userId="3b4df06d-2ff4-4163-97f9-10014245d65f" providerId="ADAL" clId="{4DB35F19-4BDC-4032-A8F9-42EE3EFE6BB2}" dt="2024-08-01T22:46:59.032" v="1858" actId="1076"/>
          <ac:spMkLst>
            <pc:docMk/>
            <pc:sldMk cId="2247961077" sldId="1924"/>
            <ac:spMk id="10" creationId="{9070B586-4705-18D6-2EF2-251FF0E017B6}"/>
          </ac:spMkLst>
        </pc:spChg>
        <pc:spChg chg="add mod">
          <ac:chgData name="Azzolini, Joe" userId="3b4df06d-2ff4-4163-97f9-10014245d65f" providerId="ADAL" clId="{4DB35F19-4BDC-4032-A8F9-42EE3EFE6BB2}" dt="2024-08-01T22:46:48.298" v="1856" actId="1076"/>
          <ac:spMkLst>
            <pc:docMk/>
            <pc:sldMk cId="2247961077" sldId="1924"/>
            <ac:spMk id="13" creationId="{B129C97C-3F6D-FAC1-54D5-D3266DD73075}"/>
          </ac:spMkLst>
        </pc:spChg>
        <pc:spChg chg="add del mod">
          <ac:chgData name="Azzolini, Joe" userId="3b4df06d-2ff4-4163-97f9-10014245d65f" providerId="ADAL" clId="{4DB35F19-4BDC-4032-A8F9-42EE3EFE6BB2}" dt="2024-08-01T22:43:25.118" v="1831" actId="478"/>
          <ac:spMkLst>
            <pc:docMk/>
            <pc:sldMk cId="2247961077" sldId="1924"/>
            <ac:spMk id="15" creationId="{8ABAC3F0-1A04-4D22-F986-178B8BB5A78F}"/>
          </ac:spMkLst>
        </pc:spChg>
        <pc:spChg chg="add del mod">
          <ac:chgData name="Azzolini, Joe" userId="3b4df06d-2ff4-4163-97f9-10014245d65f" providerId="ADAL" clId="{4DB35F19-4BDC-4032-A8F9-42EE3EFE6BB2}" dt="2024-08-01T22:47:14.262" v="1860"/>
          <ac:spMkLst>
            <pc:docMk/>
            <pc:sldMk cId="2247961077" sldId="1924"/>
            <ac:spMk id="18" creationId="{AA8DDAAD-216E-F08F-1C50-057E0FD380A5}"/>
          </ac:spMkLst>
        </pc:spChg>
        <pc:spChg chg="del">
          <ac:chgData name="Azzolini, Joe" userId="3b4df06d-2ff4-4163-97f9-10014245d65f" providerId="ADAL" clId="{4DB35F19-4BDC-4032-A8F9-42EE3EFE6BB2}" dt="2024-08-01T22:41:33.584" v="1811" actId="478"/>
          <ac:spMkLst>
            <pc:docMk/>
            <pc:sldMk cId="2247961077" sldId="1924"/>
            <ac:spMk id="78" creationId="{0A673CC1-8B6D-AE6D-573B-B7B27C8DA9E8}"/>
          </ac:spMkLst>
        </pc:spChg>
        <pc:spChg chg="del">
          <ac:chgData name="Azzolini, Joe" userId="3b4df06d-2ff4-4163-97f9-10014245d65f" providerId="ADAL" clId="{4DB35F19-4BDC-4032-A8F9-42EE3EFE6BB2}" dt="2024-08-01T22:41:29.757" v="1809" actId="478"/>
          <ac:spMkLst>
            <pc:docMk/>
            <pc:sldMk cId="2247961077" sldId="1924"/>
            <ac:spMk id="81" creationId="{79F04333-6204-3221-4C5D-79F4F9A84472}"/>
          </ac:spMkLst>
        </pc:spChg>
        <pc:spChg chg="del mod">
          <ac:chgData name="Azzolini, Joe" userId="3b4df06d-2ff4-4163-97f9-10014245d65f" providerId="ADAL" clId="{4DB35F19-4BDC-4032-A8F9-42EE3EFE6BB2}" dt="2024-08-01T22:42:11.805" v="1820" actId="478"/>
          <ac:spMkLst>
            <pc:docMk/>
            <pc:sldMk cId="2247961077" sldId="1924"/>
            <ac:spMk id="82" creationId="{ADAAEBB5-DBEC-361C-17CD-A4D948DE34C7}"/>
          </ac:spMkLst>
        </pc:spChg>
        <pc:grpChg chg="del">
          <ac:chgData name="Azzolini, Joe" userId="3b4df06d-2ff4-4163-97f9-10014245d65f" providerId="ADAL" clId="{4DB35F19-4BDC-4032-A8F9-42EE3EFE6BB2}" dt="2024-08-01T22:41:26.801" v="1808" actId="478"/>
          <ac:grpSpMkLst>
            <pc:docMk/>
            <pc:sldMk cId="2247961077" sldId="1924"/>
            <ac:grpSpMk id="79" creationId="{732AF072-9AE5-B9FF-592E-96763E9C68EA}"/>
          </ac:grpSpMkLst>
        </pc:grpChg>
        <pc:graphicFrameChg chg="del mod">
          <ac:chgData name="Azzolini, Joe" userId="3b4df06d-2ff4-4163-97f9-10014245d65f" providerId="ADAL" clId="{4DB35F19-4BDC-4032-A8F9-42EE3EFE6BB2}" dt="2024-08-01T22:42:11.805" v="1820" actId="478"/>
          <ac:graphicFrameMkLst>
            <pc:docMk/>
            <pc:sldMk cId="2247961077" sldId="1924"/>
            <ac:graphicFrameMk id="8" creationId="{D3BAF6F8-DD0D-8F46-55BE-34C0CB1BA3EE}"/>
          </ac:graphicFrameMkLst>
        </pc:graphicFrameChg>
        <pc:graphicFrameChg chg="add mod modGraphic">
          <ac:chgData name="Azzolini, Joe" userId="3b4df06d-2ff4-4163-97f9-10014245d65f" providerId="ADAL" clId="{4DB35F19-4BDC-4032-A8F9-42EE3EFE6BB2}" dt="2024-08-01T22:46:40.949" v="1854" actId="1076"/>
          <ac:graphicFrameMkLst>
            <pc:docMk/>
            <pc:sldMk cId="2247961077" sldId="1924"/>
            <ac:graphicFrameMk id="16" creationId="{24AA8ACE-5241-790B-6236-7DEDCCCA9514}"/>
          </ac:graphicFrameMkLst>
        </pc:graphicFrameChg>
        <pc:picChg chg="del mod">
          <ac:chgData name="Azzolini, Joe" userId="3b4df06d-2ff4-4163-97f9-10014245d65f" providerId="ADAL" clId="{4DB35F19-4BDC-4032-A8F9-42EE3EFE6BB2}" dt="2024-08-01T22:42:11.805" v="1820" actId="478"/>
          <ac:picMkLst>
            <pc:docMk/>
            <pc:sldMk cId="2247961077" sldId="1924"/>
            <ac:picMk id="6" creationId="{2D0A2C5F-6F25-8296-11E7-312006496B95}"/>
          </ac:picMkLst>
        </pc:picChg>
        <pc:picChg chg="add mod">
          <ac:chgData name="Azzolini, Joe" userId="3b4df06d-2ff4-4163-97f9-10014245d65f" providerId="ADAL" clId="{4DB35F19-4BDC-4032-A8F9-42EE3EFE6BB2}" dt="2024-08-01T22:46:59.032" v="1858" actId="1076"/>
          <ac:picMkLst>
            <pc:docMk/>
            <pc:sldMk cId="2247961077" sldId="1924"/>
            <ac:picMk id="9" creationId="{32D93136-B086-0DF6-E2A4-066209719E11}"/>
          </ac:picMkLst>
        </pc:picChg>
        <pc:picChg chg="del mod">
          <ac:chgData name="Azzolini, Joe" userId="3b4df06d-2ff4-4163-97f9-10014245d65f" providerId="ADAL" clId="{4DB35F19-4BDC-4032-A8F9-42EE3EFE6BB2}" dt="2024-08-01T22:42:10.187" v="1819" actId="478"/>
          <ac:picMkLst>
            <pc:docMk/>
            <pc:sldMk cId="2247961077" sldId="1924"/>
            <ac:picMk id="11" creationId="{FAC70C07-8E94-0ABB-69BD-15528BD7679A}"/>
          </ac:picMkLst>
        </pc:picChg>
        <pc:picChg chg="add mod">
          <ac:chgData name="Azzolini, Joe" userId="3b4df06d-2ff4-4163-97f9-10014245d65f" providerId="ADAL" clId="{4DB35F19-4BDC-4032-A8F9-42EE3EFE6BB2}" dt="2024-08-01T22:46:53.383" v="1857" actId="1076"/>
          <ac:picMkLst>
            <pc:docMk/>
            <pc:sldMk cId="2247961077" sldId="1924"/>
            <ac:picMk id="12" creationId="{57D45899-9C77-FC86-B54E-B164A43A8DA5}"/>
          </ac:picMkLst>
        </pc:picChg>
        <pc:picChg chg="add mod">
          <ac:chgData name="Azzolini, Joe" userId="3b4df06d-2ff4-4163-97f9-10014245d65f" providerId="ADAL" clId="{4DB35F19-4BDC-4032-A8F9-42EE3EFE6BB2}" dt="2024-08-01T22:46:43.230" v="1855" actId="1076"/>
          <ac:picMkLst>
            <pc:docMk/>
            <pc:sldMk cId="2247961077" sldId="1924"/>
            <ac:picMk id="14" creationId="{F48D8D45-6D9F-60D9-4B28-C1951EA109A8}"/>
          </ac:picMkLst>
        </pc:picChg>
        <pc:picChg chg="add del mod">
          <ac:chgData name="Azzolini, Joe" userId="3b4df06d-2ff4-4163-97f9-10014245d65f" providerId="ADAL" clId="{4DB35F19-4BDC-4032-A8F9-42EE3EFE6BB2}" dt="2024-08-01T22:47:14.262" v="1860"/>
          <ac:picMkLst>
            <pc:docMk/>
            <pc:sldMk cId="2247961077" sldId="1924"/>
            <ac:picMk id="17" creationId="{62EAC036-C590-1C4C-38D9-E19268F787B5}"/>
          </ac:picMkLst>
        </pc:picChg>
        <pc:picChg chg="del">
          <ac:chgData name="Azzolini, Joe" userId="3b4df06d-2ff4-4163-97f9-10014245d65f" providerId="ADAL" clId="{4DB35F19-4BDC-4032-A8F9-42EE3EFE6BB2}" dt="2024-08-01T22:41:32.406" v="1810" actId="478"/>
          <ac:picMkLst>
            <pc:docMk/>
            <pc:sldMk cId="2247961077" sldId="1924"/>
            <ac:picMk id="80" creationId="{D81D2480-74AA-16E6-12DD-004374A999D3}"/>
          </ac:picMkLst>
        </pc:picChg>
      </pc:sldChg>
      <pc:sldChg chg="add del">
        <pc:chgData name="Azzolini, Joe" userId="3b4df06d-2ff4-4163-97f9-10014245d65f" providerId="ADAL" clId="{4DB35F19-4BDC-4032-A8F9-42EE3EFE6BB2}" dt="2024-08-01T22:52:43.449" v="1946" actId="47"/>
        <pc:sldMkLst>
          <pc:docMk/>
          <pc:sldMk cId="1747235310" sldId="1925"/>
        </pc:sldMkLst>
      </pc:sldChg>
      <pc:sldChg chg="addSp delSp modSp add mod modTransition delAnim">
        <pc:chgData name="Azzolini, Joe" userId="3b4df06d-2ff4-4163-97f9-10014245d65f" providerId="ADAL" clId="{4DB35F19-4BDC-4032-A8F9-42EE3EFE6BB2}" dt="2024-08-02T00:47:48.446" v="3993"/>
        <pc:sldMkLst>
          <pc:docMk/>
          <pc:sldMk cId="3949590342" sldId="1926"/>
        </pc:sldMkLst>
        <pc:spChg chg="mod">
          <ac:chgData name="Azzolini, Joe" userId="3b4df06d-2ff4-4163-97f9-10014245d65f" providerId="ADAL" clId="{4DB35F19-4BDC-4032-A8F9-42EE3EFE6BB2}" dt="2024-08-01T23:23:41.256" v="2531" actId="1076"/>
          <ac:spMkLst>
            <pc:docMk/>
            <pc:sldMk cId="3949590342" sldId="1926"/>
            <ac:spMk id="2" creationId="{DC5843EC-7349-4CB0-BA8D-5F25278F6124}"/>
          </ac:spMkLst>
        </pc:spChg>
        <pc:spChg chg="add del mod">
          <ac:chgData name="Azzolini, Joe" userId="3b4df06d-2ff4-4163-97f9-10014245d65f" providerId="ADAL" clId="{4DB35F19-4BDC-4032-A8F9-42EE3EFE6BB2}" dt="2024-08-01T22:47:46.279" v="1870"/>
          <ac:spMkLst>
            <pc:docMk/>
            <pc:sldMk cId="3949590342" sldId="1926"/>
            <ac:spMk id="8" creationId="{BCF68863-A595-D5E8-5F5F-903BA6F5E952}"/>
          </ac:spMkLst>
        </pc:spChg>
        <pc:spChg chg="del">
          <ac:chgData name="Azzolini, Joe" userId="3b4df06d-2ff4-4163-97f9-10014245d65f" providerId="ADAL" clId="{4DB35F19-4BDC-4032-A8F9-42EE3EFE6BB2}" dt="2024-08-01T22:47:36.272" v="1865" actId="478"/>
          <ac:spMkLst>
            <pc:docMk/>
            <pc:sldMk cId="3949590342" sldId="1926"/>
            <ac:spMk id="10" creationId="{9070B586-4705-18D6-2EF2-251FF0E017B6}"/>
          </ac:spMkLst>
        </pc:spChg>
        <pc:spChg chg="add del mod">
          <ac:chgData name="Azzolini, Joe" userId="3b4df06d-2ff4-4163-97f9-10014245d65f" providerId="ADAL" clId="{4DB35F19-4BDC-4032-A8F9-42EE3EFE6BB2}" dt="2024-08-01T22:47:46.279" v="1870"/>
          <ac:spMkLst>
            <pc:docMk/>
            <pc:sldMk cId="3949590342" sldId="1926"/>
            <ac:spMk id="11" creationId="{4C1DD7A2-2CB4-7234-0CA0-0D9403EF1449}"/>
          </ac:spMkLst>
        </pc:spChg>
        <pc:spChg chg="del">
          <ac:chgData name="Azzolini, Joe" userId="3b4df06d-2ff4-4163-97f9-10014245d65f" providerId="ADAL" clId="{4DB35F19-4BDC-4032-A8F9-42EE3EFE6BB2}" dt="2024-08-01T22:47:33.175" v="1863" actId="478"/>
          <ac:spMkLst>
            <pc:docMk/>
            <pc:sldMk cId="3949590342" sldId="1926"/>
            <ac:spMk id="13" creationId="{B129C97C-3F6D-FAC1-54D5-D3266DD73075}"/>
          </ac:spMkLst>
        </pc:spChg>
        <pc:spChg chg="add mod">
          <ac:chgData name="Azzolini, Joe" userId="3b4df06d-2ff4-4163-97f9-10014245d65f" providerId="ADAL" clId="{4DB35F19-4BDC-4032-A8F9-42EE3EFE6BB2}" dt="2024-08-01T23:23:45.329" v="2532" actId="1076"/>
          <ac:spMkLst>
            <pc:docMk/>
            <pc:sldMk cId="3949590342" sldId="1926"/>
            <ac:spMk id="18" creationId="{242C1855-7ECA-DE02-D260-C5541C508533}"/>
          </ac:spMkLst>
        </pc:spChg>
        <pc:spChg chg="add mod">
          <ac:chgData name="Azzolini, Joe" userId="3b4df06d-2ff4-4163-97f9-10014245d65f" providerId="ADAL" clId="{4DB35F19-4BDC-4032-A8F9-42EE3EFE6BB2}" dt="2024-08-01T22:51:53.203" v="1936" actId="14100"/>
          <ac:spMkLst>
            <pc:docMk/>
            <pc:sldMk cId="3949590342" sldId="1926"/>
            <ac:spMk id="19" creationId="{85EF4286-8F29-D7F6-314D-B359050F4737}"/>
          </ac:spMkLst>
        </pc:spChg>
        <pc:spChg chg="add mod">
          <ac:chgData name="Azzolini, Joe" userId="3b4df06d-2ff4-4163-97f9-10014245d65f" providerId="ADAL" clId="{4DB35F19-4BDC-4032-A8F9-42EE3EFE6BB2}" dt="2024-08-01T22:51:09.913" v="1920" actId="20577"/>
          <ac:spMkLst>
            <pc:docMk/>
            <pc:sldMk cId="3949590342" sldId="1926"/>
            <ac:spMk id="21" creationId="{0367E969-A8F3-C63A-D11C-E6DD8E2F2067}"/>
          </ac:spMkLst>
        </pc:spChg>
        <pc:spChg chg="add del mod">
          <ac:chgData name="Azzolini, Joe" userId="3b4df06d-2ff4-4163-97f9-10014245d65f" providerId="ADAL" clId="{4DB35F19-4BDC-4032-A8F9-42EE3EFE6BB2}" dt="2024-08-01T22:48:30.767" v="1879" actId="478"/>
          <ac:spMkLst>
            <pc:docMk/>
            <pc:sldMk cId="3949590342" sldId="1926"/>
            <ac:spMk id="23" creationId="{5A2151AD-249C-7D06-5BA5-074B773C98E1}"/>
          </ac:spMkLst>
        </pc:spChg>
        <pc:spChg chg="add del mod">
          <ac:chgData name="Azzolini, Joe" userId="3b4df06d-2ff4-4163-97f9-10014245d65f" providerId="ADAL" clId="{4DB35F19-4BDC-4032-A8F9-42EE3EFE6BB2}" dt="2024-08-01T22:48:30.767" v="1879" actId="478"/>
          <ac:spMkLst>
            <pc:docMk/>
            <pc:sldMk cId="3949590342" sldId="1926"/>
            <ac:spMk id="24" creationId="{06648669-E26E-4D4B-0813-9A59B1B346DA}"/>
          </ac:spMkLst>
        </pc:spChg>
        <pc:spChg chg="add mod">
          <ac:chgData name="Azzolini, Joe" userId="3b4df06d-2ff4-4163-97f9-10014245d65f" providerId="ADAL" clId="{4DB35F19-4BDC-4032-A8F9-42EE3EFE6BB2}" dt="2024-08-01T22:52:16.748" v="1945" actId="113"/>
          <ac:spMkLst>
            <pc:docMk/>
            <pc:sldMk cId="3949590342" sldId="1926"/>
            <ac:spMk id="29" creationId="{C74CBABA-38A3-C276-8A23-28B055F32AF1}"/>
          </ac:spMkLst>
        </pc:spChg>
        <pc:graphicFrameChg chg="del">
          <ac:chgData name="Azzolini, Joe" userId="3b4df06d-2ff4-4163-97f9-10014245d65f" providerId="ADAL" clId="{4DB35F19-4BDC-4032-A8F9-42EE3EFE6BB2}" dt="2024-08-01T22:47:37.621" v="1866" actId="478"/>
          <ac:graphicFrameMkLst>
            <pc:docMk/>
            <pc:sldMk cId="3949590342" sldId="1926"/>
            <ac:graphicFrameMk id="16" creationId="{24AA8ACE-5241-790B-6236-7DEDCCCA9514}"/>
          </ac:graphicFrameMkLst>
        </pc:graphicFrameChg>
        <pc:graphicFrameChg chg="add mod modGraphic">
          <ac:chgData name="Azzolini, Joe" userId="3b4df06d-2ff4-4163-97f9-10014245d65f" providerId="ADAL" clId="{4DB35F19-4BDC-4032-A8F9-42EE3EFE6BB2}" dt="2024-08-01T22:51:47.295" v="1934" actId="14100"/>
          <ac:graphicFrameMkLst>
            <pc:docMk/>
            <pc:sldMk cId="3949590342" sldId="1926"/>
            <ac:graphicFrameMk id="20" creationId="{E11D4F8C-05D6-58B5-41A1-C8585DCDB17B}"/>
          </ac:graphicFrameMkLst>
        </pc:graphicFrameChg>
        <pc:graphicFrameChg chg="add mod modGraphic">
          <ac:chgData name="Azzolini, Joe" userId="3b4df06d-2ff4-4163-97f9-10014245d65f" providerId="ADAL" clId="{4DB35F19-4BDC-4032-A8F9-42EE3EFE6BB2}" dt="2024-08-01T22:51:17.401" v="1924" actId="1076"/>
          <ac:graphicFrameMkLst>
            <pc:docMk/>
            <pc:sldMk cId="3949590342" sldId="1926"/>
            <ac:graphicFrameMk id="22" creationId="{6CE52172-1724-9206-5FF1-622A0AB1169D}"/>
          </ac:graphicFrameMkLst>
        </pc:graphicFrameChg>
        <pc:graphicFrameChg chg="add mod modGraphic">
          <ac:chgData name="Azzolini, Joe" userId="3b4df06d-2ff4-4163-97f9-10014245d65f" providerId="ADAL" clId="{4DB35F19-4BDC-4032-A8F9-42EE3EFE6BB2}" dt="2024-08-01T22:52:13.083" v="1944" actId="1076"/>
          <ac:graphicFrameMkLst>
            <pc:docMk/>
            <pc:sldMk cId="3949590342" sldId="1926"/>
            <ac:graphicFrameMk id="28" creationId="{07A321FF-2E82-B683-0969-B47082C46EC5}"/>
          </ac:graphicFrameMkLst>
        </pc:graphicFrameChg>
        <pc:picChg chg="add del mod">
          <ac:chgData name="Azzolini, Joe" userId="3b4df06d-2ff4-4163-97f9-10014245d65f" providerId="ADAL" clId="{4DB35F19-4BDC-4032-A8F9-42EE3EFE6BB2}" dt="2024-08-01T22:47:46.279" v="1870"/>
          <ac:picMkLst>
            <pc:docMk/>
            <pc:sldMk cId="3949590342" sldId="1926"/>
            <ac:picMk id="6" creationId="{E14C61DB-5D17-9EA7-180E-4B96B49DF733}"/>
          </ac:picMkLst>
        </pc:picChg>
        <pc:picChg chg="del">
          <ac:chgData name="Azzolini, Joe" userId="3b4df06d-2ff4-4163-97f9-10014245d65f" providerId="ADAL" clId="{4DB35F19-4BDC-4032-A8F9-42EE3EFE6BB2}" dt="2024-08-01T22:47:36.272" v="1865" actId="478"/>
          <ac:picMkLst>
            <pc:docMk/>
            <pc:sldMk cId="3949590342" sldId="1926"/>
            <ac:picMk id="9" creationId="{32D93136-B086-0DF6-E2A4-066209719E11}"/>
          </ac:picMkLst>
        </pc:picChg>
        <pc:picChg chg="del">
          <ac:chgData name="Azzolini, Joe" userId="3b4df06d-2ff4-4163-97f9-10014245d65f" providerId="ADAL" clId="{4DB35F19-4BDC-4032-A8F9-42EE3EFE6BB2}" dt="2024-08-01T22:47:34.581" v="1864" actId="478"/>
          <ac:picMkLst>
            <pc:docMk/>
            <pc:sldMk cId="3949590342" sldId="1926"/>
            <ac:picMk id="12" creationId="{57D45899-9C77-FC86-B54E-B164A43A8DA5}"/>
          </ac:picMkLst>
        </pc:picChg>
        <pc:picChg chg="del">
          <ac:chgData name="Azzolini, Joe" userId="3b4df06d-2ff4-4163-97f9-10014245d65f" providerId="ADAL" clId="{4DB35F19-4BDC-4032-A8F9-42EE3EFE6BB2}" dt="2024-08-01T22:47:31.085" v="1862" actId="478"/>
          <ac:picMkLst>
            <pc:docMk/>
            <pc:sldMk cId="3949590342" sldId="1926"/>
            <ac:picMk id="14" creationId="{F48D8D45-6D9F-60D9-4B28-C1951EA109A8}"/>
          </ac:picMkLst>
        </pc:picChg>
        <pc:picChg chg="add del mod">
          <ac:chgData name="Azzolini, Joe" userId="3b4df06d-2ff4-4163-97f9-10014245d65f" providerId="ADAL" clId="{4DB35F19-4BDC-4032-A8F9-42EE3EFE6BB2}" dt="2024-08-01T22:47:46.279" v="1870"/>
          <ac:picMkLst>
            <pc:docMk/>
            <pc:sldMk cId="3949590342" sldId="1926"/>
            <ac:picMk id="15" creationId="{C726377B-A871-2E33-4B3E-C320F62D8D4A}"/>
          </ac:picMkLst>
        </pc:picChg>
        <pc:picChg chg="add mod">
          <ac:chgData name="Azzolini, Joe" userId="3b4df06d-2ff4-4163-97f9-10014245d65f" providerId="ADAL" clId="{4DB35F19-4BDC-4032-A8F9-42EE3EFE6BB2}" dt="2024-08-01T23:23:45.329" v="2532" actId="1076"/>
          <ac:picMkLst>
            <pc:docMk/>
            <pc:sldMk cId="3949590342" sldId="1926"/>
            <ac:picMk id="17" creationId="{1B90FF5C-53DB-E9D5-4C20-268B50094061}"/>
          </ac:picMkLst>
        </pc:picChg>
        <pc:picChg chg="add del mod">
          <ac:chgData name="Azzolini, Joe" userId="3b4df06d-2ff4-4163-97f9-10014245d65f" providerId="ADAL" clId="{4DB35F19-4BDC-4032-A8F9-42EE3EFE6BB2}" dt="2024-08-01T22:48:29.001" v="1878" actId="478"/>
          <ac:picMkLst>
            <pc:docMk/>
            <pc:sldMk cId="3949590342" sldId="1926"/>
            <ac:picMk id="25" creationId="{517B1709-534E-8852-0A04-84F97C7FADA3}"/>
          </ac:picMkLst>
        </pc:picChg>
        <pc:picChg chg="add mod">
          <ac:chgData name="Azzolini, Joe" userId="3b4df06d-2ff4-4163-97f9-10014245d65f" providerId="ADAL" clId="{4DB35F19-4BDC-4032-A8F9-42EE3EFE6BB2}" dt="2024-08-01T22:52:10.433" v="1943" actId="1076"/>
          <ac:picMkLst>
            <pc:docMk/>
            <pc:sldMk cId="3949590342" sldId="1926"/>
            <ac:picMk id="26" creationId="{B5811997-861A-9DED-AA43-3401F53C8293}"/>
          </ac:picMkLst>
        </pc:picChg>
        <pc:picChg chg="add del mod">
          <ac:chgData name="Azzolini, Joe" userId="3b4df06d-2ff4-4163-97f9-10014245d65f" providerId="ADAL" clId="{4DB35F19-4BDC-4032-A8F9-42EE3EFE6BB2}" dt="2024-08-01T22:48:20.252" v="1877" actId="478"/>
          <ac:picMkLst>
            <pc:docMk/>
            <pc:sldMk cId="3949590342" sldId="1926"/>
            <ac:picMk id="27" creationId="{EE9C45F1-5698-92C5-5142-FD2512452BB3}"/>
          </ac:picMkLst>
        </pc:picChg>
      </pc:sldChg>
      <pc:sldChg chg="addSp delSp modSp add mod modTransition">
        <pc:chgData name="Azzolini, Joe" userId="3b4df06d-2ff4-4163-97f9-10014245d65f" providerId="ADAL" clId="{4DB35F19-4BDC-4032-A8F9-42EE3EFE6BB2}" dt="2024-08-02T00:47:48.446" v="3993"/>
        <pc:sldMkLst>
          <pc:docMk/>
          <pc:sldMk cId="1998275787" sldId="1927"/>
        </pc:sldMkLst>
        <pc:spChg chg="del">
          <ac:chgData name="Azzolini, Joe" userId="3b4df06d-2ff4-4163-97f9-10014245d65f" providerId="ADAL" clId="{4DB35F19-4BDC-4032-A8F9-42EE3EFE6BB2}" dt="2024-08-01T22:55:35.536" v="1972" actId="478"/>
          <ac:spMkLst>
            <pc:docMk/>
            <pc:sldMk cId="1998275787" sldId="1927"/>
            <ac:spMk id="6" creationId="{4E60D77E-E3F8-1F60-D08C-835BAB1AF6C8}"/>
          </ac:spMkLst>
        </pc:spChg>
        <pc:spChg chg="del">
          <ac:chgData name="Azzolini, Joe" userId="3b4df06d-2ff4-4163-97f9-10014245d65f" providerId="ADAL" clId="{4DB35F19-4BDC-4032-A8F9-42EE3EFE6BB2}" dt="2024-08-01T22:55:56.769" v="1976" actId="478"/>
          <ac:spMkLst>
            <pc:docMk/>
            <pc:sldMk cId="1998275787" sldId="1927"/>
            <ac:spMk id="7" creationId="{CD352D54-0BC7-A0DC-787A-C1BD2FABA452}"/>
          </ac:spMkLst>
        </pc:spChg>
        <pc:spChg chg="add mod">
          <ac:chgData name="Azzolini, Joe" userId="3b4df06d-2ff4-4163-97f9-10014245d65f" providerId="ADAL" clId="{4DB35F19-4BDC-4032-A8F9-42EE3EFE6BB2}" dt="2024-08-01T23:20:09.765" v="2492" actId="1038"/>
          <ac:spMkLst>
            <pc:docMk/>
            <pc:sldMk cId="1998275787" sldId="1927"/>
            <ac:spMk id="17" creationId="{81D563E9-77ED-541A-4F4E-5A242B1D7299}"/>
          </ac:spMkLst>
        </pc:spChg>
        <pc:spChg chg="add mod">
          <ac:chgData name="Azzolini, Joe" userId="3b4df06d-2ff4-4163-97f9-10014245d65f" providerId="ADAL" clId="{4DB35F19-4BDC-4032-A8F9-42EE3EFE6BB2}" dt="2024-08-01T23:12:11.749" v="2299" actId="555"/>
          <ac:spMkLst>
            <pc:docMk/>
            <pc:sldMk cId="1998275787" sldId="1927"/>
            <ac:spMk id="18" creationId="{20432F68-7A4E-FF25-06F8-01BED75FD515}"/>
          </ac:spMkLst>
        </pc:spChg>
        <pc:spChg chg="add mod">
          <ac:chgData name="Azzolini, Joe" userId="3b4df06d-2ff4-4163-97f9-10014245d65f" providerId="ADAL" clId="{4DB35F19-4BDC-4032-A8F9-42EE3EFE6BB2}" dt="2024-08-01T23:20:33.179" v="2502" actId="1035"/>
          <ac:spMkLst>
            <pc:docMk/>
            <pc:sldMk cId="1998275787" sldId="1927"/>
            <ac:spMk id="19" creationId="{03B9BB6F-F6D9-E92D-3776-27FCBC36F426}"/>
          </ac:spMkLst>
        </pc:spChg>
        <pc:spChg chg="add mod">
          <ac:chgData name="Azzolini, Joe" userId="3b4df06d-2ff4-4163-97f9-10014245d65f" providerId="ADAL" clId="{4DB35F19-4BDC-4032-A8F9-42EE3EFE6BB2}" dt="2024-08-01T23:20:33.179" v="2502" actId="1035"/>
          <ac:spMkLst>
            <pc:docMk/>
            <pc:sldMk cId="1998275787" sldId="1927"/>
            <ac:spMk id="20" creationId="{9444CDEB-B822-D513-2FCD-31702BBF711F}"/>
          </ac:spMkLst>
        </pc:spChg>
        <pc:spChg chg="add mod">
          <ac:chgData name="Azzolini, Joe" userId="3b4df06d-2ff4-4163-97f9-10014245d65f" providerId="ADAL" clId="{4DB35F19-4BDC-4032-A8F9-42EE3EFE6BB2}" dt="2024-08-01T23:20:20.910" v="2496" actId="1038"/>
          <ac:spMkLst>
            <pc:docMk/>
            <pc:sldMk cId="1998275787" sldId="1927"/>
            <ac:spMk id="22" creationId="{3532B19B-CD08-9AFC-34B5-7F98D06B5BBD}"/>
          </ac:spMkLst>
        </pc:spChg>
        <pc:spChg chg="add mod">
          <ac:chgData name="Azzolini, Joe" userId="3b4df06d-2ff4-4163-97f9-10014245d65f" providerId="ADAL" clId="{4DB35F19-4BDC-4032-A8F9-42EE3EFE6BB2}" dt="2024-08-01T23:20:20.910" v="2496" actId="1038"/>
          <ac:spMkLst>
            <pc:docMk/>
            <pc:sldMk cId="1998275787" sldId="1927"/>
            <ac:spMk id="23" creationId="{74354C42-E227-D6F5-E597-0F6B6BB155CB}"/>
          </ac:spMkLst>
        </pc:spChg>
        <pc:spChg chg="add mod">
          <ac:chgData name="Azzolini, Joe" userId="3b4df06d-2ff4-4163-97f9-10014245d65f" providerId="ADAL" clId="{4DB35F19-4BDC-4032-A8F9-42EE3EFE6BB2}" dt="2024-08-01T23:20:20.910" v="2496" actId="1038"/>
          <ac:spMkLst>
            <pc:docMk/>
            <pc:sldMk cId="1998275787" sldId="1927"/>
            <ac:spMk id="24" creationId="{37767A1C-549A-7812-C65A-340EE37B5CC0}"/>
          </ac:spMkLst>
        </pc:spChg>
        <pc:spChg chg="add mod">
          <ac:chgData name="Azzolini, Joe" userId="3b4df06d-2ff4-4163-97f9-10014245d65f" providerId="ADAL" clId="{4DB35F19-4BDC-4032-A8F9-42EE3EFE6BB2}" dt="2024-08-01T23:20:20.910" v="2496" actId="1038"/>
          <ac:spMkLst>
            <pc:docMk/>
            <pc:sldMk cId="1998275787" sldId="1927"/>
            <ac:spMk id="27" creationId="{D5AF0FCD-23DE-DA49-7872-BAB601329CA1}"/>
          </ac:spMkLst>
        </pc:spChg>
        <pc:spChg chg="add del mod">
          <ac:chgData name="Azzolini, Joe" userId="3b4df06d-2ff4-4163-97f9-10014245d65f" providerId="ADAL" clId="{4DB35F19-4BDC-4032-A8F9-42EE3EFE6BB2}" dt="2024-08-01T23:10:46.176" v="2222" actId="767"/>
          <ac:spMkLst>
            <pc:docMk/>
            <pc:sldMk cId="1998275787" sldId="1927"/>
            <ac:spMk id="31" creationId="{7FF095FB-203E-FF8A-6A63-7B096BBBF02F}"/>
          </ac:spMkLst>
        </pc:spChg>
        <pc:spChg chg="add mod">
          <ac:chgData name="Azzolini, Joe" userId="3b4df06d-2ff4-4163-97f9-10014245d65f" providerId="ADAL" clId="{4DB35F19-4BDC-4032-A8F9-42EE3EFE6BB2}" dt="2024-08-01T23:20:20.910" v="2496" actId="1038"/>
          <ac:spMkLst>
            <pc:docMk/>
            <pc:sldMk cId="1998275787" sldId="1927"/>
            <ac:spMk id="33" creationId="{57EDEA87-8ADE-D86F-8876-CAAFC31351E3}"/>
          </ac:spMkLst>
        </pc:spChg>
        <pc:spChg chg="add mod">
          <ac:chgData name="Azzolini, Joe" userId="3b4df06d-2ff4-4163-97f9-10014245d65f" providerId="ADAL" clId="{4DB35F19-4BDC-4032-A8F9-42EE3EFE6BB2}" dt="2024-08-01T23:20:20.910" v="2496" actId="1038"/>
          <ac:spMkLst>
            <pc:docMk/>
            <pc:sldMk cId="1998275787" sldId="1927"/>
            <ac:spMk id="36" creationId="{FFDD30FE-E8DE-9A55-AAA0-F4BCFCBC69F1}"/>
          </ac:spMkLst>
        </pc:spChg>
        <pc:graphicFrameChg chg="del">
          <ac:chgData name="Azzolini, Joe" userId="3b4df06d-2ff4-4163-97f9-10014245d65f" providerId="ADAL" clId="{4DB35F19-4BDC-4032-A8F9-42EE3EFE6BB2}" dt="2024-08-01T22:55:05.119" v="1948" actId="478"/>
          <ac:graphicFrameMkLst>
            <pc:docMk/>
            <pc:sldMk cId="1998275787" sldId="1927"/>
            <ac:graphicFrameMk id="8" creationId="{C4FE82C5-8BAC-45F5-6D48-FC4FD5325DA3}"/>
          </ac:graphicFrameMkLst>
        </pc:graphicFrameChg>
        <pc:picChg chg="add mod">
          <ac:chgData name="Azzolini, Joe" userId="3b4df06d-2ff4-4163-97f9-10014245d65f" providerId="ADAL" clId="{4DB35F19-4BDC-4032-A8F9-42EE3EFE6BB2}" dt="2024-08-01T23:19:35.260" v="2451" actId="1037"/>
          <ac:picMkLst>
            <pc:docMk/>
            <pc:sldMk cId="1998275787" sldId="1927"/>
            <ac:picMk id="9" creationId="{A5948ACB-1808-2FE7-A509-033724295899}"/>
          </ac:picMkLst>
        </pc:picChg>
        <pc:picChg chg="add mod">
          <ac:chgData name="Azzolini, Joe" userId="3b4df06d-2ff4-4163-97f9-10014245d65f" providerId="ADAL" clId="{4DB35F19-4BDC-4032-A8F9-42EE3EFE6BB2}" dt="2024-08-01T23:20:09.765" v="2492" actId="1038"/>
          <ac:picMkLst>
            <pc:docMk/>
            <pc:sldMk cId="1998275787" sldId="1927"/>
            <ac:picMk id="10" creationId="{865C2C4A-97AE-C804-35B9-336ADC25657A}"/>
          </ac:picMkLst>
        </pc:picChg>
        <pc:picChg chg="add mod">
          <ac:chgData name="Azzolini, Joe" userId="3b4df06d-2ff4-4163-97f9-10014245d65f" providerId="ADAL" clId="{4DB35F19-4BDC-4032-A8F9-42EE3EFE6BB2}" dt="2024-08-01T23:20:09.765" v="2492" actId="1038"/>
          <ac:picMkLst>
            <pc:docMk/>
            <pc:sldMk cId="1998275787" sldId="1927"/>
            <ac:picMk id="11" creationId="{C5C61291-9A5D-D5DF-D963-20F1E02C9E8C}"/>
          </ac:picMkLst>
        </pc:picChg>
        <pc:picChg chg="add mod">
          <ac:chgData name="Azzolini, Joe" userId="3b4df06d-2ff4-4163-97f9-10014245d65f" providerId="ADAL" clId="{4DB35F19-4BDC-4032-A8F9-42EE3EFE6BB2}" dt="2024-08-01T23:20:20.910" v="2496" actId="1038"/>
          <ac:picMkLst>
            <pc:docMk/>
            <pc:sldMk cId="1998275787" sldId="1927"/>
            <ac:picMk id="21" creationId="{35F31F07-701E-4F16-8D54-218FDC47B668}"/>
          </ac:picMkLst>
        </pc:picChg>
        <pc:picChg chg="add mod">
          <ac:chgData name="Azzolini, Joe" userId="3b4df06d-2ff4-4163-97f9-10014245d65f" providerId="ADAL" clId="{4DB35F19-4BDC-4032-A8F9-42EE3EFE6BB2}" dt="2024-08-01T23:20:20.910" v="2496" actId="1038"/>
          <ac:picMkLst>
            <pc:docMk/>
            <pc:sldMk cId="1998275787" sldId="1927"/>
            <ac:picMk id="38" creationId="{06F95118-25D5-E7F5-5E4F-BF4531C3DEF5}"/>
          </ac:picMkLst>
        </pc:picChg>
        <pc:cxnChg chg="add mod">
          <ac:chgData name="Azzolini, Joe" userId="3b4df06d-2ff4-4163-97f9-10014245d65f" providerId="ADAL" clId="{4DB35F19-4BDC-4032-A8F9-42EE3EFE6BB2}" dt="2024-08-01T23:20:00.654" v="2483" actId="1038"/>
          <ac:cxnSpMkLst>
            <pc:docMk/>
            <pc:sldMk cId="1998275787" sldId="1927"/>
            <ac:cxnSpMk id="13" creationId="{4BC2068B-09ED-EEE2-2FB6-AFE5D40EA2E0}"/>
          </ac:cxnSpMkLst>
        </pc:cxnChg>
        <pc:cxnChg chg="add mod">
          <ac:chgData name="Azzolini, Joe" userId="3b4df06d-2ff4-4163-97f9-10014245d65f" providerId="ADAL" clId="{4DB35F19-4BDC-4032-A8F9-42EE3EFE6BB2}" dt="2024-08-01T23:19:49.537" v="2457" actId="1037"/>
          <ac:cxnSpMkLst>
            <pc:docMk/>
            <pc:sldMk cId="1998275787" sldId="1927"/>
            <ac:cxnSpMk id="16" creationId="{BA7B83E7-1002-30DD-2773-0C2A8263B075}"/>
          </ac:cxnSpMkLst>
        </pc:cxnChg>
        <pc:cxnChg chg="add mod">
          <ac:chgData name="Azzolini, Joe" userId="3b4df06d-2ff4-4163-97f9-10014245d65f" providerId="ADAL" clId="{4DB35F19-4BDC-4032-A8F9-42EE3EFE6BB2}" dt="2024-08-01T23:20:26.627" v="2499" actId="1035"/>
          <ac:cxnSpMkLst>
            <pc:docMk/>
            <pc:sldMk cId="1998275787" sldId="1927"/>
            <ac:cxnSpMk id="25" creationId="{C4A72474-6120-A3AC-84E3-49974FF606C4}"/>
          </ac:cxnSpMkLst>
        </pc:cxnChg>
        <pc:cxnChg chg="add mod">
          <ac:chgData name="Azzolini, Joe" userId="3b4df06d-2ff4-4163-97f9-10014245d65f" providerId="ADAL" clId="{4DB35F19-4BDC-4032-A8F9-42EE3EFE6BB2}" dt="2024-08-01T23:20:26.627" v="2499" actId="1035"/>
          <ac:cxnSpMkLst>
            <pc:docMk/>
            <pc:sldMk cId="1998275787" sldId="1927"/>
            <ac:cxnSpMk id="26" creationId="{14E3A944-3A5D-0E9E-9D21-587CF6C1022F}"/>
          </ac:cxnSpMkLst>
        </pc:cxnChg>
        <pc:cxnChg chg="add mod">
          <ac:chgData name="Azzolini, Joe" userId="3b4df06d-2ff4-4163-97f9-10014245d65f" providerId="ADAL" clId="{4DB35F19-4BDC-4032-A8F9-42EE3EFE6BB2}" dt="2024-08-01T23:20:20.910" v="2496" actId="1038"/>
          <ac:cxnSpMkLst>
            <pc:docMk/>
            <pc:sldMk cId="1998275787" sldId="1927"/>
            <ac:cxnSpMk id="28" creationId="{EAE8543B-E457-4972-C0B5-B761EA12F7B9}"/>
          </ac:cxnSpMkLst>
        </pc:cxnChg>
        <pc:cxnChg chg="add del mod">
          <ac:chgData name="Azzolini, Joe" userId="3b4df06d-2ff4-4163-97f9-10014245d65f" providerId="ADAL" clId="{4DB35F19-4BDC-4032-A8F9-42EE3EFE6BB2}" dt="2024-08-01T23:10:49.317" v="2224"/>
          <ac:cxnSpMkLst>
            <pc:docMk/>
            <pc:sldMk cId="1998275787" sldId="1927"/>
            <ac:cxnSpMk id="32" creationId="{95F50F27-DD04-9DE8-389B-252BEA9117DA}"/>
          </ac:cxnSpMkLst>
        </pc:cxnChg>
      </pc:sldChg>
      <pc:sldChg chg="addSp delSp modSp add del mod">
        <pc:chgData name="Azzolini, Joe" userId="3b4df06d-2ff4-4163-97f9-10014245d65f" providerId="ADAL" clId="{4DB35F19-4BDC-4032-A8F9-42EE3EFE6BB2}" dt="2024-08-01T23:36:52.287" v="2686" actId="47"/>
        <pc:sldMkLst>
          <pc:docMk/>
          <pc:sldMk cId="3112522080" sldId="1928"/>
        </pc:sldMkLst>
        <pc:spChg chg="mod">
          <ac:chgData name="Azzolini, Joe" userId="3b4df06d-2ff4-4163-97f9-10014245d65f" providerId="ADAL" clId="{4DB35F19-4BDC-4032-A8F9-42EE3EFE6BB2}" dt="2024-08-01T23:34:53.440" v="2666" actId="20577"/>
          <ac:spMkLst>
            <pc:docMk/>
            <pc:sldMk cId="3112522080" sldId="1928"/>
            <ac:spMk id="2" creationId="{B36AF5CF-83FA-4470-ACCA-077CC9A46EBE}"/>
          </ac:spMkLst>
        </pc:spChg>
        <pc:spChg chg="add mod">
          <ac:chgData name="Azzolini, Joe" userId="3b4df06d-2ff4-4163-97f9-10014245d65f" providerId="ADAL" clId="{4DB35F19-4BDC-4032-A8F9-42EE3EFE6BB2}" dt="2024-08-01T23:34:36.561" v="2637" actId="1076"/>
          <ac:spMkLst>
            <pc:docMk/>
            <pc:sldMk cId="3112522080" sldId="1928"/>
            <ac:spMk id="3" creationId="{5FC22AE0-91CA-0C24-F66F-A99F7E71C52E}"/>
          </ac:spMkLst>
        </pc:spChg>
        <pc:spChg chg="add mod">
          <ac:chgData name="Azzolini, Joe" userId="3b4df06d-2ff4-4163-97f9-10014245d65f" providerId="ADAL" clId="{4DB35F19-4BDC-4032-A8F9-42EE3EFE6BB2}" dt="2024-08-01T23:34:05.881" v="2631" actId="20577"/>
          <ac:spMkLst>
            <pc:docMk/>
            <pc:sldMk cId="3112522080" sldId="1928"/>
            <ac:spMk id="6" creationId="{0423D6F9-AC05-9A67-AE3F-BBA8D9770227}"/>
          </ac:spMkLst>
        </pc:spChg>
        <pc:spChg chg="del">
          <ac:chgData name="Azzolini, Joe" userId="3b4df06d-2ff4-4163-97f9-10014245d65f" providerId="ADAL" clId="{4DB35F19-4BDC-4032-A8F9-42EE3EFE6BB2}" dt="2024-08-01T23:33:20.238" v="2617" actId="478"/>
          <ac:spMkLst>
            <pc:docMk/>
            <pc:sldMk cId="3112522080" sldId="1928"/>
            <ac:spMk id="111" creationId="{AA362580-EDC2-55F3-68A1-34F4A4038615}"/>
          </ac:spMkLst>
        </pc:spChg>
        <pc:spChg chg="del">
          <ac:chgData name="Azzolini, Joe" userId="3b4df06d-2ff4-4163-97f9-10014245d65f" providerId="ADAL" clId="{4DB35F19-4BDC-4032-A8F9-42EE3EFE6BB2}" dt="2024-08-01T23:33:21.124" v="2618" actId="478"/>
          <ac:spMkLst>
            <pc:docMk/>
            <pc:sldMk cId="3112522080" sldId="1928"/>
            <ac:spMk id="112" creationId="{DE4C8058-286D-713C-85C9-80230AF27656}"/>
          </ac:spMkLst>
        </pc:spChg>
        <pc:spChg chg="del">
          <ac:chgData name="Azzolini, Joe" userId="3b4df06d-2ff4-4163-97f9-10014245d65f" providerId="ADAL" clId="{4DB35F19-4BDC-4032-A8F9-42EE3EFE6BB2}" dt="2024-08-01T23:33:20.238" v="2617" actId="478"/>
          <ac:spMkLst>
            <pc:docMk/>
            <pc:sldMk cId="3112522080" sldId="1928"/>
            <ac:spMk id="113" creationId="{49873888-62E6-E075-A1DF-4027DB10F4C8}"/>
          </ac:spMkLst>
        </pc:spChg>
        <pc:spChg chg="del">
          <ac:chgData name="Azzolini, Joe" userId="3b4df06d-2ff4-4163-97f9-10014245d65f" providerId="ADAL" clId="{4DB35F19-4BDC-4032-A8F9-42EE3EFE6BB2}" dt="2024-08-01T23:33:18.294" v="2615" actId="478"/>
          <ac:spMkLst>
            <pc:docMk/>
            <pc:sldMk cId="3112522080" sldId="1928"/>
            <ac:spMk id="114" creationId="{EA292AF2-F38B-A968-9C3C-2B56F637124C}"/>
          </ac:spMkLst>
        </pc:spChg>
        <pc:picChg chg="add mod">
          <ac:chgData name="Azzolini, Joe" userId="3b4df06d-2ff4-4163-97f9-10014245d65f" providerId="ADAL" clId="{4DB35F19-4BDC-4032-A8F9-42EE3EFE6BB2}" dt="2024-08-01T23:33:43.511" v="2625" actId="1076"/>
          <ac:picMkLst>
            <pc:docMk/>
            <pc:sldMk cId="3112522080" sldId="1928"/>
            <ac:picMk id="5" creationId="{464A2BAE-66C2-BB42-DEB6-8BBBF200321C}"/>
          </ac:picMkLst>
        </pc:picChg>
        <pc:picChg chg="del">
          <ac:chgData name="Azzolini, Joe" userId="3b4df06d-2ff4-4163-97f9-10014245d65f" providerId="ADAL" clId="{4DB35F19-4BDC-4032-A8F9-42EE3EFE6BB2}" dt="2024-08-01T23:33:18.936" v="2616" actId="478"/>
          <ac:picMkLst>
            <pc:docMk/>
            <pc:sldMk cId="3112522080" sldId="1928"/>
            <ac:picMk id="110" creationId="{7B411D11-C33B-8ABB-5CD4-75C2BB49C30D}"/>
          </ac:picMkLst>
        </pc:picChg>
        <pc:cxnChg chg="add mod">
          <ac:chgData name="Azzolini, Joe" userId="3b4df06d-2ff4-4163-97f9-10014245d65f" providerId="ADAL" clId="{4DB35F19-4BDC-4032-A8F9-42EE3EFE6BB2}" dt="2024-08-01T23:34:02.131" v="2630" actId="14100"/>
          <ac:cxnSpMkLst>
            <pc:docMk/>
            <pc:sldMk cId="3112522080" sldId="1928"/>
            <ac:cxnSpMk id="7" creationId="{A1D209F4-D9E6-24B7-BAB1-4486272240A6}"/>
          </ac:cxnSpMkLst>
        </pc:cxnChg>
      </pc:sldChg>
      <pc:sldChg chg="modSp add del mod modTransition">
        <pc:chgData name="Azzolini, Joe" userId="3b4df06d-2ff4-4163-97f9-10014245d65f" providerId="ADAL" clId="{4DB35F19-4BDC-4032-A8F9-42EE3EFE6BB2}" dt="2024-08-04T22:43:23.074" v="4095" actId="47"/>
        <pc:sldMkLst>
          <pc:docMk/>
          <pc:sldMk cId="1728821939" sldId="1929"/>
        </pc:sldMkLst>
        <pc:spChg chg="mod">
          <ac:chgData name="Azzolini, Joe" userId="3b4df06d-2ff4-4163-97f9-10014245d65f" providerId="ADAL" clId="{4DB35F19-4BDC-4032-A8F9-42EE3EFE6BB2}" dt="2024-08-01T23:36:45.619" v="2685" actId="1076"/>
          <ac:spMkLst>
            <pc:docMk/>
            <pc:sldMk cId="1728821939" sldId="1929"/>
            <ac:spMk id="3" creationId="{5FC22AE0-91CA-0C24-F66F-A99F7E71C52E}"/>
          </ac:spMkLst>
        </pc:spChg>
      </pc:sldChg>
      <pc:sldChg chg="addSp delSp modSp add del mod modTransition">
        <pc:chgData name="Azzolini, Joe" userId="3b4df06d-2ff4-4163-97f9-10014245d65f" providerId="ADAL" clId="{4DB35F19-4BDC-4032-A8F9-42EE3EFE6BB2}" dt="2024-08-04T22:41:12.032" v="4052" actId="47"/>
        <pc:sldMkLst>
          <pc:docMk/>
          <pc:sldMk cId="521112237" sldId="1930"/>
        </pc:sldMkLst>
        <pc:spChg chg="mod">
          <ac:chgData name="Azzolini, Joe" userId="3b4df06d-2ff4-4163-97f9-10014245d65f" providerId="ADAL" clId="{4DB35F19-4BDC-4032-A8F9-42EE3EFE6BB2}" dt="2024-08-01T23:40:18.757" v="2791" actId="1076"/>
          <ac:spMkLst>
            <pc:docMk/>
            <pc:sldMk cId="521112237" sldId="1930"/>
            <ac:spMk id="3" creationId="{5FC22AE0-91CA-0C24-F66F-A99F7E71C52E}"/>
          </ac:spMkLst>
        </pc:spChg>
        <pc:spChg chg="del">
          <ac:chgData name="Azzolini, Joe" userId="3b4df06d-2ff4-4163-97f9-10014245d65f" providerId="ADAL" clId="{4DB35F19-4BDC-4032-A8F9-42EE3EFE6BB2}" dt="2024-08-01T23:38:47.301" v="2689" actId="478"/>
          <ac:spMkLst>
            <pc:docMk/>
            <pc:sldMk cId="521112237" sldId="1930"/>
            <ac:spMk id="6" creationId="{0423D6F9-AC05-9A67-AE3F-BBA8D9770227}"/>
          </ac:spMkLst>
        </pc:spChg>
        <pc:spChg chg="add mod">
          <ac:chgData name="Azzolini, Joe" userId="3b4df06d-2ff4-4163-97f9-10014245d65f" providerId="ADAL" clId="{4DB35F19-4BDC-4032-A8F9-42EE3EFE6BB2}" dt="2024-08-01T23:39:03.844" v="2692" actId="21"/>
          <ac:spMkLst>
            <pc:docMk/>
            <pc:sldMk cId="521112237" sldId="1930"/>
            <ac:spMk id="8" creationId="{2531D96C-0E33-7EFF-9B8F-EA3D3B67DF36}"/>
          </ac:spMkLst>
        </pc:spChg>
        <pc:spChg chg="add del mod">
          <ac:chgData name="Azzolini, Joe" userId="3b4df06d-2ff4-4163-97f9-10014245d65f" providerId="ADAL" clId="{4DB35F19-4BDC-4032-A8F9-42EE3EFE6BB2}" dt="2024-08-01T23:39:41.843" v="2776" actId="478"/>
          <ac:spMkLst>
            <pc:docMk/>
            <pc:sldMk cId="521112237" sldId="1930"/>
            <ac:spMk id="10" creationId="{4A61A29B-CF96-0956-40E0-162D8D32E21C}"/>
          </ac:spMkLst>
        </pc:spChg>
        <pc:picChg chg="del">
          <ac:chgData name="Azzolini, Joe" userId="3b4df06d-2ff4-4163-97f9-10014245d65f" providerId="ADAL" clId="{4DB35F19-4BDC-4032-A8F9-42EE3EFE6BB2}" dt="2024-08-01T23:38:46.199" v="2688" actId="478"/>
          <ac:picMkLst>
            <pc:docMk/>
            <pc:sldMk cId="521112237" sldId="1930"/>
            <ac:picMk id="5" creationId="{464A2BAE-66C2-BB42-DEB6-8BBBF200321C}"/>
          </ac:picMkLst>
        </pc:picChg>
        <pc:picChg chg="add mod">
          <ac:chgData name="Azzolini, Joe" userId="3b4df06d-2ff4-4163-97f9-10014245d65f" providerId="ADAL" clId="{4DB35F19-4BDC-4032-A8F9-42EE3EFE6BB2}" dt="2024-08-01T23:39:49.041" v="2779" actId="1076"/>
          <ac:picMkLst>
            <pc:docMk/>
            <pc:sldMk cId="521112237" sldId="1930"/>
            <ac:picMk id="9" creationId="{9C2F1552-D8E7-88FD-A768-798108D6B01D}"/>
          </ac:picMkLst>
        </pc:picChg>
        <pc:cxnChg chg="del mod">
          <ac:chgData name="Azzolini, Joe" userId="3b4df06d-2ff4-4163-97f9-10014245d65f" providerId="ADAL" clId="{4DB35F19-4BDC-4032-A8F9-42EE3EFE6BB2}" dt="2024-08-01T23:38:47.301" v="2689" actId="478"/>
          <ac:cxnSpMkLst>
            <pc:docMk/>
            <pc:sldMk cId="521112237" sldId="1930"/>
            <ac:cxnSpMk id="7" creationId="{A1D209F4-D9E6-24B7-BAB1-4486272240A6}"/>
          </ac:cxnSpMkLst>
        </pc:cxnChg>
      </pc:sldChg>
      <pc:sldChg chg="addSp delSp modSp add del mod modTransition">
        <pc:chgData name="Azzolini, Joe" userId="3b4df06d-2ff4-4163-97f9-10014245d65f" providerId="ADAL" clId="{4DB35F19-4BDC-4032-A8F9-42EE3EFE6BB2}" dt="2024-08-04T22:41:19.712" v="4053" actId="47"/>
        <pc:sldMkLst>
          <pc:docMk/>
          <pc:sldMk cId="1178222936" sldId="1931"/>
        </pc:sldMkLst>
        <pc:spChg chg="mod">
          <ac:chgData name="Azzolini, Joe" userId="3b4df06d-2ff4-4163-97f9-10014245d65f" providerId="ADAL" clId="{4DB35F19-4BDC-4032-A8F9-42EE3EFE6BB2}" dt="2024-08-01T23:46:44.393" v="2853" actId="113"/>
          <ac:spMkLst>
            <pc:docMk/>
            <pc:sldMk cId="1178222936" sldId="1931"/>
            <ac:spMk id="3" creationId="{5FC22AE0-91CA-0C24-F66F-A99F7E71C52E}"/>
          </ac:spMkLst>
        </pc:spChg>
        <pc:spChg chg="add mod">
          <ac:chgData name="Azzolini, Joe" userId="3b4df06d-2ff4-4163-97f9-10014245d65f" providerId="ADAL" clId="{4DB35F19-4BDC-4032-A8F9-42EE3EFE6BB2}" dt="2024-08-01T23:48:00.007" v="2870" actId="1076"/>
          <ac:spMkLst>
            <pc:docMk/>
            <pc:sldMk cId="1178222936" sldId="1931"/>
            <ac:spMk id="6" creationId="{BAF07239-693C-555F-1A59-1912859F2373}"/>
          </ac:spMkLst>
        </pc:spChg>
        <pc:spChg chg="add mod">
          <ac:chgData name="Azzolini, Joe" userId="3b4df06d-2ff4-4163-97f9-10014245d65f" providerId="ADAL" clId="{4DB35F19-4BDC-4032-A8F9-42EE3EFE6BB2}" dt="2024-08-01T23:48:05.552" v="2871" actId="20577"/>
          <ac:spMkLst>
            <pc:docMk/>
            <pc:sldMk cId="1178222936" sldId="1931"/>
            <ac:spMk id="7" creationId="{1642EF36-AF4E-92E9-0E7D-650016D5FC02}"/>
          </ac:spMkLst>
        </pc:spChg>
        <pc:spChg chg="add mod">
          <ac:chgData name="Azzolini, Joe" userId="3b4df06d-2ff4-4163-97f9-10014245d65f" providerId="ADAL" clId="{4DB35F19-4BDC-4032-A8F9-42EE3EFE6BB2}" dt="2024-08-01T23:46:17.726" v="2840" actId="1076"/>
          <ac:spMkLst>
            <pc:docMk/>
            <pc:sldMk cId="1178222936" sldId="1931"/>
            <ac:spMk id="10" creationId="{35F2B12C-88EF-D735-D0D1-EC61BCE27F7F}"/>
          </ac:spMkLst>
        </pc:spChg>
        <pc:spChg chg="add mod">
          <ac:chgData name="Azzolini, Joe" userId="3b4df06d-2ff4-4163-97f9-10014245d65f" providerId="ADAL" clId="{4DB35F19-4BDC-4032-A8F9-42EE3EFE6BB2}" dt="2024-08-01T23:46:22.984" v="2849" actId="20577"/>
          <ac:spMkLst>
            <pc:docMk/>
            <pc:sldMk cId="1178222936" sldId="1931"/>
            <ac:spMk id="11" creationId="{C22BA4E9-ED52-2A0A-E595-EA9A8749B230}"/>
          </ac:spMkLst>
        </pc:spChg>
        <pc:spChg chg="add mod">
          <ac:chgData name="Azzolini, Joe" userId="3b4df06d-2ff4-4163-97f9-10014245d65f" providerId="ADAL" clId="{4DB35F19-4BDC-4032-A8F9-42EE3EFE6BB2}" dt="2024-08-01T23:48:12.839" v="2872" actId="1076"/>
          <ac:spMkLst>
            <pc:docMk/>
            <pc:sldMk cId="1178222936" sldId="1931"/>
            <ac:spMk id="14" creationId="{F4A1AB37-F3DC-CECC-64DD-0D90AD9CBF3A}"/>
          </ac:spMkLst>
        </pc:spChg>
        <pc:spChg chg="add mod">
          <ac:chgData name="Azzolini, Joe" userId="3b4df06d-2ff4-4163-97f9-10014245d65f" providerId="ADAL" clId="{4DB35F19-4BDC-4032-A8F9-42EE3EFE6BB2}" dt="2024-08-01T23:48:12.839" v="2872" actId="1076"/>
          <ac:spMkLst>
            <pc:docMk/>
            <pc:sldMk cId="1178222936" sldId="1931"/>
            <ac:spMk id="15" creationId="{A846D1C8-986E-4F02-753B-6AE20042A4D8}"/>
          </ac:spMkLst>
        </pc:spChg>
        <pc:graphicFrameChg chg="add mod modGraphic">
          <ac:chgData name="Azzolini, Joe" userId="3b4df06d-2ff4-4163-97f9-10014245d65f" providerId="ADAL" clId="{4DB35F19-4BDC-4032-A8F9-42EE3EFE6BB2}" dt="2024-08-01T23:48:00.007" v="2870" actId="1076"/>
          <ac:graphicFrameMkLst>
            <pc:docMk/>
            <pc:sldMk cId="1178222936" sldId="1931"/>
            <ac:graphicFrameMk id="5" creationId="{D0B4A583-7CFF-5544-ADBA-2775BAEB3CF2}"/>
          </ac:graphicFrameMkLst>
        </pc:graphicFrameChg>
        <pc:picChg chg="del">
          <ac:chgData name="Azzolini, Joe" userId="3b4df06d-2ff4-4163-97f9-10014245d65f" providerId="ADAL" clId="{4DB35F19-4BDC-4032-A8F9-42EE3EFE6BB2}" dt="2024-08-01T23:44:50.985" v="2799" actId="478"/>
          <ac:picMkLst>
            <pc:docMk/>
            <pc:sldMk cId="1178222936" sldId="1931"/>
            <ac:picMk id="9" creationId="{9C2F1552-D8E7-88FD-A768-798108D6B01D}"/>
          </ac:picMkLst>
        </pc:picChg>
        <pc:picChg chg="add mod">
          <ac:chgData name="Azzolini, Joe" userId="3b4df06d-2ff4-4163-97f9-10014245d65f" providerId="ADAL" clId="{4DB35F19-4BDC-4032-A8F9-42EE3EFE6BB2}" dt="2024-08-01T23:48:12.839" v="2872" actId="1076"/>
          <ac:picMkLst>
            <pc:docMk/>
            <pc:sldMk cId="1178222936" sldId="1931"/>
            <ac:picMk id="12" creationId="{C7E39A68-F57A-01C3-305F-71A113101AAB}"/>
          </ac:picMkLst>
        </pc:picChg>
        <pc:picChg chg="add mod">
          <ac:chgData name="Azzolini, Joe" userId="3b4df06d-2ff4-4163-97f9-10014245d65f" providerId="ADAL" clId="{4DB35F19-4BDC-4032-A8F9-42EE3EFE6BB2}" dt="2024-08-01T23:48:12.839" v="2872" actId="1076"/>
          <ac:picMkLst>
            <pc:docMk/>
            <pc:sldMk cId="1178222936" sldId="1931"/>
            <ac:picMk id="13" creationId="{B66C385E-C3C5-C956-BF04-EB8B7D6358AB}"/>
          </ac:picMkLst>
        </pc:picChg>
      </pc:sldChg>
      <pc:sldChg chg="addSp delSp modSp add del mod modTransition">
        <pc:chgData name="Azzolini, Joe" userId="3b4df06d-2ff4-4163-97f9-10014245d65f" providerId="ADAL" clId="{4DB35F19-4BDC-4032-A8F9-42EE3EFE6BB2}" dt="2024-08-04T22:43:25.957" v="4096" actId="47"/>
        <pc:sldMkLst>
          <pc:docMk/>
          <pc:sldMk cId="2423584080" sldId="1932"/>
        </pc:sldMkLst>
        <pc:spChg chg="mod">
          <ac:chgData name="Azzolini, Joe" userId="3b4df06d-2ff4-4163-97f9-10014245d65f" providerId="ADAL" clId="{4DB35F19-4BDC-4032-A8F9-42EE3EFE6BB2}" dt="2024-08-01T23:52:12.991" v="2915" actId="20577"/>
          <ac:spMkLst>
            <pc:docMk/>
            <pc:sldMk cId="2423584080" sldId="1932"/>
            <ac:spMk id="2" creationId="{B36AF5CF-83FA-4470-ACCA-077CC9A46EBE}"/>
          </ac:spMkLst>
        </pc:spChg>
        <pc:spChg chg="mod">
          <ac:chgData name="Azzolini, Joe" userId="3b4df06d-2ff4-4163-97f9-10014245d65f" providerId="ADAL" clId="{4DB35F19-4BDC-4032-A8F9-42EE3EFE6BB2}" dt="2024-08-01T23:55:47.618" v="3099" actId="14100"/>
          <ac:spMkLst>
            <pc:docMk/>
            <pc:sldMk cId="2423584080" sldId="1932"/>
            <ac:spMk id="3" creationId="{5FC22AE0-91CA-0C24-F66F-A99F7E71C52E}"/>
          </ac:spMkLst>
        </pc:spChg>
        <pc:spChg chg="del">
          <ac:chgData name="Azzolini, Joe" userId="3b4df06d-2ff4-4163-97f9-10014245d65f" providerId="ADAL" clId="{4DB35F19-4BDC-4032-A8F9-42EE3EFE6BB2}" dt="2024-08-01T23:55:20.244" v="3090" actId="478"/>
          <ac:spMkLst>
            <pc:docMk/>
            <pc:sldMk cId="2423584080" sldId="1932"/>
            <ac:spMk id="6" creationId="{0423D6F9-AC05-9A67-AE3F-BBA8D9770227}"/>
          </ac:spMkLst>
        </pc:spChg>
        <pc:picChg chg="del">
          <ac:chgData name="Azzolini, Joe" userId="3b4df06d-2ff4-4163-97f9-10014245d65f" providerId="ADAL" clId="{4DB35F19-4BDC-4032-A8F9-42EE3EFE6BB2}" dt="2024-08-01T23:55:18.420" v="3089" actId="478"/>
          <ac:picMkLst>
            <pc:docMk/>
            <pc:sldMk cId="2423584080" sldId="1932"/>
            <ac:picMk id="5" creationId="{464A2BAE-66C2-BB42-DEB6-8BBBF200321C}"/>
          </ac:picMkLst>
        </pc:picChg>
        <pc:picChg chg="add mod">
          <ac:chgData name="Azzolini, Joe" userId="3b4df06d-2ff4-4163-97f9-10014245d65f" providerId="ADAL" clId="{4DB35F19-4BDC-4032-A8F9-42EE3EFE6BB2}" dt="2024-08-01T23:55:48.968" v="3100" actId="1076"/>
          <ac:picMkLst>
            <pc:docMk/>
            <pc:sldMk cId="2423584080" sldId="1932"/>
            <ac:picMk id="8" creationId="{4984773A-F4B2-A0F3-F89B-73D1580B80B9}"/>
          </ac:picMkLst>
        </pc:picChg>
        <pc:cxnChg chg="del mod">
          <ac:chgData name="Azzolini, Joe" userId="3b4df06d-2ff4-4163-97f9-10014245d65f" providerId="ADAL" clId="{4DB35F19-4BDC-4032-A8F9-42EE3EFE6BB2}" dt="2024-08-01T23:55:20.244" v="3090" actId="478"/>
          <ac:cxnSpMkLst>
            <pc:docMk/>
            <pc:sldMk cId="2423584080" sldId="1932"/>
            <ac:cxnSpMk id="7" creationId="{A1D209F4-D9E6-24B7-BAB1-4486272240A6}"/>
          </ac:cxnSpMkLst>
        </pc:cxnChg>
      </pc:sldChg>
      <pc:sldChg chg="addSp delSp modSp add del mod modTransition">
        <pc:chgData name="Azzolini, Joe" userId="3b4df06d-2ff4-4163-97f9-10014245d65f" providerId="ADAL" clId="{4DB35F19-4BDC-4032-A8F9-42EE3EFE6BB2}" dt="2024-08-04T22:43:28.136" v="4097" actId="47"/>
        <pc:sldMkLst>
          <pc:docMk/>
          <pc:sldMk cId="4134852877" sldId="1933"/>
        </pc:sldMkLst>
        <pc:spChg chg="mod">
          <ac:chgData name="Azzolini, Joe" userId="3b4df06d-2ff4-4163-97f9-10014245d65f" providerId="ADAL" clId="{4DB35F19-4BDC-4032-A8F9-42EE3EFE6BB2}" dt="2024-08-01T23:56:49.587" v="3115"/>
          <ac:spMkLst>
            <pc:docMk/>
            <pc:sldMk cId="4134852877" sldId="1933"/>
            <ac:spMk id="2" creationId="{B36AF5CF-83FA-4470-ACCA-077CC9A46EBE}"/>
          </ac:spMkLst>
        </pc:spChg>
        <pc:spChg chg="mod">
          <ac:chgData name="Azzolini, Joe" userId="3b4df06d-2ff4-4163-97f9-10014245d65f" providerId="ADAL" clId="{4DB35F19-4BDC-4032-A8F9-42EE3EFE6BB2}" dt="2024-08-02T00:02:52.741" v="3176" actId="948"/>
          <ac:spMkLst>
            <pc:docMk/>
            <pc:sldMk cId="4134852877" sldId="1933"/>
            <ac:spMk id="3" creationId="{5FC22AE0-91CA-0C24-F66F-A99F7E71C52E}"/>
          </ac:spMkLst>
        </pc:spChg>
        <pc:spChg chg="add del mod">
          <ac:chgData name="Azzolini, Joe" userId="3b4df06d-2ff4-4163-97f9-10014245d65f" providerId="ADAL" clId="{4DB35F19-4BDC-4032-A8F9-42EE3EFE6BB2}" dt="2024-08-02T00:02:07.822" v="3164"/>
          <ac:spMkLst>
            <pc:docMk/>
            <pc:sldMk cId="4134852877" sldId="1933"/>
            <ac:spMk id="7" creationId="{9CA6CE6F-785F-4FAB-FE60-F6AF10D6B0D0}"/>
          </ac:spMkLst>
        </pc:spChg>
        <pc:picChg chg="add mod">
          <ac:chgData name="Azzolini, Joe" userId="3b4df06d-2ff4-4163-97f9-10014245d65f" providerId="ADAL" clId="{4DB35F19-4BDC-4032-A8F9-42EE3EFE6BB2}" dt="2024-08-02T00:03:01.919" v="3180" actId="1076"/>
          <ac:picMkLst>
            <pc:docMk/>
            <pc:sldMk cId="4134852877" sldId="1933"/>
            <ac:picMk id="5" creationId="{7B881DCF-D39F-C381-2BC0-AFB19D626085}"/>
          </ac:picMkLst>
        </pc:picChg>
        <pc:picChg chg="add mod">
          <ac:chgData name="Azzolini, Joe" userId="3b4df06d-2ff4-4163-97f9-10014245d65f" providerId="ADAL" clId="{4DB35F19-4BDC-4032-A8F9-42EE3EFE6BB2}" dt="2024-08-02T00:02:58.815" v="3178" actId="1076"/>
          <ac:picMkLst>
            <pc:docMk/>
            <pc:sldMk cId="4134852877" sldId="1933"/>
            <ac:picMk id="6" creationId="{49786C42-7078-57BB-BFEF-DA424D919F6A}"/>
          </ac:picMkLst>
        </pc:picChg>
        <pc:picChg chg="del">
          <ac:chgData name="Azzolini, Joe" userId="3b4df06d-2ff4-4163-97f9-10014245d65f" providerId="ADAL" clId="{4DB35F19-4BDC-4032-A8F9-42EE3EFE6BB2}" dt="2024-08-01T23:56:09.028" v="3102" actId="478"/>
          <ac:picMkLst>
            <pc:docMk/>
            <pc:sldMk cId="4134852877" sldId="1933"/>
            <ac:picMk id="9" creationId="{9C2F1552-D8E7-88FD-A768-798108D6B01D}"/>
          </ac:picMkLst>
        </pc:picChg>
      </pc:sldChg>
      <pc:sldChg chg="addSp delSp modSp add del mod modTransition">
        <pc:chgData name="Azzolini, Joe" userId="3b4df06d-2ff4-4163-97f9-10014245d65f" providerId="ADAL" clId="{4DB35F19-4BDC-4032-A8F9-42EE3EFE6BB2}" dt="2024-08-04T22:43:31.540" v="4098" actId="47"/>
        <pc:sldMkLst>
          <pc:docMk/>
          <pc:sldMk cId="1834732675" sldId="1934"/>
        </pc:sldMkLst>
        <pc:spChg chg="mod">
          <ac:chgData name="Azzolini, Joe" userId="3b4df06d-2ff4-4163-97f9-10014245d65f" providerId="ADAL" clId="{4DB35F19-4BDC-4032-A8F9-42EE3EFE6BB2}" dt="2024-08-02T00:08:52.561" v="3311" actId="20577"/>
          <ac:spMkLst>
            <pc:docMk/>
            <pc:sldMk cId="1834732675" sldId="1934"/>
            <ac:spMk id="2" creationId="{B36AF5CF-83FA-4470-ACCA-077CC9A46EBE}"/>
          </ac:spMkLst>
        </pc:spChg>
        <pc:spChg chg="mod">
          <ac:chgData name="Azzolini, Joe" userId="3b4df06d-2ff4-4163-97f9-10014245d65f" providerId="ADAL" clId="{4DB35F19-4BDC-4032-A8F9-42EE3EFE6BB2}" dt="2024-08-02T00:10:44.705" v="3400" actId="20577"/>
          <ac:spMkLst>
            <pc:docMk/>
            <pc:sldMk cId="1834732675" sldId="1934"/>
            <ac:spMk id="3" creationId="{5FC22AE0-91CA-0C24-F66F-A99F7E71C52E}"/>
          </ac:spMkLst>
        </pc:spChg>
        <pc:spChg chg="add del mod">
          <ac:chgData name="Azzolini, Joe" userId="3b4df06d-2ff4-4163-97f9-10014245d65f" providerId="ADAL" clId="{4DB35F19-4BDC-4032-A8F9-42EE3EFE6BB2}" dt="2024-08-02T00:09:12.627" v="3313" actId="478"/>
          <ac:spMkLst>
            <pc:docMk/>
            <pc:sldMk cId="1834732675" sldId="1934"/>
            <ac:spMk id="5" creationId="{512CCAD0-9981-8A13-F846-3887DF0DACA9}"/>
          </ac:spMkLst>
        </pc:spChg>
        <pc:spChg chg="add mod">
          <ac:chgData name="Azzolini, Joe" userId="3b4df06d-2ff4-4163-97f9-10014245d65f" providerId="ADAL" clId="{4DB35F19-4BDC-4032-A8F9-42EE3EFE6BB2}" dt="2024-08-02T00:09:14.931" v="3314" actId="1076"/>
          <ac:spMkLst>
            <pc:docMk/>
            <pc:sldMk cId="1834732675" sldId="1934"/>
            <ac:spMk id="6" creationId="{93947B59-FDB6-A829-944A-577BEEFE2B55}"/>
          </ac:spMkLst>
        </pc:spChg>
        <pc:spChg chg="add mod">
          <ac:chgData name="Azzolini, Joe" userId="3b4df06d-2ff4-4163-97f9-10014245d65f" providerId="ADAL" clId="{4DB35F19-4BDC-4032-A8F9-42EE3EFE6BB2}" dt="2024-08-02T00:48:16.032" v="4012" actId="1076"/>
          <ac:spMkLst>
            <pc:docMk/>
            <pc:sldMk cId="1834732675" sldId="1934"/>
            <ac:spMk id="10" creationId="{C0C986CA-D48D-D9C7-9E2E-866D2AE8D3A7}"/>
          </ac:spMkLst>
        </pc:spChg>
        <pc:picChg chg="add del mod">
          <ac:chgData name="Azzolini, Joe" userId="3b4df06d-2ff4-4163-97f9-10014245d65f" providerId="ADAL" clId="{4DB35F19-4BDC-4032-A8F9-42EE3EFE6BB2}" dt="2024-08-02T00:09:11.532" v="3312" actId="478"/>
          <ac:picMkLst>
            <pc:docMk/>
            <pc:sldMk cId="1834732675" sldId="1934"/>
            <ac:picMk id="7" creationId="{08031E58-67C1-015E-63F1-FF862FDD4A7A}"/>
          </ac:picMkLst>
        </pc:picChg>
        <pc:picChg chg="del">
          <ac:chgData name="Azzolini, Joe" userId="3b4df06d-2ff4-4163-97f9-10014245d65f" providerId="ADAL" clId="{4DB35F19-4BDC-4032-A8F9-42EE3EFE6BB2}" dt="2024-08-02T00:06:06.007" v="3255" actId="478"/>
          <ac:picMkLst>
            <pc:docMk/>
            <pc:sldMk cId="1834732675" sldId="1934"/>
            <ac:picMk id="8" creationId="{4984773A-F4B2-A0F3-F89B-73D1580B80B9}"/>
          </ac:picMkLst>
        </pc:picChg>
        <pc:picChg chg="add mod">
          <ac:chgData name="Azzolini, Joe" userId="3b4df06d-2ff4-4163-97f9-10014245d65f" providerId="ADAL" clId="{4DB35F19-4BDC-4032-A8F9-42EE3EFE6BB2}" dt="2024-08-02T00:09:14.931" v="3314" actId="1076"/>
          <ac:picMkLst>
            <pc:docMk/>
            <pc:sldMk cId="1834732675" sldId="1934"/>
            <ac:picMk id="9" creationId="{D11D4BEF-3A7C-2DBC-D118-980975613ED3}"/>
          </ac:picMkLst>
        </pc:picChg>
        <pc:picChg chg="add mod">
          <ac:chgData name="Azzolini, Joe" userId="3b4df06d-2ff4-4163-97f9-10014245d65f" providerId="ADAL" clId="{4DB35F19-4BDC-4032-A8F9-42EE3EFE6BB2}" dt="2024-08-02T00:48:16.032" v="4012" actId="1076"/>
          <ac:picMkLst>
            <pc:docMk/>
            <pc:sldMk cId="1834732675" sldId="1934"/>
            <ac:picMk id="11" creationId="{19AF4027-C2D3-26B3-E0AD-EFB9F1E2FF88}"/>
          </ac:picMkLst>
        </pc:picChg>
      </pc:sldChg>
      <pc:sldChg chg="add del">
        <pc:chgData name="Azzolini, Joe" userId="3b4df06d-2ff4-4163-97f9-10014245d65f" providerId="ADAL" clId="{4DB35F19-4BDC-4032-A8F9-42EE3EFE6BB2}" dt="2024-08-02T00:10:51.618" v="3401" actId="47"/>
        <pc:sldMkLst>
          <pc:docMk/>
          <pc:sldMk cId="668365002" sldId="1935"/>
        </pc:sldMkLst>
      </pc:sldChg>
      <pc:sldChg chg="addSp delSp modSp add del mod modTransition">
        <pc:chgData name="Azzolini, Joe" userId="3b4df06d-2ff4-4163-97f9-10014245d65f" providerId="ADAL" clId="{4DB35F19-4BDC-4032-A8F9-42EE3EFE6BB2}" dt="2024-08-04T22:43:32.894" v="4099" actId="47"/>
        <pc:sldMkLst>
          <pc:docMk/>
          <pc:sldMk cId="1802987523" sldId="1935"/>
        </pc:sldMkLst>
        <pc:spChg chg="del mod">
          <ac:chgData name="Azzolini, Joe" userId="3b4df06d-2ff4-4163-97f9-10014245d65f" providerId="ADAL" clId="{4DB35F19-4BDC-4032-A8F9-42EE3EFE6BB2}" dt="2024-08-02T00:12:03.574" v="3417" actId="478"/>
          <ac:spMkLst>
            <pc:docMk/>
            <pc:sldMk cId="1802987523" sldId="1935"/>
            <ac:spMk id="3" creationId="{5FC22AE0-91CA-0C24-F66F-A99F7E71C52E}"/>
          </ac:spMkLst>
        </pc:spChg>
        <pc:spChg chg="del">
          <ac:chgData name="Azzolini, Joe" userId="3b4df06d-2ff4-4163-97f9-10014245d65f" providerId="ADAL" clId="{4DB35F19-4BDC-4032-A8F9-42EE3EFE6BB2}" dt="2024-08-02T00:11:04.380" v="3403" actId="478"/>
          <ac:spMkLst>
            <pc:docMk/>
            <pc:sldMk cId="1802987523" sldId="1935"/>
            <ac:spMk id="6" creationId="{93947B59-FDB6-A829-944A-577BEEFE2B55}"/>
          </ac:spMkLst>
        </pc:spChg>
        <pc:spChg chg="add mod">
          <ac:chgData name="Azzolini, Joe" userId="3b4df06d-2ff4-4163-97f9-10014245d65f" providerId="ADAL" clId="{4DB35F19-4BDC-4032-A8F9-42EE3EFE6BB2}" dt="2024-08-02T00:13:14.831" v="3446" actId="14100"/>
          <ac:spMkLst>
            <pc:docMk/>
            <pc:sldMk cId="1802987523" sldId="1935"/>
            <ac:spMk id="7" creationId="{20EDF170-ACD0-CA81-2BDA-49678E32FD1B}"/>
          </ac:spMkLst>
        </pc:spChg>
        <pc:spChg chg="del">
          <ac:chgData name="Azzolini, Joe" userId="3b4df06d-2ff4-4163-97f9-10014245d65f" providerId="ADAL" clId="{4DB35F19-4BDC-4032-A8F9-42EE3EFE6BB2}" dt="2024-08-02T00:11:04.380" v="3403" actId="478"/>
          <ac:spMkLst>
            <pc:docMk/>
            <pc:sldMk cId="1802987523" sldId="1935"/>
            <ac:spMk id="10" creationId="{C0C986CA-D48D-D9C7-9E2E-866D2AE8D3A7}"/>
          </ac:spMkLst>
        </pc:spChg>
        <pc:spChg chg="mod">
          <ac:chgData name="Azzolini, Joe" userId="3b4df06d-2ff4-4163-97f9-10014245d65f" providerId="ADAL" clId="{4DB35F19-4BDC-4032-A8F9-42EE3EFE6BB2}" dt="2024-08-02T00:12:00.942" v="3416" actId="403"/>
          <ac:spMkLst>
            <pc:docMk/>
            <pc:sldMk cId="1802987523" sldId="1935"/>
            <ac:spMk id="13" creationId="{A0AA17D1-F567-494E-3A01-C8E0E8B7A25B}"/>
          </ac:spMkLst>
        </pc:spChg>
        <pc:spChg chg="mod">
          <ac:chgData name="Azzolini, Joe" userId="3b4df06d-2ff4-4163-97f9-10014245d65f" providerId="ADAL" clId="{4DB35F19-4BDC-4032-A8F9-42EE3EFE6BB2}" dt="2024-08-02T00:11:34.720" v="3407"/>
          <ac:spMkLst>
            <pc:docMk/>
            <pc:sldMk cId="1802987523" sldId="1935"/>
            <ac:spMk id="16" creationId="{6C2CC70A-804C-A013-4DFC-0276E40F10CE}"/>
          </ac:spMkLst>
        </pc:spChg>
        <pc:spChg chg="add mod">
          <ac:chgData name="Azzolini, Joe" userId="3b4df06d-2ff4-4163-97f9-10014245d65f" providerId="ADAL" clId="{4DB35F19-4BDC-4032-A8F9-42EE3EFE6BB2}" dt="2024-08-02T00:13:26.265" v="3451" actId="1076"/>
          <ac:spMkLst>
            <pc:docMk/>
            <pc:sldMk cId="1802987523" sldId="1935"/>
            <ac:spMk id="17" creationId="{6CE66E5E-6C02-1911-1009-474B24746B5E}"/>
          </ac:spMkLst>
        </pc:spChg>
        <pc:grpChg chg="add mod">
          <ac:chgData name="Azzolini, Joe" userId="3b4df06d-2ff4-4163-97f9-10014245d65f" providerId="ADAL" clId="{4DB35F19-4BDC-4032-A8F9-42EE3EFE6BB2}" dt="2024-08-02T00:12:29.785" v="3425" actId="1076"/>
          <ac:grpSpMkLst>
            <pc:docMk/>
            <pc:sldMk cId="1802987523" sldId="1935"/>
            <ac:grpSpMk id="8" creationId="{A47B707A-C79E-8FFA-F4C3-4D73D3206412}"/>
          </ac:grpSpMkLst>
        </pc:grpChg>
        <pc:grpChg chg="add mod">
          <ac:chgData name="Azzolini, Joe" userId="3b4df06d-2ff4-4163-97f9-10014245d65f" providerId="ADAL" clId="{4DB35F19-4BDC-4032-A8F9-42EE3EFE6BB2}" dt="2024-08-02T00:13:24.233" v="3450" actId="1076"/>
          <ac:grpSpMkLst>
            <pc:docMk/>
            <pc:sldMk cId="1802987523" sldId="1935"/>
            <ac:grpSpMk id="14" creationId="{3EC546C4-7DFE-8335-4C03-F41A7B4DB5A2}"/>
          </ac:grpSpMkLst>
        </pc:grpChg>
        <pc:picChg chg="add mod">
          <ac:chgData name="Azzolini, Joe" userId="3b4df06d-2ff4-4163-97f9-10014245d65f" providerId="ADAL" clId="{4DB35F19-4BDC-4032-A8F9-42EE3EFE6BB2}" dt="2024-08-02T00:13:29.902" v="3453" actId="1076"/>
          <ac:picMkLst>
            <pc:docMk/>
            <pc:sldMk cId="1802987523" sldId="1935"/>
            <ac:picMk id="5" creationId="{B49B10C5-8706-C5D2-2069-45FFF1D2C658}"/>
          </ac:picMkLst>
        </pc:picChg>
        <pc:picChg chg="del">
          <ac:chgData name="Azzolini, Joe" userId="3b4df06d-2ff4-4163-97f9-10014245d65f" providerId="ADAL" clId="{4DB35F19-4BDC-4032-A8F9-42EE3EFE6BB2}" dt="2024-08-02T00:11:04.380" v="3403" actId="478"/>
          <ac:picMkLst>
            <pc:docMk/>
            <pc:sldMk cId="1802987523" sldId="1935"/>
            <ac:picMk id="9" creationId="{D11D4BEF-3A7C-2DBC-D118-980975613ED3}"/>
          </ac:picMkLst>
        </pc:picChg>
        <pc:picChg chg="del">
          <ac:chgData name="Azzolini, Joe" userId="3b4df06d-2ff4-4163-97f9-10014245d65f" providerId="ADAL" clId="{4DB35F19-4BDC-4032-A8F9-42EE3EFE6BB2}" dt="2024-08-02T00:11:04.380" v="3403" actId="478"/>
          <ac:picMkLst>
            <pc:docMk/>
            <pc:sldMk cId="1802987523" sldId="1935"/>
            <ac:picMk id="11" creationId="{19AF4027-C2D3-26B3-E0AD-EFB9F1E2FF88}"/>
          </ac:picMkLst>
        </pc:picChg>
        <pc:picChg chg="mod">
          <ac:chgData name="Azzolini, Joe" userId="3b4df06d-2ff4-4163-97f9-10014245d65f" providerId="ADAL" clId="{4DB35F19-4BDC-4032-A8F9-42EE3EFE6BB2}" dt="2024-08-02T00:11:34.720" v="3407"/>
          <ac:picMkLst>
            <pc:docMk/>
            <pc:sldMk cId="1802987523" sldId="1935"/>
            <ac:picMk id="12" creationId="{A1975B1C-AAB1-599A-3FB4-AF18D4172474}"/>
          </ac:picMkLst>
        </pc:picChg>
        <pc:picChg chg="mod">
          <ac:chgData name="Azzolini, Joe" userId="3b4df06d-2ff4-4163-97f9-10014245d65f" providerId="ADAL" clId="{4DB35F19-4BDC-4032-A8F9-42EE3EFE6BB2}" dt="2024-08-02T00:11:34.720" v="3407"/>
          <ac:picMkLst>
            <pc:docMk/>
            <pc:sldMk cId="1802987523" sldId="1935"/>
            <ac:picMk id="15" creationId="{5004B7D7-B2F6-7E47-04B3-23B5F4E2276B}"/>
          </ac:picMkLst>
        </pc:picChg>
      </pc:sldChg>
      <pc:sldChg chg="addSp delSp modSp add mod modTransition">
        <pc:chgData name="Azzolini, Joe" userId="3b4df06d-2ff4-4163-97f9-10014245d65f" providerId="ADAL" clId="{4DB35F19-4BDC-4032-A8F9-42EE3EFE6BB2}" dt="2024-08-02T00:47:48.446" v="3993"/>
        <pc:sldMkLst>
          <pc:docMk/>
          <pc:sldMk cId="572892584" sldId="1936"/>
        </pc:sldMkLst>
        <pc:spChg chg="mod">
          <ac:chgData name="Azzolini, Joe" userId="3b4df06d-2ff4-4163-97f9-10014245d65f" providerId="ADAL" clId="{4DB35F19-4BDC-4032-A8F9-42EE3EFE6BB2}" dt="2024-08-02T00:14:33.918" v="3480" actId="20577"/>
          <ac:spMkLst>
            <pc:docMk/>
            <pc:sldMk cId="572892584" sldId="1936"/>
            <ac:spMk id="2" creationId="{B36AF5CF-83FA-4470-ACCA-077CC9A46EBE}"/>
          </ac:spMkLst>
        </pc:spChg>
        <pc:spChg chg="mod">
          <ac:chgData name="Azzolini, Joe" userId="3b4df06d-2ff4-4163-97f9-10014245d65f" providerId="ADAL" clId="{4DB35F19-4BDC-4032-A8F9-42EE3EFE6BB2}" dt="2024-08-02T00:16:11.300" v="3512" actId="1076"/>
          <ac:spMkLst>
            <pc:docMk/>
            <pc:sldMk cId="572892584" sldId="1936"/>
            <ac:spMk id="3" creationId="{5FC22AE0-91CA-0C24-F66F-A99F7E71C52E}"/>
          </ac:spMkLst>
        </pc:spChg>
        <pc:spChg chg="del">
          <ac:chgData name="Azzolini, Joe" userId="3b4df06d-2ff4-4163-97f9-10014245d65f" providerId="ADAL" clId="{4DB35F19-4BDC-4032-A8F9-42EE3EFE6BB2}" dt="2024-08-02T00:14:42.150" v="3482" actId="478"/>
          <ac:spMkLst>
            <pc:docMk/>
            <pc:sldMk cId="572892584" sldId="1936"/>
            <ac:spMk id="6" creationId="{0423D6F9-AC05-9A67-AE3F-BBA8D9770227}"/>
          </ac:spMkLst>
        </pc:spChg>
        <pc:spChg chg="add del mod">
          <ac:chgData name="Azzolini, Joe" userId="3b4df06d-2ff4-4163-97f9-10014245d65f" providerId="ADAL" clId="{4DB35F19-4BDC-4032-A8F9-42EE3EFE6BB2}" dt="2024-08-02T00:14:47.314" v="3486"/>
          <ac:spMkLst>
            <pc:docMk/>
            <pc:sldMk cId="572892584" sldId="1936"/>
            <ac:spMk id="9" creationId="{719C20BF-74FA-8E78-9BE1-DD55ADB3CA34}"/>
          </ac:spMkLst>
        </pc:spChg>
        <pc:spChg chg="add mod">
          <ac:chgData name="Azzolini, Joe" userId="3b4df06d-2ff4-4163-97f9-10014245d65f" providerId="ADAL" clId="{4DB35F19-4BDC-4032-A8F9-42EE3EFE6BB2}" dt="2024-08-02T00:16:14.023" v="3513" actId="1076"/>
          <ac:spMkLst>
            <pc:docMk/>
            <pc:sldMk cId="572892584" sldId="1936"/>
            <ac:spMk id="11" creationId="{E7C62B94-EBC5-33C6-5F59-149A4279C8F6}"/>
          </ac:spMkLst>
        </pc:spChg>
        <pc:picChg chg="del">
          <ac:chgData name="Azzolini, Joe" userId="3b4df06d-2ff4-4163-97f9-10014245d65f" providerId="ADAL" clId="{4DB35F19-4BDC-4032-A8F9-42EE3EFE6BB2}" dt="2024-08-02T00:14:41.151" v="3481" actId="478"/>
          <ac:picMkLst>
            <pc:docMk/>
            <pc:sldMk cId="572892584" sldId="1936"/>
            <ac:picMk id="5" creationId="{464A2BAE-66C2-BB42-DEB6-8BBBF200321C}"/>
          </ac:picMkLst>
        </pc:picChg>
        <pc:picChg chg="add del mod">
          <ac:chgData name="Azzolini, Joe" userId="3b4df06d-2ff4-4163-97f9-10014245d65f" providerId="ADAL" clId="{4DB35F19-4BDC-4032-A8F9-42EE3EFE6BB2}" dt="2024-08-02T00:14:47.314" v="3486"/>
          <ac:picMkLst>
            <pc:docMk/>
            <pc:sldMk cId="572892584" sldId="1936"/>
            <ac:picMk id="8" creationId="{49877703-CD34-009E-1D7E-6950C180BCC2}"/>
          </ac:picMkLst>
        </pc:picChg>
        <pc:picChg chg="add mod">
          <ac:chgData name="Azzolini, Joe" userId="3b4df06d-2ff4-4163-97f9-10014245d65f" providerId="ADAL" clId="{4DB35F19-4BDC-4032-A8F9-42EE3EFE6BB2}" dt="2024-08-02T00:16:14.023" v="3513" actId="1076"/>
          <ac:picMkLst>
            <pc:docMk/>
            <pc:sldMk cId="572892584" sldId="1936"/>
            <ac:picMk id="10" creationId="{F21C2F47-0137-920D-CE54-A548D26ED2FE}"/>
          </ac:picMkLst>
        </pc:picChg>
        <pc:cxnChg chg="del mod">
          <ac:chgData name="Azzolini, Joe" userId="3b4df06d-2ff4-4163-97f9-10014245d65f" providerId="ADAL" clId="{4DB35F19-4BDC-4032-A8F9-42EE3EFE6BB2}" dt="2024-08-02T00:14:42.150" v="3482" actId="478"/>
          <ac:cxnSpMkLst>
            <pc:docMk/>
            <pc:sldMk cId="572892584" sldId="1936"/>
            <ac:cxnSpMk id="7" creationId="{A1D209F4-D9E6-24B7-BAB1-4486272240A6}"/>
          </ac:cxnSpMkLst>
        </pc:cxnChg>
      </pc:sldChg>
      <pc:sldChg chg="add del">
        <pc:chgData name="Azzolini, Joe" userId="3b4df06d-2ff4-4163-97f9-10014245d65f" providerId="ADAL" clId="{4DB35F19-4BDC-4032-A8F9-42EE3EFE6BB2}" dt="2024-08-02T00:14:19.710" v="3455"/>
        <pc:sldMkLst>
          <pc:docMk/>
          <pc:sldMk cId="875742383" sldId="1936"/>
        </pc:sldMkLst>
      </pc:sldChg>
      <pc:sldChg chg="addSp delSp modSp add mod modTransition modNotesTx">
        <pc:chgData name="Azzolini, Joe" userId="3b4df06d-2ff4-4163-97f9-10014245d65f" providerId="ADAL" clId="{4DB35F19-4BDC-4032-A8F9-42EE3EFE6BB2}" dt="2024-08-04T23:40:20.033" v="4389" actId="14100"/>
        <pc:sldMkLst>
          <pc:docMk/>
          <pc:sldMk cId="1409122848" sldId="1937"/>
        </pc:sldMkLst>
        <pc:spChg chg="mod">
          <ac:chgData name="Azzolini, Joe" userId="3b4df06d-2ff4-4163-97f9-10014245d65f" providerId="ADAL" clId="{4DB35F19-4BDC-4032-A8F9-42EE3EFE6BB2}" dt="2024-08-04T23:40:20.033" v="4389" actId="14100"/>
          <ac:spMkLst>
            <pc:docMk/>
            <pc:sldMk cId="1409122848" sldId="1937"/>
            <ac:spMk id="3" creationId="{5FC22AE0-91CA-0C24-F66F-A99F7E71C52E}"/>
          </ac:spMkLst>
        </pc:spChg>
        <pc:spChg chg="add del mod">
          <ac:chgData name="Azzolini, Joe" userId="3b4df06d-2ff4-4163-97f9-10014245d65f" providerId="ADAL" clId="{4DB35F19-4BDC-4032-A8F9-42EE3EFE6BB2}" dt="2024-08-02T00:17:11.547" v="3523"/>
          <ac:spMkLst>
            <pc:docMk/>
            <pc:sldMk cId="1409122848" sldId="1937"/>
            <ac:spMk id="7" creationId="{BD9CF18B-5B74-EEC6-39C0-B8DF2796D10E}"/>
          </ac:spMkLst>
        </pc:spChg>
        <pc:spChg chg="add del mod">
          <ac:chgData name="Azzolini, Joe" userId="3b4df06d-2ff4-4163-97f9-10014245d65f" providerId="ADAL" clId="{4DB35F19-4BDC-4032-A8F9-42EE3EFE6BB2}" dt="2024-08-02T00:17:11.547" v="3523"/>
          <ac:spMkLst>
            <pc:docMk/>
            <pc:sldMk cId="1409122848" sldId="1937"/>
            <ac:spMk id="9" creationId="{C8C0F5AA-645F-E084-A338-CB890877531B}"/>
          </ac:spMkLst>
        </pc:spChg>
        <pc:spChg chg="del">
          <ac:chgData name="Azzolini, Joe" userId="3b4df06d-2ff4-4163-97f9-10014245d65f" providerId="ADAL" clId="{4DB35F19-4BDC-4032-A8F9-42EE3EFE6BB2}" dt="2024-08-02T00:16:43.267" v="3515" actId="478"/>
          <ac:spMkLst>
            <pc:docMk/>
            <pc:sldMk cId="1409122848" sldId="1937"/>
            <ac:spMk id="11" creationId="{E7C62B94-EBC5-33C6-5F59-149A4279C8F6}"/>
          </ac:spMkLst>
        </pc:spChg>
        <pc:spChg chg="add mod">
          <ac:chgData name="Azzolini, Joe" userId="3b4df06d-2ff4-4163-97f9-10014245d65f" providerId="ADAL" clId="{4DB35F19-4BDC-4032-A8F9-42EE3EFE6BB2}" dt="2024-08-04T22:58:32.221" v="4136" actId="1076"/>
          <ac:spMkLst>
            <pc:docMk/>
            <pc:sldMk cId="1409122848" sldId="1937"/>
            <ac:spMk id="15" creationId="{5FF107ED-B369-EC8E-5F49-50E1E76C7CF9}"/>
          </ac:spMkLst>
        </pc:spChg>
        <pc:spChg chg="add mod">
          <ac:chgData name="Azzolini, Joe" userId="3b4df06d-2ff4-4163-97f9-10014245d65f" providerId="ADAL" clId="{4DB35F19-4BDC-4032-A8F9-42EE3EFE6BB2}" dt="2024-08-04T22:58:32.221" v="4136" actId="1076"/>
          <ac:spMkLst>
            <pc:docMk/>
            <pc:sldMk cId="1409122848" sldId="1937"/>
            <ac:spMk id="17" creationId="{0910933C-02AD-3F75-77F6-8DB2907DA184}"/>
          </ac:spMkLst>
        </pc:spChg>
        <pc:picChg chg="add del mod">
          <ac:chgData name="Azzolini, Joe" userId="3b4df06d-2ff4-4163-97f9-10014245d65f" providerId="ADAL" clId="{4DB35F19-4BDC-4032-A8F9-42EE3EFE6BB2}" dt="2024-08-02T00:17:11.547" v="3523"/>
          <ac:picMkLst>
            <pc:docMk/>
            <pc:sldMk cId="1409122848" sldId="1937"/>
            <ac:picMk id="5" creationId="{069E03F3-DFA2-5EED-64C4-46F60577F7EE}"/>
          </ac:picMkLst>
        </pc:picChg>
        <pc:picChg chg="add del mod">
          <ac:chgData name="Azzolini, Joe" userId="3b4df06d-2ff4-4163-97f9-10014245d65f" providerId="ADAL" clId="{4DB35F19-4BDC-4032-A8F9-42EE3EFE6BB2}" dt="2024-08-02T00:17:11.547" v="3523"/>
          <ac:picMkLst>
            <pc:docMk/>
            <pc:sldMk cId="1409122848" sldId="1937"/>
            <ac:picMk id="6" creationId="{40B1E5A2-4C1B-4065-F616-DDEB4F19075D}"/>
          </ac:picMkLst>
        </pc:picChg>
        <pc:picChg chg="add mod">
          <ac:chgData name="Azzolini, Joe" userId="3b4df06d-2ff4-4163-97f9-10014245d65f" providerId="ADAL" clId="{4DB35F19-4BDC-4032-A8F9-42EE3EFE6BB2}" dt="2024-08-04T22:58:28.366" v="4135" actId="1076"/>
          <ac:picMkLst>
            <pc:docMk/>
            <pc:sldMk cId="1409122848" sldId="1937"/>
            <ac:picMk id="6" creationId="{C8E533F5-82F5-E04F-6774-BBB244489C25}"/>
          </ac:picMkLst>
        </pc:picChg>
        <pc:picChg chg="del">
          <ac:chgData name="Azzolini, Joe" userId="3b4df06d-2ff4-4163-97f9-10014245d65f" providerId="ADAL" clId="{4DB35F19-4BDC-4032-A8F9-42EE3EFE6BB2}" dt="2024-08-02T00:16:43.267" v="3515" actId="478"/>
          <ac:picMkLst>
            <pc:docMk/>
            <pc:sldMk cId="1409122848" sldId="1937"/>
            <ac:picMk id="10" creationId="{F21C2F47-0137-920D-CE54-A548D26ED2FE}"/>
          </ac:picMkLst>
        </pc:picChg>
        <pc:picChg chg="add mod">
          <ac:chgData name="Azzolini, Joe" userId="3b4df06d-2ff4-4163-97f9-10014245d65f" providerId="ADAL" clId="{4DB35F19-4BDC-4032-A8F9-42EE3EFE6BB2}" dt="2024-08-04T22:58:32.221" v="4136" actId="1076"/>
          <ac:picMkLst>
            <pc:docMk/>
            <pc:sldMk cId="1409122848" sldId="1937"/>
            <ac:picMk id="13" creationId="{30FBE5FC-F8ED-FB8F-4ED7-78CD922F4CAF}"/>
          </ac:picMkLst>
        </pc:picChg>
        <pc:picChg chg="add del mod">
          <ac:chgData name="Azzolini, Joe" userId="3b4df06d-2ff4-4163-97f9-10014245d65f" providerId="ADAL" clId="{4DB35F19-4BDC-4032-A8F9-42EE3EFE6BB2}" dt="2024-08-04T22:56:30.086" v="4114" actId="478"/>
          <ac:picMkLst>
            <pc:docMk/>
            <pc:sldMk cId="1409122848" sldId="1937"/>
            <ac:picMk id="14" creationId="{D20FE676-5029-A23B-1DE5-760044132E12}"/>
          </ac:picMkLst>
        </pc:picChg>
        <pc:cxnChg chg="add del mod">
          <ac:chgData name="Azzolini, Joe" userId="3b4df06d-2ff4-4163-97f9-10014245d65f" providerId="ADAL" clId="{4DB35F19-4BDC-4032-A8F9-42EE3EFE6BB2}" dt="2024-08-02T00:17:11.547" v="3523"/>
          <ac:cxnSpMkLst>
            <pc:docMk/>
            <pc:sldMk cId="1409122848" sldId="1937"/>
            <ac:cxnSpMk id="8" creationId="{4CB7B174-5BF1-0E3B-F0FB-6393BFE79406}"/>
          </ac:cxnSpMkLst>
        </pc:cxnChg>
        <pc:cxnChg chg="add del mod">
          <ac:chgData name="Azzolini, Joe" userId="3b4df06d-2ff4-4163-97f9-10014245d65f" providerId="ADAL" clId="{4DB35F19-4BDC-4032-A8F9-42EE3EFE6BB2}" dt="2024-08-02T00:17:11.547" v="3523"/>
          <ac:cxnSpMkLst>
            <pc:docMk/>
            <pc:sldMk cId="1409122848" sldId="1937"/>
            <ac:cxnSpMk id="12" creationId="{9D26FC02-DA4F-2DFC-00D9-8C0C305BB167}"/>
          </ac:cxnSpMkLst>
        </pc:cxnChg>
        <pc:cxnChg chg="add mod">
          <ac:chgData name="Azzolini, Joe" userId="3b4df06d-2ff4-4163-97f9-10014245d65f" providerId="ADAL" clId="{4DB35F19-4BDC-4032-A8F9-42EE3EFE6BB2}" dt="2024-08-04T22:58:32.221" v="4136" actId="1076"/>
          <ac:cxnSpMkLst>
            <pc:docMk/>
            <pc:sldMk cId="1409122848" sldId="1937"/>
            <ac:cxnSpMk id="16" creationId="{DD72A0B5-3267-E9F1-DE46-59544FA4F92A}"/>
          </ac:cxnSpMkLst>
        </pc:cxnChg>
        <pc:cxnChg chg="add mod">
          <ac:chgData name="Azzolini, Joe" userId="3b4df06d-2ff4-4163-97f9-10014245d65f" providerId="ADAL" clId="{4DB35F19-4BDC-4032-A8F9-42EE3EFE6BB2}" dt="2024-08-04T22:58:32.221" v="4136" actId="1076"/>
          <ac:cxnSpMkLst>
            <pc:docMk/>
            <pc:sldMk cId="1409122848" sldId="1937"/>
            <ac:cxnSpMk id="18" creationId="{002FF4CD-8145-7716-4E54-2806DD41B6D4}"/>
          </ac:cxnSpMkLst>
        </pc:cxnChg>
      </pc:sldChg>
      <pc:sldChg chg="add del">
        <pc:chgData name="Azzolini, Joe" userId="3b4df06d-2ff4-4163-97f9-10014245d65f" providerId="ADAL" clId="{4DB35F19-4BDC-4032-A8F9-42EE3EFE6BB2}" dt="2024-08-02T00:20:32.902" v="3544" actId="47"/>
        <pc:sldMkLst>
          <pc:docMk/>
          <pc:sldMk cId="2448419526" sldId="1938"/>
        </pc:sldMkLst>
      </pc:sldChg>
      <pc:sldChg chg="addSp delSp modSp add mod modTransition">
        <pc:chgData name="Azzolini, Joe" userId="3b4df06d-2ff4-4163-97f9-10014245d65f" providerId="ADAL" clId="{4DB35F19-4BDC-4032-A8F9-42EE3EFE6BB2}" dt="2024-08-02T00:47:48.446" v="3993"/>
        <pc:sldMkLst>
          <pc:docMk/>
          <pc:sldMk cId="3732249538" sldId="1938"/>
        </pc:sldMkLst>
        <pc:spChg chg="mod">
          <ac:chgData name="Azzolini, Joe" userId="3b4df06d-2ff4-4163-97f9-10014245d65f" providerId="ADAL" clId="{4DB35F19-4BDC-4032-A8F9-42EE3EFE6BB2}" dt="2024-08-02T00:22:53.260" v="3601" actId="20577"/>
          <ac:spMkLst>
            <pc:docMk/>
            <pc:sldMk cId="3732249538" sldId="1938"/>
            <ac:spMk id="2" creationId="{B36AF5CF-83FA-4470-ACCA-077CC9A46EBE}"/>
          </ac:spMkLst>
        </pc:spChg>
        <pc:spChg chg="mod">
          <ac:chgData name="Azzolini, Joe" userId="3b4df06d-2ff4-4163-97f9-10014245d65f" providerId="ADAL" clId="{4DB35F19-4BDC-4032-A8F9-42EE3EFE6BB2}" dt="2024-08-02T00:27:56.394" v="3678" actId="1076"/>
          <ac:spMkLst>
            <pc:docMk/>
            <pc:sldMk cId="3732249538" sldId="1938"/>
            <ac:spMk id="3" creationId="{5FC22AE0-91CA-0C24-F66F-A99F7E71C52E}"/>
          </ac:spMkLst>
        </pc:spChg>
        <pc:spChg chg="del">
          <ac:chgData name="Azzolini, Joe" userId="3b4df06d-2ff4-4163-97f9-10014245d65f" providerId="ADAL" clId="{4DB35F19-4BDC-4032-A8F9-42EE3EFE6BB2}" dt="2024-08-02T00:23:44.161" v="3667" actId="478"/>
          <ac:spMkLst>
            <pc:docMk/>
            <pc:sldMk cId="3732249538" sldId="1938"/>
            <ac:spMk id="11" creationId="{E7C62B94-EBC5-33C6-5F59-149A4279C8F6}"/>
          </ac:spMkLst>
        </pc:spChg>
        <pc:picChg chg="add mod">
          <ac:chgData name="Azzolini, Joe" userId="3b4df06d-2ff4-4163-97f9-10014245d65f" providerId="ADAL" clId="{4DB35F19-4BDC-4032-A8F9-42EE3EFE6BB2}" dt="2024-08-02T00:27:49.471" v="3677" actId="1076"/>
          <ac:picMkLst>
            <pc:docMk/>
            <pc:sldMk cId="3732249538" sldId="1938"/>
            <ac:picMk id="5" creationId="{85A22C4B-1220-76B4-F340-7564DC56A4D1}"/>
          </ac:picMkLst>
        </pc:picChg>
        <pc:picChg chg="del">
          <ac:chgData name="Azzolini, Joe" userId="3b4df06d-2ff4-4163-97f9-10014245d65f" providerId="ADAL" clId="{4DB35F19-4BDC-4032-A8F9-42EE3EFE6BB2}" dt="2024-08-02T00:23:43.562" v="3666" actId="478"/>
          <ac:picMkLst>
            <pc:docMk/>
            <pc:sldMk cId="3732249538" sldId="1938"/>
            <ac:picMk id="10" creationId="{F21C2F47-0137-920D-CE54-A548D26ED2FE}"/>
          </ac:picMkLst>
        </pc:picChg>
      </pc:sldChg>
      <pc:sldChg chg="addSp delSp modSp add mod modTransition">
        <pc:chgData name="Azzolini, Joe" userId="3b4df06d-2ff4-4163-97f9-10014245d65f" providerId="ADAL" clId="{4DB35F19-4BDC-4032-A8F9-42EE3EFE6BB2}" dt="2024-08-04T23:17:58.589" v="4213" actId="20577"/>
        <pc:sldMkLst>
          <pc:docMk/>
          <pc:sldMk cId="4221732754" sldId="1939"/>
        </pc:sldMkLst>
        <pc:spChg chg="mod">
          <ac:chgData name="Azzolini, Joe" userId="3b4df06d-2ff4-4163-97f9-10014245d65f" providerId="ADAL" clId="{4DB35F19-4BDC-4032-A8F9-42EE3EFE6BB2}" dt="2024-08-02T00:30:28.855" v="3690" actId="20577"/>
          <ac:spMkLst>
            <pc:docMk/>
            <pc:sldMk cId="4221732754" sldId="1939"/>
            <ac:spMk id="2" creationId="{B36AF5CF-83FA-4470-ACCA-077CC9A46EBE}"/>
          </ac:spMkLst>
        </pc:spChg>
        <pc:spChg chg="mod">
          <ac:chgData name="Azzolini, Joe" userId="3b4df06d-2ff4-4163-97f9-10014245d65f" providerId="ADAL" clId="{4DB35F19-4BDC-4032-A8F9-42EE3EFE6BB2}" dt="2024-08-04T23:17:58.589" v="4213" actId="20577"/>
          <ac:spMkLst>
            <pc:docMk/>
            <pc:sldMk cId="4221732754" sldId="1939"/>
            <ac:spMk id="3" creationId="{5FC22AE0-91CA-0C24-F66F-A99F7E71C52E}"/>
          </ac:spMkLst>
        </pc:spChg>
        <pc:picChg chg="del">
          <ac:chgData name="Azzolini, Joe" userId="3b4df06d-2ff4-4163-97f9-10014245d65f" providerId="ADAL" clId="{4DB35F19-4BDC-4032-A8F9-42EE3EFE6BB2}" dt="2024-08-02T00:30:34.127" v="3691" actId="478"/>
          <ac:picMkLst>
            <pc:docMk/>
            <pc:sldMk cId="4221732754" sldId="1939"/>
            <ac:picMk id="5" creationId="{85A22C4B-1220-76B4-F340-7564DC56A4D1}"/>
          </ac:picMkLst>
        </pc:picChg>
        <pc:picChg chg="add mod">
          <ac:chgData name="Azzolini, Joe" userId="3b4df06d-2ff4-4163-97f9-10014245d65f" providerId="ADAL" clId="{4DB35F19-4BDC-4032-A8F9-42EE3EFE6BB2}" dt="2024-08-02T00:31:34.231" v="3705" actId="1076"/>
          <ac:picMkLst>
            <pc:docMk/>
            <pc:sldMk cId="4221732754" sldId="1939"/>
            <ac:picMk id="6" creationId="{6F20D170-994A-4378-4C05-3DBF59ED543D}"/>
          </ac:picMkLst>
        </pc:picChg>
      </pc:sldChg>
      <pc:sldChg chg="addSp delSp modSp add mod modTransition">
        <pc:chgData name="Azzolini, Joe" userId="3b4df06d-2ff4-4163-97f9-10014245d65f" providerId="ADAL" clId="{4DB35F19-4BDC-4032-A8F9-42EE3EFE6BB2}" dt="2024-08-02T00:47:48.446" v="3993"/>
        <pc:sldMkLst>
          <pc:docMk/>
          <pc:sldMk cId="399290991" sldId="1940"/>
        </pc:sldMkLst>
        <pc:spChg chg="mod">
          <ac:chgData name="Azzolini, Joe" userId="3b4df06d-2ff4-4163-97f9-10014245d65f" providerId="ADAL" clId="{4DB35F19-4BDC-4032-A8F9-42EE3EFE6BB2}" dt="2024-08-02T00:32:31.714" v="3724" actId="113"/>
          <ac:spMkLst>
            <pc:docMk/>
            <pc:sldMk cId="399290991" sldId="1940"/>
            <ac:spMk id="3" creationId="{5FC22AE0-91CA-0C24-F66F-A99F7E71C52E}"/>
          </ac:spMkLst>
        </pc:spChg>
        <pc:spChg chg="add del mod">
          <ac:chgData name="Azzolini, Joe" userId="3b4df06d-2ff4-4163-97f9-10014245d65f" providerId="ADAL" clId="{4DB35F19-4BDC-4032-A8F9-42EE3EFE6BB2}" dt="2024-08-02T00:32:07.326" v="3709"/>
          <ac:spMkLst>
            <pc:docMk/>
            <pc:sldMk cId="399290991" sldId="1940"/>
            <ac:spMk id="5" creationId="{5B537985-86C6-030B-CF0C-15FE0AB124B7}"/>
          </ac:spMkLst>
        </pc:spChg>
        <pc:spChg chg="add del mod">
          <ac:chgData name="Azzolini, Joe" userId="3b4df06d-2ff4-4163-97f9-10014245d65f" providerId="ADAL" clId="{4DB35F19-4BDC-4032-A8F9-42EE3EFE6BB2}" dt="2024-08-02T00:32:07.326" v="3709"/>
          <ac:spMkLst>
            <pc:docMk/>
            <pc:sldMk cId="399290991" sldId="1940"/>
            <ac:spMk id="7" creationId="{0046B652-70C0-2B14-25D1-0D0C0C7E27DA}"/>
          </ac:spMkLst>
        </pc:spChg>
        <pc:spChg chg="add del mod">
          <ac:chgData name="Azzolini, Joe" userId="3b4df06d-2ff4-4163-97f9-10014245d65f" providerId="ADAL" clId="{4DB35F19-4BDC-4032-A8F9-42EE3EFE6BB2}" dt="2024-08-02T00:32:07.326" v="3709"/>
          <ac:spMkLst>
            <pc:docMk/>
            <pc:sldMk cId="399290991" sldId="1940"/>
            <ac:spMk id="8" creationId="{AA6A1B2E-767A-8817-5A76-929680E73012}"/>
          </ac:spMkLst>
        </pc:spChg>
        <pc:spChg chg="add del mod">
          <ac:chgData name="Azzolini, Joe" userId="3b4df06d-2ff4-4163-97f9-10014245d65f" providerId="ADAL" clId="{4DB35F19-4BDC-4032-A8F9-42EE3EFE6BB2}" dt="2024-08-02T00:32:07.326" v="3709"/>
          <ac:spMkLst>
            <pc:docMk/>
            <pc:sldMk cId="399290991" sldId="1940"/>
            <ac:spMk id="9" creationId="{99B4FD45-D728-C297-9534-3150C3785D19}"/>
          </ac:spMkLst>
        </pc:spChg>
        <pc:spChg chg="add mod">
          <ac:chgData name="Azzolini, Joe" userId="3b4df06d-2ff4-4163-97f9-10014245d65f" providerId="ADAL" clId="{4DB35F19-4BDC-4032-A8F9-42EE3EFE6BB2}" dt="2024-08-02T00:32:43.146" v="3725" actId="1076"/>
          <ac:spMkLst>
            <pc:docMk/>
            <pc:sldMk cId="399290991" sldId="1940"/>
            <ac:spMk id="13" creationId="{F03A5565-F5EE-CC61-25A2-0201CAA83680}"/>
          </ac:spMkLst>
        </pc:spChg>
        <pc:spChg chg="add mod">
          <ac:chgData name="Azzolini, Joe" userId="3b4df06d-2ff4-4163-97f9-10014245d65f" providerId="ADAL" clId="{4DB35F19-4BDC-4032-A8F9-42EE3EFE6BB2}" dt="2024-08-02T00:32:43.146" v="3725" actId="1076"/>
          <ac:spMkLst>
            <pc:docMk/>
            <pc:sldMk cId="399290991" sldId="1940"/>
            <ac:spMk id="14" creationId="{396EEA1F-E3C5-8837-6F47-B233B6FB80D9}"/>
          </ac:spMkLst>
        </pc:spChg>
        <pc:spChg chg="add mod">
          <ac:chgData name="Azzolini, Joe" userId="3b4df06d-2ff4-4163-97f9-10014245d65f" providerId="ADAL" clId="{4DB35F19-4BDC-4032-A8F9-42EE3EFE6BB2}" dt="2024-08-02T00:32:43.146" v="3725" actId="1076"/>
          <ac:spMkLst>
            <pc:docMk/>
            <pc:sldMk cId="399290991" sldId="1940"/>
            <ac:spMk id="15" creationId="{3E1D69A2-910A-3CBC-425F-9508BB2C5D23}"/>
          </ac:spMkLst>
        </pc:spChg>
        <pc:spChg chg="add mod">
          <ac:chgData name="Azzolini, Joe" userId="3b4df06d-2ff4-4163-97f9-10014245d65f" providerId="ADAL" clId="{4DB35F19-4BDC-4032-A8F9-42EE3EFE6BB2}" dt="2024-08-02T00:32:43.146" v="3725" actId="1076"/>
          <ac:spMkLst>
            <pc:docMk/>
            <pc:sldMk cId="399290991" sldId="1940"/>
            <ac:spMk id="16" creationId="{16C15D8A-964F-9E5A-5345-15EAB2151AC8}"/>
          </ac:spMkLst>
        </pc:spChg>
        <pc:spChg chg="add del">
          <ac:chgData name="Azzolini, Joe" userId="3b4df06d-2ff4-4163-97f9-10014245d65f" providerId="ADAL" clId="{4DB35F19-4BDC-4032-A8F9-42EE3EFE6BB2}" dt="2024-08-02T00:35:25.259" v="3727" actId="22"/>
          <ac:spMkLst>
            <pc:docMk/>
            <pc:sldMk cId="399290991" sldId="1940"/>
            <ac:spMk id="21" creationId="{DCEF52CD-3324-B415-EAB7-CFB2AB419B3B}"/>
          </ac:spMkLst>
        </pc:spChg>
        <pc:spChg chg="add del mod">
          <ac:chgData name="Azzolini, Joe" userId="3b4df06d-2ff4-4163-97f9-10014245d65f" providerId="ADAL" clId="{4DB35F19-4BDC-4032-A8F9-42EE3EFE6BB2}" dt="2024-08-02T00:39:34.701" v="3822"/>
          <ac:spMkLst>
            <pc:docMk/>
            <pc:sldMk cId="399290991" sldId="1940"/>
            <ac:spMk id="22" creationId="{E83D2101-4FB6-929B-00CD-C1D62BB860E3}"/>
          </ac:spMkLst>
        </pc:spChg>
        <pc:picChg chg="del">
          <ac:chgData name="Azzolini, Joe" userId="3b4df06d-2ff4-4163-97f9-10014245d65f" providerId="ADAL" clId="{4DB35F19-4BDC-4032-A8F9-42EE3EFE6BB2}" dt="2024-08-02T00:32:00.620" v="3707" actId="478"/>
          <ac:picMkLst>
            <pc:docMk/>
            <pc:sldMk cId="399290991" sldId="1940"/>
            <ac:picMk id="6" creationId="{6F20D170-994A-4378-4C05-3DBF59ED543D}"/>
          </ac:picMkLst>
        </pc:picChg>
        <pc:cxnChg chg="add del mod">
          <ac:chgData name="Azzolini, Joe" userId="3b4df06d-2ff4-4163-97f9-10014245d65f" providerId="ADAL" clId="{4DB35F19-4BDC-4032-A8F9-42EE3EFE6BB2}" dt="2024-08-02T00:32:07.326" v="3709"/>
          <ac:cxnSpMkLst>
            <pc:docMk/>
            <pc:sldMk cId="399290991" sldId="1940"/>
            <ac:cxnSpMk id="10" creationId="{2205DB20-0ECB-F091-D241-D1DF53F7AC35}"/>
          </ac:cxnSpMkLst>
        </pc:cxnChg>
        <pc:cxnChg chg="add del mod">
          <ac:chgData name="Azzolini, Joe" userId="3b4df06d-2ff4-4163-97f9-10014245d65f" providerId="ADAL" clId="{4DB35F19-4BDC-4032-A8F9-42EE3EFE6BB2}" dt="2024-08-02T00:32:07.326" v="3709"/>
          <ac:cxnSpMkLst>
            <pc:docMk/>
            <pc:sldMk cId="399290991" sldId="1940"/>
            <ac:cxnSpMk id="11" creationId="{01AA2796-ED74-305E-934F-327512E7F619}"/>
          </ac:cxnSpMkLst>
        </pc:cxnChg>
        <pc:cxnChg chg="add del mod">
          <ac:chgData name="Azzolini, Joe" userId="3b4df06d-2ff4-4163-97f9-10014245d65f" providerId="ADAL" clId="{4DB35F19-4BDC-4032-A8F9-42EE3EFE6BB2}" dt="2024-08-02T00:32:07.326" v="3709"/>
          <ac:cxnSpMkLst>
            <pc:docMk/>
            <pc:sldMk cId="399290991" sldId="1940"/>
            <ac:cxnSpMk id="12" creationId="{09C7967C-4080-C7D6-9C72-463194DF8EC5}"/>
          </ac:cxnSpMkLst>
        </pc:cxnChg>
        <pc:cxnChg chg="add mod">
          <ac:chgData name="Azzolini, Joe" userId="3b4df06d-2ff4-4163-97f9-10014245d65f" providerId="ADAL" clId="{4DB35F19-4BDC-4032-A8F9-42EE3EFE6BB2}" dt="2024-08-02T00:32:43.146" v="3725" actId="1076"/>
          <ac:cxnSpMkLst>
            <pc:docMk/>
            <pc:sldMk cId="399290991" sldId="1940"/>
            <ac:cxnSpMk id="17" creationId="{E6717293-F384-B02E-9D3B-95A197911201}"/>
          </ac:cxnSpMkLst>
        </pc:cxnChg>
        <pc:cxnChg chg="add mod">
          <ac:chgData name="Azzolini, Joe" userId="3b4df06d-2ff4-4163-97f9-10014245d65f" providerId="ADAL" clId="{4DB35F19-4BDC-4032-A8F9-42EE3EFE6BB2}" dt="2024-08-02T00:32:43.146" v="3725" actId="1076"/>
          <ac:cxnSpMkLst>
            <pc:docMk/>
            <pc:sldMk cId="399290991" sldId="1940"/>
            <ac:cxnSpMk id="18" creationId="{76155114-5EBB-4388-0026-D3A31307416C}"/>
          </ac:cxnSpMkLst>
        </pc:cxnChg>
        <pc:cxnChg chg="add mod">
          <ac:chgData name="Azzolini, Joe" userId="3b4df06d-2ff4-4163-97f9-10014245d65f" providerId="ADAL" clId="{4DB35F19-4BDC-4032-A8F9-42EE3EFE6BB2}" dt="2024-08-02T00:32:43.146" v="3725" actId="1076"/>
          <ac:cxnSpMkLst>
            <pc:docMk/>
            <pc:sldMk cId="399290991" sldId="1940"/>
            <ac:cxnSpMk id="19" creationId="{B510198B-7110-FAC3-9D4B-056DF166D832}"/>
          </ac:cxnSpMkLst>
        </pc:cxnChg>
      </pc:sldChg>
      <pc:sldChg chg="addSp delSp modSp add mod modTransition">
        <pc:chgData name="Azzolini, Joe" userId="3b4df06d-2ff4-4163-97f9-10014245d65f" providerId="ADAL" clId="{4DB35F19-4BDC-4032-A8F9-42EE3EFE6BB2}" dt="2024-08-04T23:43:11.651" v="4393" actId="20577"/>
        <pc:sldMkLst>
          <pc:docMk/>
          <pc:sldMk cId="2843665132" sldId="1941"/>
        </pc:sldMkLst>
        <pc:spChg chg="mod">
          <ac:chgData name="Azzolini, Joe" userId="3b4df06d-2ff4-4163-97f9-10014245d65f" providerId="ADAL" clId="{4DB35F19-4BDC-4032-A8F9-42EE3EFE6BB2}" dt="2024-08-02T00:44:26.067" v="3952" actId="20577"/>
          <ac:spMkLst>
            <pc:docMk/>
            <pc:sldMk cId="2843665132" sldId="1941"/>
            <ac:spMk id="2" creationId="{B36AF5CF-83FA-4470-ACCA-077CC9A46EBE}"/>
          </ac:spMkLst>
        </pc:spChg>
        <pc:spChg chg="mod">
          <ac:chgData name="Azzolini, Joe" userId="3b4df06d-2ff4-4163-97f9-10014245d65f" providerId="ADAL" clId="{4DB35F19-4BDC-4032-A8F9-42EE3EFE6BB2}" dt="2024-08-04T23:43:11.651" v="4393" actId="20577"/>
          <ac:spMkLst>
            <pc:docMk/>
            <pc:sldMk cId="2843665132" sldId="1941"/>
            <ac:spMk id="3" creationId="{5FC22AE0-91CA-0C24-F66F-A99F7E71C52E}"/>
          </ac:spMkLst>
        </pc:spChg>
        <pc:spChg chg="del">
          <ac:chgData name="Azzolini, Joe" userId="3b4df06d-2ff4-4163-97f9-10014245d65f" providerId="ADAL" clId="{4DB35F19-4BDC-4032-A8F9-42EE3EFE6BB2}" dt="2024-08-02T00:35:42.366" v="3763" actId="478"/>
          <ac:spMkLst>
            <pc:docMk/>
            <pc:sldMk cId="2843665132" sldId="1941"/>
            <ac:spMk id="13" creationId="{F03A5565-F5EE-CC61-25A2-0201CAA83680}"/>
          </ac:spMkLst>
        </pc:spChg>
        <pc:spChg chg="del">
          <ac:chgData name="Azzolini, Joe" userId="3b4df06d-2ff4-4163-97f9-10014245d65f" providerId="ADAL" clId="{4DB35F19-4BDC-4032-A8F9-42EE3EFE6BB2}" dt="2024-08-02T00:35:42.366" v="3763" actId="478"/>
          <ac:spMkLst>
            <pc:docMk/>
            <pc:sldMk cId="2843665132" sldId="1941"/>
            <ac:spMk id="14" creationId="{396EEA1F-E3C5-8837-6F47-B233B6FB80D9}"/>
          </ac:spMkLst>
        </pc:spChg>
        <pc:spChg chg="del">
          <ac:chgData name="Azzolini, Joe" userId="3b4df06d-2ff4-4163-97f9-10014245d65f" providerId="ADAL" clId="{4DB35F19-4BDC-4032-A8F9-42EE3EFE6BB2}" dt="2024-08-02T00:35:42.366" v="3763" actId="478"/>
          <ac:spMkLst>
            <pc:docMk/>
            <pc:sldMk cId="2843665132" sldId="1941"/>
            <ac:spMk id="15" creationId="{3E1D69A2-910A-3CBC-425F-9508BB2C5D23}"/>
          </ac:spMkLst>
        </pc:spChg>
        <pc:spChg chg="del">
          <ac:chgData name="Azzolini, Joe" userId="3b4df06d-2ff4-4163-97f9-10014245d65f" providerId="ADAL" clId="{4DB35F19-4BDC-4032-A8F9-42EE3EFE6BB2}" dt="2024-08-02T00:35:42.366" v="3763" actId="478"/>
          <ac:spMkLst>
            <pc:docMk/>
            <pc:sldMk cId="2843665132" sldId="1941"/>
            <ac:spMk id="16" creationId="{16C15D8A-964F-9E5A-5345-15EAB2151AC8}"/>
          </ac:spMkLst>
        </pc:spChg>
        <pc:picChg chg="add mod">
          <ac:chgData name="Azzolini, Joe" userId="3b4df06d-2ff4-4163-97f9-10014245d65f" providerId="ADAL" clId="{4DB35F19-4BDC-4032-A8F9-42EE3EFE6BB2}" dt="2024-08-02T00:37:04.002" v="3819" actId="1076"/>
          <ac:picMkLst>
            <pc:docMk/>
            <pc:sldMk cId="2843665132" sldId="1941"/>
            <ac:picMk id="5" creationId="{7DF6E632-A125-192A-28FF-71B3E4166219}"/>
          </ac:picMkLst>
        </pc:picChg>
        <pc:cxnChg chg="del">
          <ac:chgData name="Azzolini, Joe" userId="3b4df06d-2ff4-4163-97f9-10014245d65f" providerId="ADAL" clId="{4DB35F19-4BDC-4032-A8F9-42EE3EFE6BB2}" dt="2024-08-02T00:35:42.366" v="3763" actId="478"/>
          <ac:cxnSpMkLst>
            <pc:docMk/>
            <pc:sldMk cId="2843665132" sldId="1941"/>
            <ac:cxnSpMk id="17" creationId="{E6717293-F384-B02E-9D3B-95A197911201}"/>
          </ac:cxnSpMkLst>
        </pc:cxnChg>
        <pc:cxnChg chg="del">
          <ac:chgData name="Azzolini, Joe" userId="3b4df06d-2ff4-4163-97f9-10014245d65f" providerId="ADAL" clId="{4DB35F19-4BDC-4032-A8F9-42EE3EFE6BB2}" dt="2024-08-02T00:35:42.366" v="3763" actId="478"/>
          <ac:cxnSpMkLst>
            <pc:docMk/>
            <pc:sldMk cId="2843665132" sldId="1941"/>
            <ac:cxnSpMk id="18" creationId="{76155114-5EBB-4388-0026-D3A31307416C}"/>
          </ac:cxnSpMkLst>
        </pc:cxnChg>
        <pc:cxnChg chg="del">
          <ac:chgData name="Azzolini, Joe" userId="3b4df06d-2ff4-4163-97f9-10014245d65f" providerId="ADAL" clId="{4DB35F19-4BDC-4032-A8F9-42EE3EFE6BB2}" dt="2024-08-02T00:35:42.366" v="3763" actId="478"/>
          <ac:cxnSpMkLst>
            <pc:docMk/>
            <pc:sldMk cId="2843665132" sldId="1941"/>
            <ac:cxnSpMk id="19" creationId="{B510198B-7110-FAC3-9D4B-056DF166D832}"/>
          </ac:cxnSpMkLst>
        </pc:cxnChg>
      </pc:sldChg>
      <pc:sldChg chg="addSp delSp modSp add mod modTransition">
        <pc:chgData name="Azzolini, Joe" userId="3b4df06d-2ff4-4163-97f9-10014245d65f" providerId="ADAL" clId="{4DB35F19-4BDC-4032-A8F9-42EE3EFE6BB2}" dt="2024-08-02T00:47:48.446" v="3993"/>
        <pc:sldMkLst>
          <pc:docMk/>
          <pc:sldMk cId="3329889457" sldId="1942"/>
        </pc:sldMkLst>
        <pc:spChg chg="mod">
          <ac:chgData name="Azzolini, Joe" userId="3b4df06d-2ff4-4163-97f9-10014245d65f" providerId="ADAL" clId="{4DB35F19-4BDC-4032-A8F9-42EE3EFE6BB2}" dt="2024-08-02T00:39:50.044" v="3871" actId="20577"/>
          <ac:spMkLst>
            <pc:docMk/>
            <pc:sldMk cId="3329889457" sldId="1942"/>
            <ac:spMk id="2" creationId="{B36AF5CF-83FA-4470-ACCA-077CC9A46EBE}"/>
          </ac:spMkLst>
        </pc:spChg>
        <pc:spChg chg="mod">
          <ac:chgData name="Azzolini, Joe" userId="3b4df06d-2ff4-4163-97f9-10014245d65f" providerId="ADAL" clId="{4DB35F19-4BDC-4032-A8F9-42EE3EFE6BB2}" dt="2024-08-02T00:40:48.014" v="3886" actId="1076"/>
          <ac:spMkLst>
            <pc:docMk/>
            <pc:sldMk cId="3329889457" sldId="1942"/>
            <ac:spMk id="3" creationId="{5FC22AE0-91CA-0C24-F66F-A99F7E71C52E}"/>
          </ac:spMkLst>
        </pc:spChg>
        <pc:spChg chg="add del">
          <ac:chgData name="Azzolini, Joe" userId="3b4df06d-2ff4-4163-97f9-10014245d65f" providerId="ADAL" clId="{4DB35F19-4BDC-4032-A8F9-42EE3EFE6BB2}" dt="2024-08-02T00:40:21.166" v="3877" actId="22"/>
          <ac:spMkLst>
            <pc:docMk/>
            <pc:sldMk cId="3329889457" sldId="1942"/>
            <ac:spMk id="7" creationId="{D642C469-20DC-3CB0-F833-756C65D729C9}"/>
          </ac:spMkLst>
        </pc:spChg>
        <pc:picChg chg="del">
          <ac:chgData name="Azzolini, Joe" userId="3b4df06d-2ff4-4163-97f9-10014245d65f" providerId="ADAL" clId="{4DB35F19-4BDC-4032-A8F9-42EE3EFE6BB2}" dt="2024-08-02T00:40:28.643" v="3879" actId="478"/>
          <ac:picMkLst>
            <pc:docMk/>
            <pc:sldMk cId="3329889457" sldId="1942"/>
            <ac:picMk id="5" creationId="{7DF6E632-A125-192A-28FF-71B3E4166219}"/>
          </ac:picMkLst>
        </pc:picChg>
        <pc:picChg chg="add mod">
          <ac:chgData name="Azzolini, Joe" userId="3b4df06d-2ff4-4163-97f9-10014245d65f" providerId="ADAL" clId="{4DB35F19-4BDC-4032-A8F9-42EE3EFE6BB2}" dt="2024-08-02T00:40:51.991" v="3889" actId="1076"/>
          <ac:picMkLst>
            <pc:docMk/>
            <pc:sldMk cId="3329889457" sldId="1942"/>
            <ac:picMk id="8" creationId="{749A764C-0BC8-FAFC-07C2-73B74FABFE90}"/>
          </ac:picMkLst>
        </pc:picChg>
      </pc:sldChg>
      <pc:sldChg chg="addSp delSp modSp add mod modTransition modNotesTx">
        <pc:chgData name="Azzolini, Joe" userId="3b4df06d-2ff4-4163-97f9-10014245d65f" providerId="ADAL" clId="{4DB35F19-4BDC-4032-A8F9-42EE3EFE6BB2}" dt="2024-08-04T23:47:10.941" v="4407" actId="20577"/>
        <pc:sldMkLst>
          <pc:docMk/>
          <pc:sldMk cId="1363636067" sldId="1943"/>
        </pc:sldMkLst>
        <pc:spChg chg="mod">
          <ac:chgData name="Azzolini, Joe" userId="3b4df06d-2ff4-4163-97f9-10014245d65f" providerId="ADAL" clId="{4DB35F19-4BDC-4032-A8F9-42EE3EFE6BB2}" dt="2024-08-02T00:44:47.714" v="3984" actId="6549"/>
          <ac:spMkLst>
            <pc:docMk/>
            <pc:sldMk cId="1363636067" sldId="1943"/>
            <ac:spMk id="2" creationId="{B36AF5CF-83FA-4470-ACCA-077CC9A46EBE}"/>
          </ac:spMkLst>
        </pc:spChg>
        <pc:spChg chg="mod">
          <ac:chgData name="Azzolini, Joe" userId="3b4df06d-2ff4-4163-97f9-10014245d65f" providerId="ADAL" clId="{4DB35F19-4BDC-4032-A8F9-42EE3EFE6BB2}" dt="2024-08-04T23:47:05.083" v="4406" actId="1076"/>
          <ac:spMkLst>
            <pc:docMk/>
            <pc:sldMk cId="1363636067" sldId="1943"/>
            <ac:spMk id="3" creationId="{5FC22AE0-91CA-0C24-F66F-A99F7E71C52E}"/>
          </ac:spMkLst>
        </pc:spChg>
        <pc:picChg chg="del">
          <ac:chgData name="Azzolini, Joe" userId="3b4df06d-2ff4-4163-97f9-10014245d65f" providerId="ADAL" clId="{4DB35F19-4BDC-4032-A8F9-42EE3EFE6BB2}" dt="2024-08-02T00:42:23.639" v="3891" actId="478"/>
          <ac:picMkLst>
            <pc:docMk/>
            <pc:sldMk cId="1363636067" sldId="1943"/>
            <ac:picMk id="5" creationId="{7DF6E632-A125-192A-28FF-71B3E4166219}"/>
          </ac:picMkLst>
        </pc:picChg>
        <pc:picChg chg="add mod">
          <ac:chgData name="Azzolini, Joe" userId="3b4df06d-2ff4-4163-97f9-10014245d65f" providerId="ADAL" clId="{4DB35F19-4BDC-4032-A8F9-42EE3EFE6BB2}" dt="2024-08-04T23:31:31.181" v="4327" actId="1076"/>
          <ac:picMkLst>
            <pc:docMk/>
            <pc:sldMk cId="1363636067" sldId="1943"/>
            <ac:picMk id="5" creationId="{BCC44585-8BD5-7DA7-2A90-1B203FE84E01}"/>
          </ac:picMkLst>
        </pc:picChg>
        <pc:picChg chg="add mod">
          <ac:chgData name="Azzolini, Joe" userId="3b4df06d-2ff4-4163-97f9-10014245d65f" providerId="ADAL" clId="{4DB35F19-4BDC-4032-A8F9-42EE3EFE6BB2}" dt="2024-08-04T23:28:05.789" v="4305" actId="1076"/>
          <ac:picMkLst>
            <pc:docMk/>
            <pc:sldMk cId="1363636067" sldId="1943"/>
            <ac:picMk id="6" creationId="{CA5470F0-C575-2D6B-862E-2B3A7F212CC4}"/>
          </ac:picMkLst>
        </pc:picChg>
      </pc:sldChg>
      <pc:sldChg chg="add del">
        <pc:chgData name="Azzolini, Joe" userId="3b4df06d-2ff4-4163-97f9-10014245d65f" providerId="ADAL" clId="{4DB35F19-4BDC-4032-A8F9-42EE3EFE6BB2}" dt="2024-08-02T00:42:25.247" v="3893"/>
        <pc:sldMkLst>
          <pc:docMk/>
          <pc:sldMk cId="148619616" sldId="1944"/>
        </pc:sldMkLst>
      </pc:sldChg>
      <pc:sldChg chg="addSp delSp modSp add mod modNotesTx">
        <pc:chgData name="Azzolini, Joe" userId="3b4df06d-2ff4-4163-97f9-10014245d65f" providerId="ADAL" clId="{4DB35F19-4BDC-4032-A8F9-42EE3EFE6BB2}" dt="2024-08-04T23:05:37.833" v="4212" actId="1038"/>
        <pc:sldMkLst>
          <pc:docMk/>
          <pc:sldMk cId="3363995946" sldId="1944"/>
        </pc:sldMkLst>
        <pc:spChg chg="mod">
          <ac:chgData name="Azzolini, Joe" userId="3b4df06d-2ff4-4163-97f9-10014245d65f" providerId="ADAL" clId="{4DB35F19-4BDC-4032-A8F9-42EE3EFE6BB2}" dt="2024-08-04T22:58:48.344" v="4139" actId="1076"/>
          <ac:spMkLst>
            <pc:docMk/>
            <pc:sldMk cId="3363995946" sldId="1944"/>
            <ac:spMk id="2" creationId="{B36AF5CF-83FA-4470-ACCA-077CC9A46EBE}"/>
          </ac:spMkLst>
        </pc:spChg>
        <pc:spChg chg="mod">
          <ac:chgData name="Azzolini, Joe" userId="3b4df06d-2ff4-4163-97f9-10014245d65f" providerId="ADAL" clId="{4DB35F19-4BDC-4032-A8F9-42EE3EFE6BB2}" dt="2024-08-04T23:05:13.447" v="4206" actId="20577"/>
          <ac:spMkLst>
            <pc:docMk/>
            <pc:sldMk cId="3363995946" sldId="1944"/>
            <ac:spMk id="3" creationId="{5FC22AE0-91CA-0C24-F66F-A99F7E71C52E}"/>
          </ac:spMkLst>
        </pc:spChg>
        <pc:spChg chg="del">
          <ac:chgData name="Azzolini, Joe" userId="3b4df06d-2ff4-4163-97f9-10014245d65f" providerId="ADAL" clId="{4DB35F19-4BDC-4032-A8F9-42EE3EFE6BB2}" dt="2024-08-04T22:58:51.838" v="4140" actId="478"/>
          <ac:spMkLst>
            <pc:docMk/>
            <pc:sldMk cId="3363995946" sldId="1944"/>
            <ac:spMk id="15" creationId="{5FF107ED-B369-EC8E-5F49-50E1E76C7CF9}"/>
          </ac:spMkLst>
        </pc:spChg>
        <pc:spChg chg="del">
          <ac:chgData name="Azzolini, Joe" userId="3b4df06d-2ff4-4163-97f9-10014245d65f" providerId="ADAL" clId="{4DB35F19-4BDC-4032-A8F9-42EE3EFE6BB2}" dt="2024-08-04T22:58:51.838" v="4140" actId="478"/>
          <ac:spMkLst>
            <pc:docMk/>
            <pc:sldMk cId="3363995946" sldId="1944"/>
            <ac:spMk id="17" creationId="{0910933C-02AD-3F75-77F6-8DB2907DA184}"/>
          </ac:spMkLst>
        </pc:spChg>
        <pc:picChg chg="add mod modCrop">
          <ac:chgData name="Azzolini, Joe" userId="3b4df06d-2ff4-4163-97f9-10014245d65f" providerId="ADAL" clId="{4DB35F19-4BDC-4032-A8F9-42EE3EFE6BB2}" dt="2024-08-04T23:05:35.137" v="4209" actId="1076"/>
          <ac:picMkLst>
            <pc:docMk/>
            <pc:sldMk cId="3363995946" sldId="1944"/>
            <ac:picMk id="5" creationId="{CA3D11E6-8E2C-34B0-7961-2F78CD4E1C76}"/>
          </ac:picMkLst>
        </pc:picChg>
        <pc:picChg chg="add mod">
          <ac:chgData name="Azzolini, Joe" userId="3b4df06d-2ff4-4163-97f9-10014245d65f" providerId="ADAL" clId="{4DB35F19-4BDC-4032-A8F9-42EE3EFE6BB2}" dt="2024-08-04T23:01:21.894" v="4157" actId="1076"/>
          <ac:picMkLst>
            <pc:docMk/>
            <pc:sldMk cId="3363995946" sldId="1944"/>
            <ac:picMk id="7" creationId="{4B4700D8-DBAF-5959-5D2B-BB5EE6F0806E}"/>
          </ac:picMkLst>
        </pc:picChg>
        <pc:picChg chg="add mod modCrop">
          <ac:chgData name="Azzolini, Joe" userId="3b4df06d-2ff4-4163-97f9-10014245d65f" providerId="ADAL" clId="{4DB35F19-4BDC-4032-A8F9-42EE3EFE6BB2}" dt="2024-08-04T23:01:32.186" v="4160" actId="732"/>
          <ac:picMkLst>
            <pc:docMk/>
            <pc:sldMk cId="3363995946" sldId="1944"/>
            <ac:picMk id="9" creationId="{F52FFA6B-7234-F6CB-EA7E-46311415193C}"/>
          </ac:picMkLst>
        </pc:picChg>
        <pc:picChg chg="add mod">
          <ac:chgData name="Azzolini, Joe" userId="3b4df06d-2ff4-4163-97f9-10014245d65f" providerId="ADAL" clId="{4DB35F19-4BDC-4032-A8F9-42EE3EFE6BB2}" dt="2024-08-04T23:01:25.345" v="4159" actId="1076"/>
          <ac:picMkLst>
            <pc:docMk/>
            <pc:sldMk cId="3363995946" sldId="1944"/>
            <ac:picMk id="11" creationId="{3E7BDE79-7E8C-0225-88C2-E123A9007796}"/>
          </ac:picMkLst>
        </pc:picChg>
        <pc:picChg chg="del">
          <ac:chgData name="Azzolini, Joe" userId="3b4df06d-2ff4-4163-97f9-10014245d65f" providerId="ADAL" clId="{4DB35F19-4BDC-4032-A8F9-42EE3EFE6BB2}" dt="2024-08-04T22:58:51.838" v="4140" actId="478"/>
          <ac:picMkLst>
            <pc:docMk/>
            <pc:sldMk cId="3363995946" sldId="1944"/>
            <ac:picMk id="13" creationId="{30FBE5FC-F8ED-FB8F-4ED7-78CD922F4CAF}"/>
          </ac:picMkLst>
        </pc:picChg>
        <pc:picChg chg="mod">
          <ac:chgData name="Azzolini, Joe" userId="3b4df06d-2ff4-4163-97f9-10014245d65f" providerId="ADAL" clId="{4DB35F19-4BDC-4032-A8F9-42EE3EFE6BB2}" dt="2024-08-04T23:05:37.833" v="4212" actId="1038"/>
          <ac:picMkLst>
            <pc:docMk/>
            <pc:sldMk cId="3363995946" sldId="1944"/>
            <ac:picMk id="14" creationId="{D20FE676-5029-A23B-1DE5-760044132E12}"/>
          </ac:picMkLst>
        </pc:picChg>
        <pc:cxnChg chg="del mod">
          <ac:chgData name="Azzolini, Joe" userId="3b4df06d-2ff4-4163-97f9-10014245d65f" providerId="ADAL" clId="{4DB35F19-4BDC-4032-A8F9-42EE3EFE6BB2}" dt="2024-08-04T22:58:51.838" v="4140" actId="478"/>
          <ac:cxnSpMkLst>
            <pc:docMk/>
            <pc:sldMk cId="3363995946" sldId="1944"/>
            <ac:cxnSpMk id="16" creationId="{DD72A0B5-3267-E9F1-DE46-59544FA4F92A}"/>
          </ac:cxnSpMkLst>
        </pc:cxnChg>
        <pc:cxnChg chg="del mod">
          <ac:chgData name="Azzolini, Joe" userId="3b4df06d-2ff4-4163-97f9-10014245d65f" providerId="ADAL" clId="{4DB35F19-4BDC-4032-A8F9-42EE3EFE6BB2}" dt="2024-08-04T22:58:51.838" v="4140" actId="478"/>
          <ac:cxnSpMkLst>
            <pc:docMk/>
            <pc:sldMk cId="3363995946" sldId="1944"/>
            <ac:cxnSpMk id="18" creationId="{002FF4CD-8145-7716-4E54-2806DD41B6D4}"/>
          </ac:cxnSpMkLst>
        </pc:cxnChg>
      </pc:sldChg>
      <pc:sldChg chg="addSp delSp modSp new mod modClrScheme chgLayout">
        <pc:chgData name="Azzolini, Joe" userId="3b4df06d-2ff4-4163-97f9-10014245d65f" providerId="ADAL" clId="{4DB35F19-4BDC-4032-A8F9-42EE3EFE6BB2}" dt="2024-08-04T23:55:07.862" v="5166" actId="14100"/>
        <pc:sldMkLst>
          <pc:docMk/>
          <pc:sldMk cId="26889396" sldId="1945"/>
        </pc:sldMkLst>
        <pc:spChg chg="del mod ord">
          <ac:chgData name="Azzolini, Joe" userId="3b4df06d-2ff4-4163-97f9-10014245d65f" providerId="ADAL" clId="{4DB35F19-4BDC-4032-A8F9-42EE3EFE6BB2}" dt="2024-08-04T23:47:37.099" v="4409" actId="700"/>
          <ac:spMkLst>
            <pc:docMk/>
            <pc:sldMk cId="26889396" sldId="1945"/>
            <ac:spMk id="2" creationId="{EC423FD0-4E73-828D-1854-5B04678717CB}"/>
          </ac:spMkLst>
        </pc:spChg>
        <pc:spChg chg="mod ord">
          <ac:chgData name="Azzolini, Joe" userId="3b4df06d-2ff4-4163-97f9-10014245d65f" providerId="ADAL" clId="{4DB35F19-4BDC-4032-A8F9-42EE3EFE6BB2}" dt="2024-08-04T23:47:57.761" v="4423" actId="700"/>
          <ac:spMkLst>
            <pc:docMk/>
            <pc:sldMk cId="26889396" sldId="1945"/>
            <ac:spMk id="3" creationId="{86A44DB1-8A87-6B8F-7378-10FBC3E20C32}"/>
          </ac:spMkLst>
        </pc:spChg>
        <pc:spChg chg="del">
          <ac:chgData name="Azzolini, Joe" userId="3b4df06d-2ff4-4163-97f9-10014245d65f" providerId="ADAL" clId="{4DB35F19-4BDC-4032-A8F9-42EE3EFE6BB2}" dt="2024-08-04T23:47:37.099" v="4409" actId="700"/>
          <ac:spMkLst>
            <pc:docMk/>
            <pc:sldMk cId="26889396" sldId="1945"/>
            <ac:spMk id="4" creationId="{359D670F-508D-7D28-8B37-F3FA71AE065E}"/>
          </ac:spMkLst>
        </pc:spChg>
        <pc:spChg chg="add mod ord">
          <ac:chgData name="Azzolini, Joe" userId="3b4df06d-2ff4-4163-97f9-10014245d65f" providerId="ADAL" clId="{4DB35F19-4BDC-4032-A8F9-42EE3EFE6BB2}" dt="2024-08-04T23:55:01.216" v="5165" actId="403"/>
          <ac:spMkLst>
            <pc:docMk/>
            <pc:sldMk cId="26889396" sldId="1945"/>
            <ac:spMk id="5" creationId="{A6026C54-C1D4-6C7B-8C34-50AD04F759DD}"/>
          </ac:spMkLst>
        </pc:spChg>
        <pc:spChg chg="add mod ord">
          <ac:chgData name="Azzolini, Joe" userId="3b4df06d-2ff4-4163-97f9-10014245d65f" providerId="ADAL" clId="{4DB35F19-4BDC-4032-A8F9-42EE3EFE6BB2}" dt="2024-08-04T23:55:07.862" v="5166" actId="14100"/>
          <ac:spMkLst>
            <pc:docMk/>
            <pc:sldMk cId="26889396" sldId="1945"/>
            <ac:spMk id="6" creationId="{EEC18D18-709A-5BC3-8248-5C5F0763860C}"/>
          </ac:spMkLst>
        </pc:spChg>
      </pc:sldChg>
      <pc:sldMasterChg chg="modTransition modSldLayout">
        <pc:chgData name="Azzolini, Joe" userId="3b4df06d-2ff4-4163-97f9-10014245d65f" providerId="ADAL" clId="{4DB35F19-4BDC-4032-A8F9-42EE3EFE6BB2}" dt="2024-08-02T00:47:48.446" v="3993"/>
        <pc:sldMasterMkLst>
          <pc:docMk/>
          <pc:sldMasterMk cId="3335071309" sldId="2147483648"/>
        </pc:sldMasterMkLst>
        <pc:sldLayoutChg chg="modTransition">
          <pc:chgData name="Azzolini, Joe" userId="3b4df06d-2ff4-4163-97f9-10014245d65f" providerId="ADAL" clId="{4DB35F19-4BDC-4032-A8F9-42EE3EFE6BB2}" dt="2024-08-02T00:47:48.446" v="3993"/>
          <pc:sldLayoutMkLst>
            <pc:docMk/>
            <pc:sldMasterMk cId="3335071309" sldId="2147483648"/>
            <pc:sldLayoutMk cId="761668371" sldId="2147483649"/>
          </pc:sldLayoutMkLst>
        </pc:sldLayoutChg>
        <pc:sldLayoutChg chg="modTransition">
          <pc:chgData name="Azzolini, Joe" userId="3b4df06d-2ff4-4163-97f9-10014245d65f" providerId="ADAL" clId="{4DB35F19-4BDC-4032-A8F9-42EE3EFE6BB2}" dt="2024-08-02T00:47:48.446" v="3993"/>
          <pc:sldLayoutMkLst>
            <pc:docMk/>
            <pc:sldMasterMk cId="3335071309" sldId="2147483648"/>
            <pc:sldLayoutMk cId="387090168" sldId="2147483650"/>
          </pc:sldLayoutMkLst>
        </pc:sldLayoutChg>
        <pc:sldLayoutChg chg="modTransition">
          <pc:chgData name="Azzolini, Joe" userId="3b4df06d-2ff4-4163-97f9-10014245d65f" providerId="ADAL" clId="{4DB35F19-4BDC-4032-A8F9-42EE3EFE6BB2}" dt="2024-08-02T00:47:48.446" v="3993"/>
          <pc:sldLayoutMkLst>
            <pc:docMk/>
            <pc:sldMasterMk cId="3335071309" sldId="2147483648"/>
            <pc:sldLayoutMk cId="1264516975" sldId="2147483651"/>
          </pc:sldLayoutMkLst>
        </pc:sldLayoutChg>
        <pc:sldLayoutChg chg="modTransition">
          <pc:chgData name="Azzolini, Joe" userId="3b4df06d-2ff4-4163-97f9-10014245d65f" providerId="ADAL" clId="{4DB35F19-4BDC-4032-A8F9-42EE3EFE6BB2}" dt="2024-08-02T00:47:48.446" v="3993"/>
          <pc:sldLayoutMkLst>
            <pc:docMk/>
            <pc:sldMasterMk cId="3335071309" sldId="2147483648"/>
            <pc:sldLayoutMk cId="690709076" sldId="2147483652"/>
          </pc:sldLayoutMkLst>
        </pc:sldLayoutChg>
        <pc:sldLayoutChg chg="modTransition">
          <pc:chgData name="Azzolini, Joe" userId="3b4df06d-2ff4-4163-97f9-10014245d65f" providerId="ADAL" clId="{4DB35F19-4BDC-4032-A8F9-42EE3EFE6BB2}" dt="2024-08-02T00:47:48.446" v="3993"/>
          <pc:sldLayoutMkLst>
            <pc:docMk/>
            <pc:sldMasterMk cId="3335071309" sldId="2147483648"/>
            <pc:sldLayoutMk cId="2200027173" sldId="2147483653"/>
          </pc:sldLayoutMkLst>
        </pc:sldLayoutChg>
        <pc:sldLayoutChg chg="modTransition">
          <pc:chgData name="Azzolini, Joe" userId="3b4df06d-2ff4-4163-97f9-10014245d65f" providerId="ADAL" clId="{4DB35F19-4BDC-4032-A8F9-42EE3EFE6BB2}" dt="2024-08-02T00:47:48.446" v="3993"/>
          <pc:sldLayoutMkLst>
            <pc:docMk/>
            <pc:sldMasterMk cId="3335071309" sldId="2147483648"/>
            <pc:sldLayoutMk cId="990478162" sldId="2147483654"/>
          </pc:sldLayoutMkLst>
        </pc:sldLayoutChg>
        <pc:sldLayoutChg chg="modTransition">
          <pc:chgData name="Azzolini, Joe" userId="3b4df06d-2ff4-4163-97f9-10014245d65f" providerId="ADAL" clId="{4DB35F19-4BDC-4032-A8F9-42EE3EFE6BB2}" dt="2024-08-02T00:47:48.446" v="3993"/>
          <pc:sldLayoutMkLst>
            <pc:docMk/>
            <pc:sldMasterMk cId="3335071309" sldId="2147483648"/>
            <pc:sldLayoutMk cId="3507562276" sldId="2147483655"/>
          </pc:sldLayoutMkLst>
        </pc:sldLayoutChg>
        <pc:sldLayoutChg chg="modTransition">
          <pc:chgData name="Azzolini, Joe" userId="3b4df06d-2ff4-4163-97f9-10014245d65f" providerId="ADAL" clId="{4DB35F19-4BDC-4032-A8F9-42EE3EFE6BB2}" dt="2024-08-02T00:47:48.446" v="3993"/>
          <pc:sldLayoutMkLst>
            <pc:docMk/>
            <pc:sldMasterMk cId="3335071309" sldId="2147483648"/>
            <pc:sldLayoutMk cId="1646720537" sldId="2147483656"/>
          </pc:sldLayoutMkLst>
        </pc:sldLayoutChg>
        <pc:sldLayoutChg chg="modTransition">
          <pc:chgData name="Azzolini, Joe" userId="3b4df06d-2ff4-4163-97f9-10014245d65f" providerId="ADAL" clId="{4DB35F19-4BDC-4032-A8F9-42EE3EFE6BB2}" dt="2024-08-02T00:47:48.446" v="3993"/>
          <pc:sldLayoutMkLst>
            <pc:docMk/>
            <pc:sldMasterMk cId="3335071309" sldId="2147483648"/>
            <pc:sldLayoutMk cId="796850810" sldId="2147483657"/>
          </pc:sldLayoutMkLst>
        </pc:sldLayoutChg>
        <pc:sldLayoutChg chg="modTransition">
          <pc:chgData name="Azzolini, Joe" userId="3b4df06d-2ff4-4163-97f9-10014245d65f" providerId="ADAL" clId="{4DB35F19-4BDC-4032-A8F9-42EE3EFE6BB2}" dt="2024-08-02T00:47:48.446" v="3993"/>
          <pc:sldLayoutMkLst>
            <pc:docMk/>
            <pc:sldMasterMk cId="3335071309" sldId="2147483648"/>
            <pc:sldLayoutMk cId="412587182" sldId="2147483658"/>
          </pc:sldLayoutMkLst>
        </pc:sldLayoutChg>
        <pc:sldLayoutChg chg="modTransition">
          <pc:chgData name="Azzolini, Joe" userId="3b4df06d-2ff4-4163-97f9-10014245d65f" providerId="ADAL" clId="{4DB35F19-4BDC-4032-A8F9-42EE3EFE6BB2}" dt="2024-08-02T00:47:48.446" v="3993"/>
          <pc:sldLayoutMkLst>
            <pc:docMk/>
            <pc:sldMasterMk cId="3335071309" sldId="2147483648"/>
            <pc:sldLayoutMk cId="1020651713" sldId="2147483659"/>
          </pc:sldLayoutMkLst>
        </pc:sldLayoutChg>
        <pc:sldLayoutChg chg="modTransition">
          <pc:chgData name="Azzolini, Joe" userId="3b4df06d-2ff4-4163-97f9-10014245d65f" providerId="ADAL" clId="{4DB35F19-4BDC-4032-A8F9-42EE3EFE6BB2}" dt="2024-08-02T00:47:48.446" v="3993"/>
          <pc:sldLayoutMkLst>
            <pc:docMk/>
            <pc:sldMasterMk cId="3335071309" sldId="2147483648"/>
            <pc:sldLayoutMk cId="1237504214" sldId="2147483660"/>
          </pc:sldLayoutMkLst>
        </pc:sldLayoutChg>
      </pc:sldMasterChg>
      <pc:sldMasterChg chg="modTransition delSldLayout modSldLayout">
        <pc:chgData name="Azzolini, Joe" userId="3b4df06d-2ff4-4163-97f9-10014245d65f" providerId="ADAL" clId="{4DB35F19-4BDC-4032-A8F9-42EE3EFE6BB2}" dt="2024-08-02T00:47:48.446" v="3993"/>
        <pc:sldMasterMkLst>
          <pc:docMk/>
          <pc:sldMasterMk cId="2161600092" sldId="2147483661"/>
        </pc:sldMasterMkLst>
        <pc:sldLayoutChg chg="modTransition">
          <pc:chgData name="Azzolini, Joe" userId="3b4df06d-2ff4-4163-97f9-10014245d65f" providerId="ADAL" clId="{4DB35F19-4BDC-4032-A8F9-42EE3EFE6BB2}" dt="2024-08-02T00:47:48.446" v="3993"/>
          <pc:sldLayoutMkLst>
            <pc:docMk/>
            <pc:sldMasterMk cId="2161600092" sldId="2147483661"/>
            <pc:sldLayoutMk cId="2822982931" sldId="2147483662"/>
          </pc:sldLayoutMkLst>
        </pc:sldLayoutChg>
        <pc:sldLayoutChg chg="modTransition">
          <pc:chgData name="Azzolini, Joe" userId="3b4df06d-2ff4-4163-97f9-10014245d65f" providerId="ADAL" clId="{4DB35F19-4BDC-4032-A8F9-42EE3EFE6BB2}" dt="2024-08-02T00:47:48.446" v="3993"/>
          <pc:sldLayoutMkLst>
            <pc:docMk/>
            <pc:sldMasterMk cId="2161600092" sldId="2147483661"/>
            <pc:sldLayoutMk cId="3237770602" sldId="2147483663"/>
          </pc:sldLayoutMkLst>
        </pc:sldLayoutChg>
        <pc:sldLayoutChg chg="modTransition">
          <pc:chgData name="Azzolini, Joe" userId="3b4df06d-2ff4-4163-97f9-10014245d65f" providerId="ADAL" clId="{4DB35F19-4BDC-4032-A8F9-42EE3EFE6BB2}" dt="2024-08-02T00:47:48.446" v="3993"/>
          <pc:sldLayoutMkLst>
            <pc:docMk/>
            <pc:sldMasterMk cId="2161600092" sldId="2147483661"/>
            <pc:sldLayoutMk cId="3706147426" sldId="2147483664"/>
          </pc:sldLayoutMkLst>
        </pc:sldLayoutChg>
        <pc:sldLayoutChg chg="modTransition">
          <pc:chgData name="Azzolini, Joe" userId="3b4df06d-2ff4-4163-97f9-10014245d65f" providerId="ADAL" clId="{4DB35F19-4BDC-4032-A8F9-42EE3EFE6BB2}" dt="2024-08-02T00:47:48.446" v="3993"/>
          <pc:sldLayoutMkLst>
            <pc:docMk/>
            <pc:sldMasterMk cId="2161600092" sldId="2147483661"/>
            <pc:sldLayoutMk cId="2923065274" sldId="2147483665"/>
          </pc:sldLayoutMkLst>
        </pc:sldLayoutChg>
        <pc:sldLayoutChg chg="modTransition">
          <pc:chgData name="Azzolini, Joe" userId="3b4df06d-2ff4-4163-97f9-10014245d65f" providerId="ADAL" clId="{4DB35F19-4BDC-4032-A8F9-42EE3EFE6BB2}" dt="2024-08-02T00:47:48.446" v="3993"/>
          <pc:sldLayoutMkLst>
            <pc:docMk/>
            <pc:sldMasterMk cId="2161600092" sldId="2147483661"/>
            <pc:sldLayoutMk cId="2972202365" sldId="2147483666"/>
          </pc:sldLayoutMkLst>
        </pc:sldLayoutChg>
        <pc:sldLayoutChg chg="modTransition">
          <pc:chgData name="Azzolini, Joe" userId="3b4df06d-2ff4-4163-97f9-10014245d65f" providerId="ADAL" clId="{4DB35F19-4BDC-4032-A8F9-42EE3EFE6BB2}" dt="2024-08-02T00:47:48.446" v="3993"/>
          <pc:sldLayoutMkLst>
            <pc:docMk/>
            <pc:sldMasterMk cId="2161600092" sldId="2147483661"/>
            <pc:sldLayoutMk cId="1063474685" sldId="2147483667"/>
          </pc:sldLayoutMkLst>
        </pc:sldLayoutChg>
        <pc:sldLayoutChg chg="del">
          <pc:chgData name="Azzolini, Joe" userId="3b4df06d-2ff4-4163-97f9-10014245d65f" providerId="ADAL" clId="{4DB35F19-4BDC-4032-A8F9-42EE3EFE6BB2}" dt="2024-08-01T22:32:59.649" v="1770" actId="18676"/>
          <pc:sldLayoutMkLst>
            <pc:docMk/>
            <pc:sldMasterMk cId="2161600092" sldId="2147483661"/>
            <pc:sldLayoutMk cId="3578651836" sldId="2147483668"/>
          </pc:sldLayoutMkLst>
        </pc:sldLayoutChg>
        <pc:sldLayoutChg chg="modTransition">
          <pc:chgData name="Azzolini, Joe" userId="3b4df06d-2ff4-4163-97f9-10014245d65f" providerId="ADAL" clId="{4DB35F19-4BDC-4032-A8F9-42EE3EFE6BB2}" dt="2024-08-02T00:47:48.446" v="3993"/>
          <pc:sldLayoutMkLst>
            <pc:docMk/>
            <pc:sldMasterMk cId="2161600092" sldId="2147483661"/>
            <pc:sldLayoutMk cId="3047856570" sldId="2147483669"/>
          </pc:sldLayoutMkLst>
        </pc:sldLayoutChg>
        <pc:sldLayoutChg chg="modTransition">
          <pc:chgData name="Azzolini, Joe" userId="3b4df06d-2ff4-4163-97f9-10014245d65f" providerId="ADAL" clId="{4DB35F19-4BDC-4032-A8F9-42EE3EFE6BB2}" dt="2024-08-02T00:47:48.446" v="3993"/>
          <pc:sldLayoutMkLst>
            <pc:docMk/>
            <pc:sldMasterMk cId="2161600092" sldId="2147483661"/>
            <pc:sldLayoutMk cId="3435968171" sldId="2147483670"/>
          </pc:sldLayoutMkLst>
        </pc:sldLayoutChg>
      </pc:sldMasterChg>
      <pc:sldMasterChg chg="modTransition modSldLayout">
        <pc:chgData name="Azzolini, Joe" userId="3b4df06d-2ff4-4163-97f9-10014245d65f" providerId="ADAL" clId="{4DB35F19-4BDC-4032-A8F9-42EE3EFE6BB2}" dt="2024-08-02T00:47:48.446" v="3993"/>
        <pc:sldMasterMkLst>
          <pc:docMk/>
          <pc:sldMasterMk cId="1396868723" sldId="2147483671"/>
        </pc:sldMasterMkLst>
        <pc:sldLayoutChg chg="modTransition">
          <pc:chgData name="Azzolini, Joe" userId="3b4df06d-2ff4-4163-97f9-10014245d65f" providerId="ADAL" clId="{4DB35F19-4BDC-4032-A8F9-42EE3EFE6BB2}" dt="2024-08-02T00:47:48.446" v="3993"/>
          <pc:sldLayoutMkLst>
            <pc:docMk/>
            <pc:sldMasterMk cId="1396868723" sldId="2147483671"/>
            <pc:sldLayoutMk cId="1638770485" sldId="2147483672"/>
          </pc:sldLayoutMkLst>
        </pc:sldLayoutChg>
        <pc:sldLayoutChg chg="modTransition">
          <pc:chgData name="Azzolini, Joe" userId="3b4df06d-2ff4-4163-97f9-10014245d65f" providerId="ADAL" clId="{4DB35F19-4BDC-4032-A8F9-42EE3EFE6BB2}" dt="2024-08-02T00:47:48.446" v="3993"/>
          <pc:sldLayoutMkLst>
            <pc:docMk/>
            <pc:sldMasterMk cId="1396868723" sldId="2147483671"/>
            <pc:sldLayoutMk cId="3803043436" sldId="2147483673"/>
          </pc:sldLayoutMkLst>
        </pc:sldLayoutChg>
        <pc:sldLayoutChg chg="modTransition">
          <pc:chgData name="Azzolini, Joe" userId="3b4df06d-2ff4-4163-97f9-10014245d65f" providerId="ADAL" clId="{4DB35F19-4BDC-4032-A8F9-42EE3EFE6BB2}" dt="2024-08-02T00:47:48.446" v="3993"/>
          <pc:sldLayoutMkLst>
            <pc:docMk/>
            <pc:sldMasterMk cId="1396868723" sldId="2147483671"/>
            <pc:sldLayoutMk cId="3651417200" sldId="2147483674"/>
          </pc:sldLayoutMkLst>
        </pc:sldLayoutChg>
        <pc:sldLayoutChg chg="modTransition">
          <pc:chgData name="Azzolini, Joe" userId="3b4df06d-2ff4-4163-97f9-10014245d65f" providerId="ADAL" clId="{4DB35F19-4BDC-4032-A8F9-42EE3EFE6BB2}" dt="2024-08-02T00:47:48.446" v="3993"/>
          <pc:sldLayoutMkLst>
            <pc:docMk/>
            <pc:sldMasterMk cId="1396868723" sldId="2147483671"/>
            <pc:sldLayoutMk cId="3176359886" sldId="2147483675"/>
          </pc:sldLayoutMkLst>
        </pc:sldLayoutChg>
        <pc:sldLayoutChg chg="modTransition">
          <pc:chgData name="Azzolini, Joe" userId="3b4df06d-2ff4-4163-97f9-10014245d65f" providerId="ADAL" clId="{4DB35F19-4BDC-4032-A8F9-42EE3EFE6BB2}" dt="2024-08-02T00:47:48.446" v="3993"/>
          <pc:sldLayoutMkLst>
            <pc:docMk/>
            <pc:sldMasterMk cId="1396868723" sldId="2147483671"/>
            <pc:sldLayoutMk cId="1469052364" sldId="2147483676"/>
          </pc:sldLayoutMkLst>
        </pc:sldLayoutChg>
        <pc:sldLayoutChg chg="modTransition">
          <pc:chgData name="Azzolini, Joe" userId="3b4df06d-2ff4-4163-97f9-10014245d65f" providerId="ADAL" clId="{4DB35F19-4BDC-4032-A8F9-42EE3EFE6BB2}" dt="2024-08-02T00:47:48.446" v="3993"/>
          <pc:sldLayoutMkLst>
            <pc:docMk/>
            <pc:sldMasterMk cId="1396868723" sldId="2147483671"/>
            <pc:sldLayoutMk cId="3474649462" sldId="2147483677"/>
          </pc:sldLayoutMkLst>
        </pc:sldLayoutChg>
      </pc:sldMasterChg>
      <pc:sldMasterChg chg="modTransition modSldLayout">
        <pc:chgData name="Azzolini, Joe" userId="3b4df06d-2ff4-4163-97f9-10014245d65f" providerId="ADAL" clId="{4DB35F19-4BDC-4032-A8F9-42EE3EFE6BB2}" dt="2024-08-02T00:47:48.446" v="3993"/>
        <pc:sldMasterMkLst>
          <pc:docMk/>
          <pc:sldMasterMk cId="1488476170" sldId="2147483678"/>
        </pc:sldMasterMkLst>
        <pc:sldLayoutChg chg="modTransition">
          <pc:chgData name="Azzolini, Joe" userId="3b4df06d-2ff4-4163-97f9-10014245d65f" providerId="ADAL" clId="{4DB35F19-4BDC-4032-A8F9-42EE3EFE6BB2}" dt="2024-08-02T00:47:48.446" v="3993"/>
          <pc:sldLayoutMkLst>
            <pc:docMk/>
            <pc:sldMasterMk cId="1488476170" sldId="2147483678"/>
            <pc:sldLayoutMk cId="2000246360" sldId="2147483679"/>
          </pc:sldLayoutMkLst>
        </pc:sldLayoutChg>
        <pc:sldLayoutChg chg="modTransition">
          <pc:chgData name="Azzolini, Joe" userId="3b4df06d-2ff4-4163-97f9-10014245d65f" providerId="ADAL" clId="{4DB35F19-4BDC-4032-A8F9-42EE3EFE6BB2}" dt="2024-08-02T00:47:48.446" v="3993"/>
          <pc:sldLayoutMkLst>
            <pc:docMk/>
            <pc:sldMasterMk cId="1488476170" sldId="2147483678"/>
            <pc:sldLayoutMk cId="321998698" sldId="2147483680"/>
          </pc:sldLayoutMkLst>
        </pc:sldLayoutChg>
        <pc:sldLayoutChg chg="modTransition">
          <pc:chgData name="Azzolini, Joe" userId="3b4df06d-2ff4-4163-97f9-10014245d65f" providerId="ADAL" clId="{4DB35F19-4BDC-4032-A8F9-42EE3EFE6BB2}" dt="2024-08-02T00:47:48.446" v="3993"/>
          <pc:sldLayoutMkLst>
            <pc:docMk/>
            <pc:sldMasterMk cId="1488476170" sldId="2147483678"/>
            <pc:sldLayoutMk cId="3922721059" sldId="2147483681"/>
          </pc:sldLayoutMkLst>
        </pc:sldLayoutChg>
        <pc:sldLayoutChg chg="modTransition">
          <pc:chgData name="Azzolini, Joe" userId="3b4df06d-2ff4-4163-97f9-10014245d65f" providerId="ADAL" clId="{4DB35F19-4BDC-4032-A8F9-42EE3EFE6BB2}" dt="2024-08-02T00:47:48.446" v="3993"/>
          <pc:sldLayoutMkLst>
            <pc:docMk/>
            <pc:sldMasterMk cId="1488476170" sldId="2147483678"/>
            <pc:sldLayoutMk cId="2942635188" sldId="2147483682"/>
          </pc:sldLayoutMkLst>
        </pc:sldLayoutChg>
        <pc:sldLayoutChg chg="modTransition">
          <pc:chgData name="Azzolini, Joe" userId="3b4df06d-2ff4-4163-97f9-10014245d65f" providerId="ADAL" clId="{4DB35F19-4BDC-4032-A8F9-42EE3EFE6BB2}" dt="2024-08-02T00:47:48.446" v="3993"/>
          <pc:sldLayoutMkLst>
            <pc:docMk/>
            <pc:sldMasterMk cId="1488476170" sldId="2147483678"/>
            <pc:sldLayoutMk cId="3008822067" sldId="2147483683"/>
          </pc:sldLayoutMkLst>
        </pc:sldLayoutChg>
        <pc:sldLayoutChg chg="modTransition">
          <pc:chgData name="Azzolini, Joe" userId="3b4df06d-2ff4-4163-97f9-10014245d65f" providerId="ADAL" clId="{4DB35F19-4BDC-4032-A8F9-42EE3EFE6BB2}" dt="2024-08-02T00:47:48.446" v="3993"/>
          <pc:sldLayoutMkLst>
            <pc:docMk/>
            <pc:sldMasterMk cId="1488476170" sldId="2147483678"/>
            <pc:sldLayoutMk cId="3326381530" sldId="2147483684"/>
          </pc:sldLayoutMkLst>
        </pc:sldLayoutChg>
      </pc:sldMasterChg>
    </pc:docChg>
  </pc:docChgLst>
  <pc:docChgLst>
    <pc:chgData name="Reno, Matthew J." userId="S::mjreno@sandia.gov::ca7d3b31-5474-4a58-ada9-d4568589577e" providerId="AD" clId="Web-{14061DEF-B9E7-874A-38CB-FF45526321D3}"/>
    <pc:docChg chg="modSld">
      <pc:chgData name="Reno, Matthew J." userId="S::mjreno@sandia.gov::ca7d3b31-5474-4a58-ada9-d4568589577e" providerId="AD" clId="Web-{14061DEF-B9E7-874A-38CB-FF45526321D3}" dt="2024-06-24T19:05:39.938" v="4" actId="20577"/>
      <pc:docMkLst>
        <pc:docMk/>
      </pc:docMkLst>
      <pc:sldChg chg="modSp">
        <pc:chgData name="Reno, Matthew J." userId="S::mjreno@sandia.gov::ca7d3b31-5474-4a58-ada9-d4568589577e" providerId="AD" clId="Web-{14061DEF-B9E7-874A-38CB-FF45526321D3}" dt="2024-06-24T19:05:13.453" v="0" actId="20577"/>
        <pc:sldMkLst>
          <pc:docMk/>
          <pc:sldMk cId="3459191391" sldId="1861"/>
        </pc:sldMkLst>
        <pc:spChg chg="mod">
          <ac:chgData name="Reno, Matthew J." userId="S::mjreno@sandia.gov::ca7d3b31-5474-4a58-ada9-d4568589577e" providerId="AD" clId="Web-{14061DEF-B9E7-874A-38CB-FF45526321D3}" dt="2024-06-24T19:05:13.453" v="0" actId="20577"/>
          <ac:spMkLst>
            <pc:docMk/>
            <pc:sldMk cId="3459191391" sldId="1861"/>
            <ac:spMk id="5" creationId="{8D3B0C6B-D448-440D-B91C-043AD5E3FF24}"/>
          </ac:spMkLst>
        </pc:spChg>
      </pc:sldChg>
      <pc:sldChg chg="modSp">
        <pc:chgData name="Reno, Matthew J." userId="S::mjreno@sandia.gov::ca7d3b31-5474-4a58-ada9-d4568589577e" providerId="AD" clId="Web-{14061DEF-B9E7-874A-38CB-FF45526321D3}" dt="2024-06-24T19:05:31.704" v="2" actId="20577"/>
        <pc:sldMkLst>
          <pc:docMk/>
          <pc:sldMk cId="645549138" sldId="1870"/>
        </pc:sldMkLst>
        <pc:spChg chg="mod">
          <ac:chgData name="Reno, Matthew J." userId="S::mjreno@sandia.gov::ca7d3b31-5474-4a58-ada9-d4568589577e" providerId="AD" clId="Web-{14061DEF-B9E7-874A-38CB-FF45526321D3}" dt="2024-06-24T19:05:31.704" v="2" actId="20577"/>
          <ac:spMkLst>
            <pc:docMk/>
            <pc:sldMk cId="645549138" sldId="1870"/>
            <ac:spMk id="5" creationId="{8D3B0C6B-D448-440D-B91C-043AD5E3FF24}"/>
          </ac:spMkLst>
        </pc:spChg>
      </pc:sldChg>
      <pc:sldChg chg="modSp">
        <pc:chgData name="Reno, Matthew J." userId="S::mjreno@sandia.gov::ca7d3b31-5474-4a58-ada9-d4568589577e" providerId="AD" clId="Web-{14061DEF-B9E7-874A-38CB-FF45526321D3}" dt="2024-06-24T19:05:39.938" v="4" actId="20577"/>
        <pc:sldMkLst>
          <pc:docMk/>
          <pc:sldMk cId="3525745761" sldId="1908"/>
        </pc:sldMkLst>
        <pc:spChg chg="mod">
          <ac:chgData name="Reno, Matthew J." userId="S::mjreno@sandia.gov::ca7d3b31-5474-4a58-ada9-d4568589577e" providerId="AD" clId="Web-{14061DEF-B9E7-874A-38CB-FF45526321D3}" dt="2024-06-24T19:05:39.938" v="4" actId="20577"/>
          <ac:spMkLst>
            <pc:docMk/>
            <pc:sldMk cId="3525745761" sldId="1908"/>
            <ac:spMk id="5" creationId="{8D3B0C6B-D448-440D-B91C-043AD5E3FF24}"/>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2A78E8F-E014-4FC4-B505-512B43A9EA2A}" type="datetimeFigureOut">
              <a:rPr lang="en-US" smtClean="0"/>
              <a:t>8/5/2024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44264DB-8C05-4C27-808F-57DC58AD795C}" type="slidenum">
              <a:rPr lang="en-US" smtClean="0"/>
              <a:t>‹#›</a:t>
            </a:fld>
            <a:endParaRPr lang="en-US"/>
          </a:p>
        </p:txBody>
      </p:sp>
    </p:spTree>
    <p:extLst>
      <p:ext uri="{BB962C8B-B14F-4D97-AF65-F5344CB8AC3E}">
        <p14:creationId xmlns:p14="http://schemas.microsoft.com/office/powerpoint/2010/main" val="2052758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44264DB-8C05-4C27-808F-57DC58AD795C}" type="slidenum">
              <a:rPr lang="en-US" smtClean="0"/>
              <a:t>1</a:t>
            </a:fld>
            <a:endParaRPr lang="en-US"/>
          </a:p>
        </p:txBody>
      </p:sp>
    </p:spTree>
    <p:extLst>
      <p:ext uri="{BB962C8B-B14F-4D97-AF65-F5344CB8AC3E}">
        <p14:creationId xmlns:p14="http://schemas.microsoft.com/office/powerpoint/2010/main" val="40703118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the net load profiles are generated, each customer’s profile is sliced into daily profiles and fed into the convolutional neural network (CNN). The output of the CNN is a binary value showing whether the CNN has detected a PV output pattern in that daily net load profile or not. This is done for all the daily profiles of a customer to obtain daily detected outputs. Once all the days are classified as “with PV” or “without PV,” if the number of days for which outputs are detected as “with PV” is greater than a threshold (e.g., 200 days out of 365 days), we detect that customer as a “with PV” customer and assign a label.</a:t>
            </a:r>
          </a:p>
          <a:p>
            <a:endParaRPr lang="en-US" dirty="0"/>
          </a:p>
          <a:p>
            <a:r>
              <a:rPr lang="en-US" dirty="0"/>
              <a:t>A similar approach was taken in this set of simulations by passing the maximum and minimum net loads per customer to the deep neural network (DNN) as input. The DNN then predicted the size of the installed PV from these inputs. The simulations were conducted using a dataset of 80 training customers, 20 validation customers and 1,000 test customers. The DNN was trained for 400 epochs with early stopping implemented. The input features were the minimum yearly day and night net load values. When evaluated on this new data set, the proposed DNN provides a mean absolute percentage error (MAPE) of 4.578% and mean absolute error (MAE) of 0.246 kW. In contrast, the benchmark LR approach provides a MAPE of 5.312% and MAE of 0.266 kW</a:t>
            </a:r>
          </a:p>
        </p:txBody>
      </p:sp>
      <p:sp>
        <p:nvSpPr>
          <p:cNvPr id="4" name="Slide Number Placeholder 3"/>
          <p:cNvSpPr>
            <a:spLocks noGrp="1"/>
          </p:cNvSpPr>
          <p:nvPr>
            <p:ph type="sldNum" sz="quarter" idx="5"/>
          </p:nvPr>
        </p:nvSpPr>
        <p:spPr/>
        <p:txBody>
          <a:bodyPr/>
          <a:lstStyle/>
          <a:p>
            <a:fld id="{A2430F75-B5EC-044F-A636-30352D0A1350}" type="slidenum">
              <a:rPr lang="en-US" smtClean="0"/>
              <a:pPr/>
              <a:t>11</a:t>
            </a:fld>
            <a:endParaRPr lang="en-US"/>
          </a:p>
        </p:txBody>
      </p:sp>
    </p:spTree>
    <p:extLst>
      <p:ext uri="{BB962C8B-B14F-4D97-AF65-F5344CB8AC3E}">
        <p14:creationId xmlns:p14="http://schemas.microsoft.com/office/powerpoint/2010/main" val="15942178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set of simulations were conducted that calculated the DNN input feature ratios, using net load data of varying resolution: Res = [1, 5, 15, 30, 60] minutes. The simulations investigate how robust is the proposed DNN method for tilt and azimuth estimation to imperfect training data. The DNN was trained with data sets consisting of [0; 10; 20; 30; 40; 50; 90] % mislabeled customers. Each mislabeled customer in this training set has their recorded tilt and azimuth reset to a random tilt and azimuth in the ranges [10; 45] and [90; 270] degrees respectively.</a:t>
            </a:r>
          </a:p>
          <a:p>
            <a:endParaRPr lang="en-US" dirty="0"/>
          </a:p>
          <a:p>
            <a:r>
              <a:rPr lang="en-US" dirty="0"/>
              <a:t>Deep neural networks can accurately estimate the size of installed PV systems with a MAPE of 2.09% using only features extracted from net load data, i.e., the minimum overall net load and the minimum nighttime net load over one year. This is a lower error than the benchmark linear regression approach.</a:t>
            </a:r>
          </a:p>
          <a:p>
            <a:endParaRPr lang="en-US" dirty="0"/>
          </a:p>
          <a:p>
            <a:r>
              <a:rPr lang="en-US" dirty="0"/>
              <a:t>This corresponds to an absolute error of 2.55. and 4.71. respectively.</a:t>
            </a:r>
          </a:p>
        </p:txBody>
      </p:sp>
      <p:sp>
        <p:nvSpPr>
          <p:cNvPr id="4" name="Slide Number Placeholder 3"/>
          <p:cNvSpPr>
            <a:spLocks noGrp="1"/>
          </p:cNvSpPr>
          <p:nvPr>
            <p:ph type="sldNum" sz="quarter" idx="5"/>
          </p:nvPr>
        </p:nvSpPr>
        <p:spPr/>
        <p:txBody>
          <a:bodyPr/>
          <a:lstStyle/>
          <a:p>
            <a:fld id="{A2430F75-B5EC-044F-A636-30352D0A1350}" type="slidenum">
              <a:rPr lang="en-US" smtClean="0"/>
              <a:pPr/>
              <a:t>12</a:t>
            </a:fld>
            <a:endParaRPr lang="en-US"/>
          </a:p>
        </p:txBody>
      </p:sp>
    </p:spTree>
    <p:extLst>
      <p:ext uri="{BB962C8B-B14F-4D97-AF65-F5344CB8AC3E}">
        <p14:creationId xmlns:p14="http://schemas.microsoft.com/office/powerpoint/2010/main" val="40988117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44264DB-8C05-4C27-808F-57DC58AD795C}" type="slidenum">
              <a:rPr lang="en-US" smtClean="0"/>
              <a:t>13</a:t>
            </a:fld>
            <a:endParaRPr lang="en-US"/>
          </a:p>
        </p:txBody>
      </p:sp>
    </p:spTree>
    <p:extLst>
      <p:ext uri="{BB962C8B-B14F-4D97-AF65-F5344CB8AC3E}">
        <p14:creationId xmlns:p14="http://schemas.microsoft.com/office/powerpoint/2010/main" val="14881788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430F75-B5EC-044F-A636-30352D0A1350}" type="slidenum">
              <a:rPr lang="en-US" smtClean="0"/>
              <a:pPr/>
              <a:t>14</a:t>
            </a:fld>
            <a:endParaRPr lang="en-US"/>
          </a:p>
        </p:txBody>
      </p:sp>
    </p:spTree>
    <p:extLst>
      <p:ext uri="{BB962C8B-B14F-4D97-AF65-F5344CB8AC3E}">
        <p14:creationId xmlns:p14="http://schemas.microsoft.com/office/powerpoint/2010/main" val="10836539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430F75-B5EC-044F-A636-30352D0A1350}" type="slidenum">
              <a:rPr lang="en-US" smtClean="0"/>
              <a:pPr/>
              <a:t>15</a:t>
            </a:fld>
            <a:endParaRPr lang="en-US"/>
          </a:p>
        </p:txBody>
      </p:sp>
    </p:spTree>
    <p:extLst>
      <p:ext uri="{BB962C8B-B14F-4D97-AF65-F5344CB8AC3E}">
        <p14:creationId xmlns:p14="http://schemas.microsoft.com/office/powerpoint/2010/main" val="17082224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430F75-B5EC-044F-A636-30352D0A1350}" type="slidenum">
              <a:rPr lang="en-US" smtClean="0"/>
              <a:pPr/>
              <a:t>16</a:t>
            </a:fld>
            <a:endParaRPr lang="en-US"/>
          </a:p>
        </p:txBody>
      </p:sp>
    </p:spTree>
    <p:extLst>
      <p:ext uri="{BB962C8B-B14F-4D97-AF65-F5344CB8AC3E}">
        <p14:creationId xmlns:p14="http://schemas.microsoft.com/office/powerpoint/2010/main" val="15934969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430F75-B5EC-044F-A636-30352D0A1350}" type="slidenum">
              <a:rPr lang="en-US" smtClean="0"/>
              <a:pPr/>
              <a:t>17</a:t>
            </a:fld>
            <a:endParaRPr lang="en-US"/>
          </a:p>
        </p:txBody>
      </p:sp>
    </p:spTree>
    <p:extLst>
      <p:ext uri="{BB962C8B-B14F-4D97-AF65-F5344CB8AC3E}">
        <p14:creationId xmlns:p14="http://schemas.microsoft.com/office/powerpoint/2010/main" val="23053692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430F75-B5EC-044F-A636-30352D0A1350}" type="slidenum">
              <a:rPr lang="en-US" smtClean="0"/>
              <a:pPr/>
              <a:t>18</a:t>
            </a:fld>
            <a:endParaRPr lang="en-US"/>
          </a:p>
        </p:txBody>
      </p:sp>
    </p:spTree>
    <p:extLst>
      <p:ext uri="{BB962C8B-B14F-4D97-AF65-F5344CB8AC3E}">
        <p14:creationId xmlns:p14="http://schemas.microsoft.com/office/powerpoint/2010/main" val="42942521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430F75-B5EC-044F-A636-30352D0A1350}" type="slidenum">
              <a:rPr lang="en-US" smtClean="0"/>
              <a:pPr/>
              <a:t>19</a:t>
            </a:fld>
            <a:endParaRPr lang="en-US"/>
          </a:p>
        </p:txBody>
      </p:sp>
    </p:spTree>
    <p:extLst>
      <p:ext uri="{BB962C8B-B14F-4D97-AF65-F5344CB8AC3E}">
        <p14:creationId xmlns:p14="http://schemas.microsoft.com/office/powerpoint/2010/main" val="8858818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44264DB-8C05-4C27-808F-57DC58AD795C}" type="slidenum">
              <a:rPr lang="en-US" smtClean="0"/>
              <a:t>20</a:t>
            </a:fld>
            <a:endParaRPr lang="en-US"/>
          </a:p>
        </p:txBody>
      </p:sp>
    </p:spTree>
    <p:extLst>
      <p:ext uri="{BB962C8B-B14F-4D97-AF65-F5344CB8AC3E}">
        <p14:creationId xmlns:p14="http://schemas.microsoft.com/office/powerpoint/2010/main" val="36812383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a:t>a downtown office building (500 kW) was allowed to install 30 kW of PV</a:t>
            </a:r>
            <a:endParaRPr lang="en-US" b="0"/>
          </a:p>
        </p:txBody>
      </p:sp>
      <p:sp>
        <p:nvSpPr>
          <p:cNvPr id="4" name="Slide Number Placeholder 3"/>
          <p:cNvSpPr>
            <a:spLocks noGrp="1"/>
          </p:cNvSpPr>
          <p:nvPr>
            <p:ph type="sldNum" sz="quarter" idx="5"/>
          </p:nvPr>
        </p:nvSpPr>
        <p:spPr/>
        <p:txBody>
          <a:bodyPr/>
          <a:lstStyle/>
          <a:p>
            <a:fld id="{144264DB-8C05-4C27-808F-57DC58AD795C}" type="slidenum">
              <a:rPr lang="en-US" smtClean="0"/>
              <a:t>2</a:t>
            </a:fld>
            <a:endParaRPr lang="en-US"/>
          </a:p>
        </p:txBody>
      </p:sp>
    </p:spTree>
    <p:extLst>
      <p:ext uri="{BB962C8B-B14F-4D97-AF65-F5344CB8AC3E}">
        <p14:creationId xmlns:p14="http://schemas.microsoft.com/office/powerpoint/2010/main" val="16575342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44264DB-8C05-4C27-808F-57DC58AD795C}" type="slidenum">
              <a:rPr lang="en-US" smtClean="0"/>
              <a:t>3</a:t>
            </a:fld>
            <a:endParaRPr lang="en-US"/>
          </a:p>
        </p:txBody>
      </p:sp>
    </p:spTree>
    <p:extLst>
      <p:ext uri="{BB962C8B-B14F-4D97-AF65-F5344CB8AC3E}">
        <p14:creationId xmlns:p14="http://schemas.microsoft.com/office/powerpoint/2010/main" val="23963278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Utilities and grid operators are increasingly leveraging these capabilities for a variety of objectives, such as mitigating voltage issues on distribution feeders [2], preventing excess reverse power flows [3], increasing PV hosting capacity (HC) [4], improving the dispatchability of PV [5], and offsetting the need for upgrading various grid components [6]. </a:t>
            </a:r>
          </a:p>
        </p:txBody>
      </p:sp>
      <p:sp>
        <p:nvSpPr>
          <p:cNvPr id="4" name="Slide Number Placeholder 3"/>
          <p:cNvSpPr>
            <a:spLocks noGrp="1"/>
          </p:cNvSpPr>
          <p:nvPr>
            <p:ph type="sldNum" sz="quarter" idx="5"/>
          </p:nvPr>
        </p:nvSpPr>
        <p:spPr/>
        <p:txBody>
          <a:bodyPr/>
          <a:lstStyle/>
          <a:p>
            <a:fld id="{A2430F75-B5EC-044F-A636-30352D0A1350}" type="slidenum">
              <a:rPr lang="en-US" smtClean="0"/>
              <a:pPr/>
              <a:t>4</a:t>
            </a:fld>
            <a:endParaRPr lang="en-US"/>
          </a:p>
        </p:txBody>
      </p:sp>
    </p:spTree>
    <p:extLst>
      <p:ext uri="{BB962C8B-B14F-4D97-AF65-F5344CB8AC3E}">
        <p14:creationId xmlns:p14="http://schemas.microsoft.com/office/powerpoint/2010/main" val="7505497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2430F75-B5EC-044F-A636-30352D0A1350}" type="slidenum">
              <a:rPr kumimoji="0" lang="en-US" sz="1200" b="0" i="0" u="none" strike="noStrike" kern="1200" cap="none" spc="0" normalizeH="0" baseline="0" noProof="0" smtClean="0">
                <a:ln>
                  <a:noFill/>
                </a:ln>
                <a:solidFill>
                  <a:prstClr val="black"/>
                </a:solidFill>
                <a:effectLst/>
                <a:uLnTx/>
                <a:uFillTx/>
                <a:latin typeface="Open Sans" panose="020B0606030504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Open Sans" panose="020B0606030504020204" pitchFamily="34" charset="0"/>
              <a:ea typeface="+mn-ea"/>
              <a:cs typeface="+mn-cs"/>
            </a:endParaRPr>
          </a:p>
        </p:txBody>
      </p:sp>
    </p:spTree>
    <p:extLst>
      <p:ext uri="{BB962C8B-B14F-4D97-AF65-F5344CB8AC3E}">
        <p14:creationId xmlns:p14="http://schemas.microsoft.com/office/powerpoint/2010/main" val="879934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430F75-B5EC-044F-A636-30352D0A1350}" type="slidenum">
              <a:rPr lang="en-US" smtClean="0"/>
              <a:pPr/>
              <a:t>7</a:t>
            </a:fld>
            <a:endParaRPr lang="en-US"/>
          </a:p>
        </p:txBody>
      </p:sp>
    </p:spTree>
    <p:extLst>
      <p:ext uri="{BB962C8B-B14F-4D97-AF65-F5344CB8AC3E}">
        <p14:creationId xmlns:p14="http://schemas.microsoft.com/office/powerpoint/2010/main" val="3315964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44264DB-8C05-4C27-808F-57DC58AD795C}" type="slidenum">
              <a:rPr lang="en-US" smtClean="0"/>
              <a:t>8</a:t>
            </a:fld>
            <a:endParaRPr lang="en-US"/>
          </a:p>
        </p:txBody>
      </p:sp>
    </p:spTree>
    <p:extLst>
      <p:ext uri="{BB962C8B-B14F-4D97-AF65-F5344CB8AC3E}">
        <p14:creationId xmlns:p14="http://schemas.microsoft.com/office/powerpoint/2010/main" val="36223081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430F75-B5EC-044F-A636-30352D0A1350}" type="slidenum">
              <a:rPr lang="en-US" smtClean="0"/>
              <a:pPr/>
              <a:t>9</a:t>
            </a:fld>
            <a:endParaRPr lang="en-US"/>
          </a:p>
        </p:txBody>
      </p:sp>
    </p:spTree>
    <p:extLst>
      <p:ext uri="{BB962C8B-B14F-4D97-AF65-F5344CB8AC3E}">
        <p14:creationId xmlns:p14="http://schemas.microsoft.com/office/powerpoint/2010/main" val="29440055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430F75-B5EC-044F-A636-30352D0A1350}" type="slidenum">
              <a:rPr lang="en-US" smtClean="0"/>
              <a:pPr/>
              <a:t>10</a:t>
            </a:fld>
            <a:endParaRPr lang="en-US"/>
          </a:p>
        </p:txBody>
      </p:sp>
    </p:spTree>
    <p:extLst>
      <p:ext uri="{BB962C8B-B14F-4D97-AF65-F5344CB8AC3E}">
        <p14:creationId xmlns:p14="http://schemas.microsoft.com/office/powerpoint/2010/main" val="13595412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3.xml"/><Relationship Id="rId4" Type="http://schemas.openxmlformats.org/officeDocument/2006/relationships/image" Target="../media/image10.png"/></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png"/><Relationship Id="rId1" Type="http://schemas.openxmlformats.org/officeDocument/2006/relationships/slideMaster" Target="../slideMasters/slideMaster4.xml"/><Relationship Id="rId4" Type="http://schemas.openxmlformats.org/officeDocument/2006/relationships/image" Target="../media/image14.png"/></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D29865-C75C-A376-113B-B95BFE2D71F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801C14F-A8E0-6617-3F59-56D9BD7A1A2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CE96C68-A2AF-81DC-CE70-0E18E8028B97}"/>
              </a:ext>
            </a:extLst>
          </p:cNvPr>
          <p:cNvSpPr>
            <a:spLocks noGrp="1"/>
          </p:cNvSpPr>
          <p:nvPr>
            <p:ph type="dt" sz="half" idx="10"/>
          </p:nvPr>
        </p:nvSpPr>
        <p:spPr/>
        <p:txBody>
          <a:bodyPr/>
          <a:lstStyle/>
          <a:p>
            <a:fld id="{DDFC59B6-DB58-4C28-BDC9-CE0886A8366F}" type="datetimeFigureOut">
              <a:rPr lang="en-US" smtClean="0"/>
              <a:t>8/5/2024</a:t>
            </a:fld>
            <a:endParaRPr lang="en-US"/>
          </a:p>
        </p:txBody>
      </p:sp>
      <p:sp>
        <p:nvSpPr>
          <p:cNvPr id="5" name="Footer Placeholder 4">
            <a:extLst>
              <a:ext uri="{FF2B5EF4-FFF2-40B4-BE49-F238E27FC236}">
                <a16:creationId xmlns:a16="http://schemas.microsoft.com/office/drawing/2014/main" id="{EA2EA7D7-69F8-5AEA-8BF4-0C9CD6F873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5BEA66-A7F0-B98B-5844-B3EA72C3D4EC}"/>
              </a:ext>
            </a:extLst>
          </p:cNvPr>
          <p:cNvSpPr>
            <a:spLocks noGrp="1"/>
          </p:cNvSpPr>
          <p:nvPr>
            <p:ph type="sldNum" sz="quarter" idx="12"/>
          </p:nvPr>
        </p:nvSpPr>
        <p:spPr/>
        <p:txBody>
          <a:bodyPr/>
          <a:lstStyle/>
          <a:p>
            <a:fld id="{DD5DDA63-A8C0-4FDC-8A49-783D6755D750}" type="slidenum">
              <a:rPr lang="en-US" smtClean="0"/>
              <a:t>‹#›</a:t>
            </a:fld>
            <a:endParaRPr lang="en-US"/>
          </a:p>
        </p:txBody>
      </p:sp>
    </p:spTree>
    <p:extLst>
      <p:ext uri="{BB962C8B-B14F-4D97-AF65-F5344CB8AC3E}">
        <p14:creationId xmlns:p14="http://schemas.microsoft.com/office/powerpoint/2010/main" val="7616683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71713-D472-B17D-FCE2-5C0A618C809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50D28BA-1372-D5CB-FFDE-F270B262CF8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CD5518-AE2F-EA14-7B7F-B23355654710}"/>
              </a:ext>
            </a:extLst>
          </p:cNvPr>
          <p:cNvSpPr>
            <a:spLocks noGrp="1"/>
          </p:cNvSpPr>
          <p:nvPr>
            <p:ph type="dt" sz="half" idx="10"/>
          </p:nvPr>
        </p:nvSpPr>
        <p:spPr/>
        <p:txBody>
          <a:bodyPr/>
          <a:lstStyle/>
          <a:p>
            <a:fld id="{DDFC59B6-DB58-4C28-BDC9-CE0886A8366F}" type="datetimeFigureOut">
              <a:rPr lang="en-US" smtClean="0"/>
              <a:t>8/5/2024</a:t>
            </a:fld>
            <a:endParaRPr lang="en-US"/>
          </a:p>
        </p:txBody>
      </p:sp>
      <p:sp>
        <p:nvSpPr>
          <p:cNvPr id="5" name="Footer Placeholder 4">
            <a:extLst>
              <a:ext uri="{FF2B5EF4-FFF2-40B4-BE49-F238E27FC236}">
                <a16:creationId xmlns:a16="http://schemas.microsoft.com/office/drawing/2014/main" id="{E50534C7-4D37-3FDA-6DAC-AB2E2A23D7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3B05FD-6534-C756-BA47-8E01E451CAA3}"/>
              </a:ext>
            </a:extLst>
          </p:cNvPr>
          <p:cNvSpPr>
            <a:spLocks noGrp="1"/>
          </p:cNvSpPr>
          <p:nvPr>
            <p:ph type="sldNum" sz="quarter" idx="12"/>
          </p:nvPr>
        </p:nvSpPr>
        <p:spPr/>
        <p:txBody>
          <a:bodyPr/>
          <a:lstStyle/>
          <a:p>
            <a:fld id="{DD5DDA63-A8C0-4FDC-8A49-783D6755D750}" type="slidenum">
              <a:rPr lang="en-US" smtClean="0"/>
              <a:t>‹#›</a:t>
            </a:fld>
            <a:endParaRPr lang="en-US"/>
          </a:p>
        </p:txBody>
      </p:sp>
    </p:spTree>
    <p:extLst>
      <p:ext uri="{BB962C8B-B14F-4D97-AF65-F5344CB8AC3E}">
        <p14:creationId xmlns:p14="http://schemas.microsoft.com/office/powerpoint/2010/main" val="4125871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1ADF10C-3FBD-A10E-1073-3D44BD5D1AD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F336162-69C8-DFEC-C59F-E7F39130A25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BFCBAF-8440-8476-9613-1814A7860E49}"/>
              </a:ext>
            </a:extLst>
          </p:cNvPr>
          <p:cNvSpPr>
            <a:spLocks noGrp="1"/>
          </p:cNvSpPr>
          <p:nvPr>
            <p:ph type="dt" sz="half" idx="10"/>
          </p:nvPr>
        </p:nvSpPr>
        <p:spPr/>
        <p:txBody>
          <a:bodyPr/>
          <a:lstStyle/>
          <a:p>
            <a:fld id="{DDFC59B6-DB58-4C28-BDC9-CE0886A8366F}" type="datetimeFigureOut">
              <a:rPr lang="en-US" smtClean="0"/>
              <a:t>8/5/2024</a:t>
            </a:fld>
            <a:endParaRPr lang="en-US"/>
          </a:p>
        </p:txBody>
      </p:sp>
      <p:sp>
        <p:nvSpPr>
          <p:cNvPr id="5" name="Footer Placeholder 4">
            <a:extLst>
              <a:ext uri="{FF2B5EF4-FFF2-40B4-BE49-F238E27FC236}">
                <a16:creationId xmlns:a16="http://schemas.microsoft.com/office/drawing/2014/main" id="{5861F805-E5C7-B74B-36D1-1488423E05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51473D-4016-7982-E4FF-4F6675B7F147}"/>
              </a:ext>
            </a:extLst>
          </p:cNvPr>
          <p:cNvSpPr>
            <a:spLocks noGrp="1"/>
          </p:cNvSpPr>
          <p:nvPr>
            <p:ph type="sldNum" sz="quarter" idx="12"/>
          </p:nvPr>
        </p:nvSpPr>
        <p:spPr/>
        <p:txBody>
          <a:bodyPr/>
          <a:lstStyle/>
          <a:p>
            <a:fld id="{DD5DDA63-A8C0-4FDC-8A49-783D6755D750}" type="slidenum">
              <a:rPr lang="en-US" smtClean="0"/>
              <a:t>‹#›</a:t>
            </a:fld>
            <a:endParaRPr lang="en-US"/>
          </a:p>
        </p:txBody>
      </p:sp>
    </p:spTree>
    <p:extLst>
      <p:ext uri="{BB962C8B-B14F-4D97-AF65-F5344CB8AC3E}">
        <p14:creationId xmlns:p14="http://schemas.microsoft.com/office/powerpoint/2010/main" val="10206517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2_Title_Slide_Pattern_UUR">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1" name="TextBox 30">
            <a:extLst>
              <a:ext uri="{FF2B5EF4-FFF2-40B4-BE49-F238E27FC236}">
                <a16:creationId xmlns:a16="http://schemas.microsoft.com/office/drawing/2014/main" id="{2405A7D0-A065-44E8-BD31-2D1AF2D5E0D2}"/>
              </a:ext>
            </a:extLst>
          </p:cNvPr>
          <p:cNvSpPr txBox="1"/>
          <p:nvPr userDrawn="1"/>
        </p:nvSpPr>
        <p:spPr>
          <a:xfrm>
            <a:off x="10193121" y="5382134"/>
            <a:ext cx="1998880" cy="1200329"/>
          </a:xfrm>
          <a:prstGeom prst="rect">
            <a:avLst/>
          </a:prstGeom>
          <a:noFill/>
        </p:spPr>
        <p:txBody>
          <a:bodyPr wrap="square" rtlCol="0">
            <a:spAutoFit/>
          </a:bodyPr>
          <a:lstStyle/>
          <a:p>
            <a:pPr algn="ctr"/>
            <a:r>
              <a:rPr lang="en-US" sz="800" b="0" i="0" u="none" strike="noStrike" kern="1200">
                <a:solidFill>
                  <a:schemeClr val="bg1"/>
                </a:solidFill>
                <a:effectLst/>
                <a:latin typeface="Open Sans" panose="020B0606030504020204" pitchFamily="34" charset="0"/>
                <a:ea typeface="+mn-ea"/>
                <a:cs typeface="+mn-cs"/>
              </a:rPr>
              <a:t>Sandia National Laboratories is a </a:t>
            </a:r>
            <a:r>
              <a:rPr lang="en-US" sz="800" b="0" i="0" u="none" strike="noStrike" kern="1200" err="1">
                <a:solidFill>
                  <a:schemeClr val="bg1"/>
                </a:solidFill>
                <a:effectLst/>
                <a:latin typeface="Open Sans" panose="020B0606030504020204" pitchFamily="34" charset="0"/>
                <a:ea typeface="+mn-ea"/>
                <a:cs typeface="+mn-cs"/>
              </a:rPr>
              <a:t>multimission</a:t>
            </a:r>
            <a:r>
              <a:rPr lang="en-US" sz="800" b="0" i="0" u="none" strike="noStrike" kern="1200">
                <a:solidFill>
                  <a:schemeClr val="bg1"/>
                </a:solidFill>
                <a:effectLst/>
                <a:latin typeface="Open Sans" panose="020B0606030504020204" pitchFamily="34" charset="0"/>
                <a:ea typeface="+mn-ea"/>
                <a:cs typeface="+mn-cs"/>
              </a:rPr>
              <a:t> laboratory managed and operated by National Technology &amp; Engineering Solutions of Sandia, LLC, a wholly owned subsidiary of Honeywell International Inc., for the U.S. Department of Energy’s National Nuclear Security Administration under contract DE-NA0003525.</a:t>
            </a:r>
            <a:endParaRPr lang="en-US" sz="800" b="0" i="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2" name="Picture Placeholder 30">
            <a:extLst>
              <a:ext uri="{FF2B5EF4-FFF2-40B4-BE49-F238E27FC236}">
                <a16:creationId xmlns:a16="http://schemas.microsoft.com/office/drawing/2014/main" id="{F1AEF7CB-72B7-B743-A375-6E9BEACA8799}"/>
              </a:ext>
            </a:extLst>
          </p:cNvPr>
          <p:cNvSpPr>
            <a:spLocks noGrp="1"/>
          </p:cNvSpPr>
          <p:nvPr>
            <p:ph type="pic" sz="quarter" idx="17" hasCustomPrompt="1"/>
          </p:nvPr>
        </p:nvSpPr>
        <p:spPr>
          <a:xfrm>
            <a:off x="2732140" y="2921104"/>
            <a:ext cx="1302311" cy="914400"/>
          </a:xfrm>
          <a:prstGeom prst="rect">
            <a:avLst/>
          </a:prstGeom>
        </p:spPr>
        <p:txBody>
          <a:bodyPr/>
          <a:lstStyle>
            <a:lvl1pPr marL="0" indent="0">
              <a:buFontTx/>
              <a:buNone/>
              <a:defRPr sz="1200" b="0" i="0">
                <a:latin typeface="Open Sans" panose="020B0606030504020204" pitchFamily="34" charset="0"/>
                <a:ea typeface="Open Sans" panose="020B0606030504020204" pitchFamily="34" charset="0"/>
                <a:cs typeface="Open Sans" panose="020B0606030504020204" pitchFamily="34" charset="0"/>
              </a:defRPr>
            </a:lvl1pPr>
          </a:lstStyle>
          <a:p>
            <a:r>
              <a:rPr lang="en-US"/>
              <a:t>Click icon to add image</a:t>
            </a:r>
          </a:p>
        </p:txBody>
      </p:sp>
      <p:sp>
        <p:nvSpPr>
          <p:cNvPr id="34" name="Picture Placeholder 32">
            <a:extLst>
              <a:ext uri="{FF2B5EF4-FFF2-40B4-BE49-F238E27FC236}">
                <a16:creationId xmlns:a16="http://schemas.microsoft.com/office/drawing/2014/main" id="{34437CB5-4FD1-BD4C-9E3F-DE0347134F2E}"/>
              </a:ext>
            </a:extLst>
          </p:cNvPr>
          <p:cNvSpPr>
            <a:spLocks noGrp="1"/>
          </p:cNvSpPr>
          <p:nvPr>
            <p:ph type="pic" sz="quarter" idx="18" hasCustomPrompt="1"/>
          </p:nvPr>
        </p:nvSpPr>
        <p:spPr>
          <a:xfrm>
            <a:off x="791894" y="2921104"/>
            <a:ext cx="1828800" cy="914400"/>
          </a:xfrm>
          <a:prstGeom prst="rect">
            <a:avLst/>
          </a:prstGeom>
        </p:spPr>
        <p:txBody>
          <a:bodyPr/>
          <a:lstStyle>
            <a:lvl1pPr marL="0" indent="0" algn="l">
              <a:buFontTx/>
              <a:buNone/>
              <a:defRPr sz="1200" b="0" i="0">
                <a:latin typeface="Open Sans" panose="020B0606030504020204" pitchFamily="34" charset="0"/>
                <a:ea typeface="Open Sans" panose="020B0606030504020204" pitchFamily="34" charset="0"/>
                <a:cs typeface="Open Sans" panose="020B0606030504020204" pitchFamily="34" charset="0"/>
              </a:defRPr>
            </a:lvl1pPr>
          </a:lstStyle>
          <a:p>
            <a:r>
              <a:rPr lang="en-US"/>
              <a:t>Click icon to add image</a:t>
            </a:r>
          </a:p>
        </p:txBody>
      </p:sp>
      <p:sp>
        <p:nvSpPr>
          <p:cNvPr id="36" name="Picture Placeholder 34">
            <a:extLst>
              <a:ext uri="{FF2B5EF4-FFF2-40B4-BE49-F238E27FC236}">
                <a16:creationId xmlns:a16="http://schemas.microsoft.com/office/drawing/2014/main" id="{7D39CEF2-EAFF-1F4F-8C1B-1AFC16A91F45}"/>
              </a:ext>
            </a:extLst>
          </p:cNvPr>
          <p:cNvSpPr>
            <a:spLocks noGrp="1"/>
          </p:cNvSpPr>
          <p:nvPr>
            <p:ph type="pic" sz="quarter" idx="19" hasCustomPrompt="1"/>
          </p:nvPr>
        </p:nvSpPr>
        <p:spPr>
          <a:xfrm>
            <a:off x="4145897" y="2921104"/>
            <a:ext cx="2167575" cy="914400"/>
          </a:xfrm>
          <a:prstGeom prst="rect">
            <a:avLst/>
          </a:prstGeom>
        </p:spPr>
        <p:txBody>
          <a:bodyPr/>
          <a:lstStyle>
            <a:lvl1pPr>
              <a:buFontTx/>
              <a:buNone/>
              <a:defRPr sz="1200" b="0" i="0">
                <a:latin typeface="Open Sans" panose="020B0606030504020204" pitchFamily="34" charset="0"/>
                <a:ea typeface="Open Sans" panose="020B0606030504020204" pitchFamily="34" charset="0"/>
                <a:cs typeface="Open Sans" panose="020B0606030504020204" pitchFamily="34" charset="0"/>
              </a:defRPr>
            </a:lvl1pPr>
          </a:lstStyle>
          <a:p>
            <a:r>
              <a:rPr lang="en-US"/>
              <a:t>Click icon to add image</a:t>
            </a:r>
          </a:p>
        </p:txBody>
      </p:sp>
      <p:sp>
        <p:nvSpPr>
          <p:cNvPr id="37" name="Picture Placeholder 18">
            <a:extLst>
              <a:ext uri="{FF2B5EF4-FFF2-40B4-BE49-F238E27FC236}">
                <a16:creationId xmlns:a16="http://schemas.microsoft.com/office/drawing/2014/main" id="{55971632-141A-4A41-AE8A-7917773F35A5}"/>
              </a:ext>
            </a:extLst>
          </p:cNvPr>
          <p:cNvSpPr>
            <a:spLocks noGrp="1"/>
          </p:cNvSpPr>
          <p:nvPr>
            <p:ph type="pic" sz="quarter" idx="14" hasCustomPrompt="1"/>
          </p:nvPr>
        </p:nvSpPr>
        <p:spPr>
          <a:xfrm>
            <a:off x="7565571" y="1342125"/>
            <a:ext cx="2623459" cy="1461583"/>
          </a:xfrm>
          <a:prstGeom prst="rect">
            <a:avLst/>
          </a:prstGeom>
        </p:spPr>
        <p:txBody>
          <a:bodyPr/>
          <a:lstStyle>
            <a:lvl1pPr algn="ctr">
              <a:buFontTx/>
              <a:buNone/>
              <a:defRPr sz="18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icon to add image</a:t>
            </a:r>
          </a:p>
        </p:txBody>
      </p:sp>
      <p:sp>
        <p:nvSpPr>
          <p:cNvPr id="38" name="Picture Placeholder 30">
            <a:extLst>
              <a:ext uri="{FF2B5EF4-FFF2-40B4-BE49-F238E27FC236}">
                <a16:creationId xmlns:a16="http://schemas.microsoft.com/office/drawing/2014/main" id="{3A1840DD-E6D4-FF44-BEE3-04222F6806E5}"/>
              </a:ext>
            </a:extLst>
          </p:cNvPr>
          <p:cNvSpPr>
            <a:spLocks noGrp="1"/>
          </p:cNvSpPr>
          <p:nvPr>
            <p:ph type="pic" sz="quarter" idx="20" hasCustomPrompt="1"/>
          </p:nvPr>
        </p:nvSpPr>
        <p:spPr>
          <a:xfrm>
            <a:off x="6424919" y="2921812"/>
            <a:ext cx="1135118" cy="914400"/>
          </a:xfrm>
          <a:prstGeom prst="rect">
            <a:avLst/>
          </a:prstGeom>
        </p:spPr>
        <p:txBody>
          <a:bodyPr/>
          <a:lstStyle>
            <a:lvl1pPr marL="0" indent="0">
              <a:buFontTx/>
              <a:buNone/>
              <a:defRPr sz="1200" b="0" i="0">
                <a:latin typeface="Open Sans" panose="020B0606030504020204" pitchFamily="34" charset="0"/>
                <a:ea typeface="Open Sans" panose="020B0606030504020204" pitchFamily="34" charset="0"/>
                <a:cs typeface="Open Sans" panose="020B0606030504020204" pitchFamily="34" charset="0"/>
              </a:defRPr>
            </a:lvl1pPr>
          </a:lstStyle>
          <a:p>
            <a:r>
              <a:rPr lang="en-US"/>
              <a:t>Click icon to add image</a:t>
            </a:r>
          </a:p>
        </p:txBody>
      </p:sp>
      <p:sp>
        <p:nvSpPr>
          <p:cNvPr id="16" name="Title 1">
            <a:extLst>
              <a:ext uri="{FF2B5EF4-FFF2-40B4-BE49-F238E27FC236}">
                <a16:creationId xmlns:a16="http://schemas.microsoft.com/office/drawing/2014/main" id="{6A640D0C-6768-054F-A9E5-72433DED96A0}"/>
              </a:ext>
            </a:extLst>
          </p:cNvPr>
          <p:cNvSpPr>
            <a:spLocks noGrp="1"/>
          </p:cNvSpPr>
          <p:nvPr>
            <p:ph type="ctrTitle" hasCustomPrompt="1"/>
          </p:nvPr>
        </p:nvSpPr>
        <p:spPr>
          <a:xfrm>
            <a:off x="773147" y="1194099"/>
            <a:ext cx="6351553" cy="1727005"/>
          </a:xfrm>
        </p:spPr>
        <p:txBody>
          <a:bodyPr lIns="0" tIns="91440" rIns="0" bIns="91440" anchor="ctr">
            <a:normAutofit/>
          </a:bodyPr>
          <a:lstStyle>
            <a:lvl1pPr algn="l">
              <a:lnSpc>
                <a:spcPts val="3700"/>
              </a:lnSpc>
              <a:defRPr sz="3600" b="0" i="0" spc="31" baseline="0">
                <a:solidFill>
                  <a:schemeClr val="bg1"/>
                </a:solidFill>
                <a:latin typeface="+mj-lt"/>
                <a:ea typeface="Open Sans SemiBold" panose="020B0606030504020204" pitchFamily="34" charset="0"/>
                <a:cs typeface="Open Sans SemiBold" panose="020B0606030504020204" pitchFamily="34" charset="0"/>
              </a:defRPr>
            </a:lvl1pPr>
          </a:lstStyle>
          <a:p>
            <a:r>
              <a:rPr lang="en-US"/>
              <a:t>Click to add title</a:t>
            </a:r>
          </a:p>
        </p:txBody>
      </p:sp>
      <p:sp>
        <p:nvSpPr>
          <p:cNvPr id="17" name="Text Placeholder 24">
            <a:extLst>
              <a:ext uri="{FF2B5EF4-FFF2-40B4-BE49-F238E27FC236}">
                <a16:creationId xmlns:a16="http://schemas.microsoft.com/office/drawing/2014/main" id="{49EC6533-A0BD-5E46-AF14-AB8CC26AA90C}"/>
              </a:ext>
            </a:extLst>
          </p:cNvPr>
          <p:cNvSpPr>
            <a:spLocks noGrp="1"/>
          </p:cNvSpPr>
          <p:nvPr>
            <p:ph type="body" sz="quarter" idx="15" hasCustomPrompt="1"/>
          </p:nvPr>
        </p:nvSpPr>
        <p:spPr>
          <a:xfrm>
            <a:off x="10286421" y="6586868"/>
            <a:ext cx="1828800" cy="136525"/>
          </a:xfrm>
        </p:spPr>
        <p:txBody>
          <a:bodyPr lIns="0" tIns="0" rIns="0" bIns="0">
            <a:normAutofit/>
          </a:bodyPr>
          <a:lstStyle>
            <a:lvl1pPr marL="0" indent="0" algn="ctr">
              <a:buNone/>
              <a:defRPr sz="8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ADD SAND XXXX-XXXX P</a:t>
            </a:r>
          </a:p>
        </p:txBody>
      </p:sp>
      <p:sp>
        <p:nvSpPr>
          <p:cNvPr id="18" name="Subtitle 2">
            <a:extLst>
              <a:ext uri="{FF2B5EF4-FFF2-40B4-BE49-F238E27FC236}">
                <a16:creationId xmlns:a16="http://schemas.microsoft.com/office/drawing/2014/main" id="{B7B0D49C-82E5-0B42-A64F-A7234DA2B09F}"/>
              </a:ext>
            </a:extLst>
          </p:cNvPr>
          <p:cNvSpPr>
            <a:spLocks noGrp="1"/>
          </p:cNvSpPr>
          <p:nvPr>
            <p:ph type="subTitle" idx="1" hasCustomPrompt="1"/>
          </p:nvPr>
        </p:nvSpPr>
        <p:spPr>
          <a:xfrm>
            <a:off x="773147" y="4142965"/>
            <a:ext cx="6351553" cy="914399"/>
          </a:xfrm>
        </p:spPr>
        <p:txBody>
          <a:bodyPr lIns="0" tIns="0" rIns="0" bIns="0" anchor="b">
            <a:normAutofit/>
          </a:bodyPr>
          <a:lstStyle>
            <a:lvl1pPr marL="0" indent="0" algn="l">
              <a:buNone/>
              <a:defRPr sz="1800" b="0" i="0" cap="none" spc="200" baseline="0">
                <a:solidFill>
                  <a:schemeClr val="accent1">
                    <a:lumMod val="40000"/>
                    <a:lumOff val="60000"/>
                  </a:schemeClr>
                </a:solidFill>
                <a:latin typeface="Open Sans" panose="020B0606030504020204" pitchFamily="34" charset="0"/>
                <a:ea typeface="Open Sans" panose="020B0606030504020204" pitchFamily="34" charset="0"/>
                <a:cs typeface="Open Sans" panose="020B0606030504020204" pitchFamily="34" charset="0"/>
              </a:defRPr>
            </a:lvl1pPr>
            <a:lvl2pPr marL="457178" indent="0" algn="ctr">
              <a:buNone/>
              <a:defRPr sz="2400"/>
            </a:lvl2pPr>
            <a:lvl3pPr marL="914354" indent="0" algn="ctr">
              <a:buNone/>
              <a:defRPr sz="2400"/>
            </a:lvl3pPr>
            <a:lvl4pPr marL="1371532" indent="0" algn="ctr">
              <a:buNone/>
              <a:defRPr sz="2000"/>
            </a:lvl4pPr>
            <a:lvl5pPr marL="1828709" indent="0" algn="ctr">
              <a:buNone/>
              <a:defRPr sz="2000"/>
            </a:lvl5pPr>
            <a:lvl6pPr marL="2285886" indent="0" algn="ctr">
              <a:buNone/>
              <a:defRPr sz="2000"/>
            </a:lvl6pPr>
            <a:lvl7pPr marL="2743062" indent="0" algn="ctr">
              <a:buNone/>
              <a:defRPr sz="2000"/>
            </a:lvl7pPr>
            <a:lvl8pPr marL="3200240" indent="0" algn="ctr">
              <a:buNone/>
              <a:defRPr sz="2000"/>
            </a:lvl8pPr>
            <a:lvl9pPr marL="3657418" indent="0" algn="ctr">
              <a:buNone/>
              <a:defRPr sz="2000"/>
            </a:lvl9pPr>
          </a:lstStyle>
          <a:p>
            <a:r>
              <a:rPr lang="en-US"/>
              <a:t>CLICK TO ADD PRESENTER/AUTHOR NAMES</a:t>
            </a:r>
          </a:p>
        </p:txBody>
      </p:sp>
      <p:sp>
        <p:nvSpPr>
          <p:cNvPr id="19" name="Text Placeholder 4">
            <a:extLst>
              <a:ext uri="{FF2B5EF4-FFF2-40B4-BE49-F238E27FC236}">
                <a16:creationId xmlns:a16="http://schemas.microsoft.com/office/drawing/2014/main" id="{044566E6-F23A-E842-B04D-8E74C1E5C088}"/>
              </a:ext>
            </a:extLst>
          </p:cNvPr>
          <p:cNvSpPr>
            <a:spLocks noGrp="1"/>
          </p:cNvSpPr>
          <p:nvPr>
            <p:ph type="body" sz="quarter" idx="22" hasCustomPrompt="1"/>
          </p:nvPr>
        </p:nvSpPr>
        <p:spPr>
          <a:xfrm>
            <a:off x="773147" y="5382133"/>
            <a:ext cx="6351553" cy="1142491"/>
          </a:xfrm>
        </p:spPr>
        <p:txBody>
          <a:bodyPr lIns="0" tIns="0" rIns="0" bIns="0"/>
          <a:lstStyle>
            <a:lvl1pPr>
              <a:buFontTx/>
              <a:buNone/>
              <a:defRPr sz="1400" b="0" i="0">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add date, location, or additional content</a:t>
            </a:r>
          </a:p>
        </p:txBody>
      </p:sp>
    </p:spTree>
    <p:extLst>
      <p:ext uri="{BB962C8B-B14F-4D97-AF65-F5344CB8AC3E}">
        <p14:creationId xmlns:p14="http://schemas.microsoft.com/office/powerpoint/2010/main" val="1237504214"/>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Slide">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1" name="TextBox 30">
            <a:extLst>
              <a:ext uri="{FF2B5EF4-FFF2-40B4-BE49-F238E27FC236}">
                <a16:creationId xmlns:a16="http://schemas.microsoft.com/office/drawing/2014/main" id="{2405A7D0-A065-44E8-BD31-2D1AF2D5E0D2}"/>
              </a:ext>
            </a:extLst>
          </p:cNvPr>
          <p:cNvSpPr txBox="1"/>
          <p:nvPr userDrawn="1"/>
        </p:nvSpPr>
        <p:spPr>
          <a:xfrm>
            <a:off x="10193121" y="5382134"/>
            <a:ext cx="1998880" cy="1200329"/>
          </a:xfrm>
          <a:prstGeom prst="rect">
            <a:avLst/>
          </a:prstGeom>
          <a:noFill/>
        </p:spPr>
        <p:txBody>
          <a:bodyPr wrap="square" rtlCol="0">
            <a:spAutoFit/>
          </a:bodyPr>
          <a:lstStyle/>
          <a:p>
            <a:pPr algn="ctr"/>
            <a:r>
              <a:rPr lang="en-US" sz="800" b="0" i="0" u="none" strike="noStrike" kern="1200">
                <a:solidFill>
                  <a:schemeClr val="tx1"/>
                </a:solidFill>
                <a:effectLst/>
                <a:latin typeface="Open Sans" panose="020B0606030504020204" pitchFamily="34" charset="0"/>
                <a:ea typeface="+mn-ea"/>
                <a:cs typeface="+mn-cs"/>
              </a:rPr>
              <a:t>Sandia National Laboratories is a </a:t>
            </a:r>
            <a:r>
              <a:rPr lang="en-US" sz="800" b="0" i="0" u="none" strike="noStrike" kern="1200" err="1">
                <a:solidFill>
                  <a:schemeClr val="tx1"/>
                </a:solidFill>
                <a:effectLst/>
                <a:latin typeface="Open Sans" panose="020B0606030504020204" pitchFamily="34" charset="0"/>
                <a:ea typeface="+mn-ea"/>
                <a:cs typeface="+mn-cs"/>
              </a:rPr>
              <a:t>multimission</a:t>
            </a:r>
            <a:r>
              <a:rPr lang="en-US" sz="800" b="0" i="0" u="none" strike="noStrike" kern="1200">
                <a:solidFill>
                  <a:schemeClr val="tx1"/>
                </a:solidFill>
                <a:effectLst/>
                <a:latin typeface="Open Sans" panose="020B0606030504020204" pitchFamily="34" charset="0"/>
                <a:ea typeface="+mn-ea"/>
                <a:cs typeface="+mn-cs"/>
              </a:rPr>
              <a:t> laboratory managed and operated by National Technology &amp; Engineering Solutions of Sandia, LLC, a wholly owned subsidiary of Honeywell International Inc., for the U.S. Department of Energy’s National Nuclear Security Administration under contract DE-NA0003525.</a:t>
            </a:r>
            <a:endParaRPr lang="en-US" sz="800" b="0" i="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p:cNvSpPr>
            <a:spLocks noGrp="1"/>
          </p:cNvSpPr>
          <p:nvPr userDrawn="1">
            <p:ph type="ctrTitle" hasCustomPrompt="1"/>
          </p:nvPr>
        </p:nvSpPr>
        <p:spPr>
          <a:xfrm>
            <a:off x="773147" y="1194099"/>
            <a:ext cx="6351553" cy="1727005"/>
          </a:xfrm>
        </p:spPr>
        <p:txBody>
          <a:bodyPr lIns="0" tIns="91440" rIns="0" bIns="91440" anchor="ctr">
            <a:normAutofit/>
          </a:bodyPr>
          <a:lstStyle>
            <a:lvl1pPr algn="l">
              <a:lnSpc>
                <a:spcPts val="3700"/>
              </a:lnSpc>
              <a:defRPr sz="3600" b="0" i="0" spc="31" baseline="0">
                <a:solidFill>
                  <a:schemeClr val="bg1"/>
                </a:solidFill>
                <a:latin typeface="+mj-lt"/>
                <a:ea typeface="Open Sans SemiBold" panose="020B0606030504020204" pitchFamily="34" charset="0"/>
                <a:cs typeface="Open Sans SemiBold" panose="020B0606030504020204" pitchFamily="34" charset="0"/>
              </a:defRPr>
            </a:lvl1pPr>
          </a:lstStyle>
          <a:p>
            <a:r>
              <a:rPr lang="en-US"/>
              <a:t>Click to add title</a:t>
            </a:r>
          </a:p>
        </p:txBody>
      </p:sp>
      <p:sp>
        <p:nvSpPr>
          <p:cNvPr id="28" name="Text Placeholder 24">
            <a:extLst>
              <a:ext uri="{FF2B5EF4-FFF2-40B4-BE49-F238E27FC236}">
                <a16:creationId xmlns:a16="http://schemas.microsoft.com/office/drawing/2014/main" id="{F50582B7-4485-2444-8D1C-E899F3EE07AB}"/>
              </a:ext>
            </a:extLst>
          </p:cNvPr>
          <p:cNvSpPr>
            <a:spLocks noGrp="1"/>
          </p:cNvSpPr>
          <p:nvPr userDrawn="1">
            <p:ph type="body" sz="quarter" idx="15" hasCustomPrompt="1"/>
          </p:nvPr>
        </p:nvSpPr>
        <p:spPr>
          <a:xfrm>
            <a:off x="10286421" y="6586868"/>
            <a:ext cx="1828800" cy="136525"/>
          </a:xfrm>
        </p:spPr>
        <p:txBody>
          <a:bodyPr lIns="0" tIns="0" rIns="0" bIns="0">
            <a:normAutofit/>
          </a:bodyPr>
          <a:lstStyle>
            <a:lvl1pPr marL="0" indent="0" algn="ctr">
              <a:buNone/>
              <a:defRPr sz="800" b="1"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ADD SAND XXXX-XXXX P</a:t>
            </a:r>
          </a:p>
        </p:txBody>
      </p:sp>
      <p:sp>
        <p:nvSpPr>
          <p:cNvPr id="24" name="Subtitle 2">
            <a:extLst>
              <a:ext uri="{FF2B5EF4-FFF2-40B4-BE49-F238E27FC236}">
                <a16:creationId xmlns:a16="http://schemas.microsoft.com/office/drawing/2014/main" id="{E8D43900-98D7-A44C-A2C8-C8E5D501587A}"/>
              </a:ext>
            </a:extLst>
          </p:cNvPr>
          <p:cNvSpPr>
            <a:spLocks noGrp="1"/>
          </p:cNvSpPr>
          <p:nvPr>
            <p:ph type="subTitle" idx="1" hasCustomPrompt="1"/>
          </p:nvPr>
        </p:nvSpPr>
        <p:spPr>
          <a:xfrm>
            <a:off x="773147" y="4142965"/>
            <a:ext cx="6351553" cy="914399"/>
          </a:xfrm>
        </p:spPr>
        <p:txBody>
          <a:bodyPr lIns="0" tIns="0" rIns="0" bIns="0" anchor="b">
            <a:normAutofit/>
          </a:bodyPr>
          <a:lstStyle>
            <a:lvl1pPr marL="0" indent="0" algn="l">
              <a:buNone/>
              <a:defRPr sz="1800" b="0" i="0" cap="none" spc="200" baseline="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457178" indent="0" algn="ctr">
              <a:buNone/>
              <a:defRPr sz="2400"/>
            </a:lvl2pPr>
            <a:lvl3pPr marL="914354" indent="0" algn="ctr">
              <a:buNone/>
              <a:defRPr sz="2400"/>
            </a:lvl3pPr>
            <a:lvl4pPr marL="1371532" indent="0" algn="ctr">
              <a:buNone/>
              <a:defRPr sz="2000"/>
            </a:lvl4pPr>
            <a:lvl5pPr marL="1828709" indent="0" algn="ctr">
              <a:buNone/>
              <a:defRPr sz="2000"/>
            </a:lvl5pPr>
            <a:lvl6pPr marL="2285886" indent="0" algn="ctr">
              <a:buNone/>
              <a:defRPr sz="2000"/>
            </a:lvl6pPr>
            <a:lvl7pPr marL="2743062" indent="0" algn="ctr">
              <a:buNone/>
              <a:defRPr sz="2000"/>
            </a:lvl7pPr>
            <a:lvl8pPr marL="3200240" indent="0" algn="ctr">
              <a:buNone/>
              <a:defRPr sz="2000"/>
            </a:lvl8pPr>
            <a:lvl9pPr marL="3657418" indent="0" algn="ctr">
              <a:buNone/>
              <a:defRPr sz="2000"/>
            </a:lvl9pPr>
          </a:lstStyle>
          <a:p>
            <a:r>
              <a:rPr lang="en-US"/>
              <a:t>CLICK TO ADD PRESENTER/AUTHOR NAMES</a:t>
            </a:r>
          </a:p>
        </p:txBody>
      </p:sp>
      <p:sp>
        <p:nvSpPr>
          <p:cNvPr id="32" name="Picture Placeholder 30">
            <a:extLst>
              <a:ext uri="{FF2B5EF4-FFF2-40B4-BE49-F238E27FC236}">
                <a16:creationId xmlns:a16="http://schemas.microsoft.com/office/drawing/2014/main" id="{F1AEF7CB-72B7-B743-A375-6E9BEACA8799}"/>
              </a:ext>
            </a:extLst>
          </p:cNvPr>
          <p:cNvSpPr>
            <a:spLocks noGrp="1"/>
          </p:cNvSpPr>
          <p:nvPr>
            <p:ph type="pic" sz="quarter" idx="17" hasCustomPrompt="1"/>
          </p:nvPr>
        </p:nvSpPr>
        <p:spPr>
          <a:xfrm>
            <a:off x="2732140" y="2921104"/>
            <a:ext cx="1302311" cy="914400"/>
          </a:xfrm>
        </p:spPr>
        <p:txBody>
          <a:bodyPr/>
          <a:lstStyle>
            <a:lvl1pPr marL="0" indent="0">
              <a:buFontTx/>
              <a:buNone/>
              <a:defRPr sz="1200" b="0" i="0">
                <a:latin typeface="Open Sans" panose="020B0606030504020204" pitchFamily="34" charset="0"/>
                <a:ea typeface="Open Sans" panose="020B0606030504020204" pitchFamily="34" charset="0"/>
                <a:cs typeface="Open Sans" panose="020B0606030504020204" pitchFamily="34" charset="0"/>
              </a:defRPr>
            </a:lvl1pPr>
          </a:lstStyle>
          <a:p>
            <a:r>
              <a:rPr lang="en-US"/>
              <a:t>Click icon to add image</a:t>
            </a:r>
          </a:p>
        </p:txBody>
      </p:sp>
      <p:sp>
        <p:nvSpPr>
          <p:cNvPr id="34" name="Picture Placeholder 32">
            <a:extLst>
              <a:ext uri="{FF2B5EF4-FFF2-40B4-BE49-F238E27FC236}">
                <a16:creationId xmlns:a16="http://schemas.microsoft.com/office/drawing/2014/main" id="{34437CB5-4FD1-BD4C-9E3F-DE0347134F2E}"/>
              </a:ext>
            </a:extLst>
          </p:cNvPr>
          <p:cNvSpPr>
            <a:spLocks noGrp="1"/>
          </p:cNvSpPr>
          <p:nvPr>
            <p:ph type="pic" sz="quarter" idx="18" hasCustomPrompt="1"/>
          </p:nvPr>
        </p:nvSpPr>
        <p:spPr>
          <a:xfrm>
            <a:off x="791894" y="2921104"/>
            <a:ext cx="1828800" cy="914400"/>
          </a:xfrm>
        </p:spPr>
        <p:txBody>
          <a:bodyPr/>
          <a:lstStyle>
            <a:lvl1pPr marL="0" indent="0" algn="l">
              <a:buFontTx/>
              <a:buNone/>
              <a:defRPr sz="1200" b="0" i="0">
                <a:latin typeface="Open Sans" panose="020B0606030504020204" pitchFamily="34" charset="0"/>
                <a:ea typeface="Open Sans" panose="020B0606030504020204" pitchFamily="34" charset="0"/>
                <a:cs typeface="Open Sans" panose="020B0606030504020204" pitchFamily="34" charset="0"/>
              </a:defRPr>
            </a:lvl1pPr>
          </a:lstStyle>
          <a:p>
            <a:r>
              <a:rPr lang="en-US"/>
              <a:t>Click icon to add image</a:t>
            </a:r>
          </a:p>
        </p:txBody>
      </p:sp>
      <p:sp>
        <p:nvSpPr>
          <p:cNvPr id="36" name="Picture Placeholder 34">
            <a:extLst>
              <a:ext uri="{FF2B5EF4-FFF2-40B4-BE49-F238E27FC236}">
                <a16:creationId xmlns:a16="http://schemas.microsoft.com/office/drawing/2014/main" id="{7D39CEF2-EAFF-1F4F-8C1B-1AFC16A91F45}"/>
              </a:ext>
            </a:extLst>
          </p:cNvPr>
          <p:cNvSpPr>
            <a:spLocks noGrp="1"/>
          </p:cNvSpPr>
          <p:nvPr>
            <p:ph type="pic" sz="quarter" idx="19" hasCustomPrompt="1"/>
          </p:nvPr>
        </p:nvSpPr>
        <p:spPr>
          <a:xfrm>
            <a:off x="4145897" y="2921104"/>
            <a:ext cx="2167575" cy="914400"/>
          </a:xfrm>
        </p:spPr>
        <p:txBody>
          <a:bodyPr/>
          <a:lstStyle>
            <a:lvl1pPr>
              <a:buFontTx/>
              <a:buNone/>
              <a:defRPr sz="1200" b="0" i="0">
                <a:latin typeface="Open Sans" panose="020B0606030504020204" pitchFamily="34" charset="0"/>
                <a:ea typeface="Open Sans" panose="020B0606030504020204" pitchFamily="34" charset="0"/>
                <a:cs typeface="Open Sans" panose="020B0606030504020204" pitchFamily="34" charset="0"/>
              </a:defRPr>
            </a:lvl1pPr>
          </a:lstStyle>
          <a:p>
            <a:r>
              <a:rPr lang="en-US"/>
              <a:t>Click icon to add image</a:t>
            </a:r>
          </a:p>
        </p:txBody>
      </p:sp>
      <p:sp>
        <p:nvSpPr>
          <p:cNvPr id="37" name="Picture Placeholder 18">
            <a:extLst>
              <a:ext uri="{FF2B5EF4-FFF2-40B4-BE49-F238E27FC236}">
                <a16:creationId xmlns:a16="http://schemas.microsoft.com/office/drawing/2014/main" id="{55971632-141A-4A41-AE8A-7917773F35A5}"/>
              </a:ext>
            </a:extLst>
          </p:cNvPr>
          <p:cNvSpPr>
            <a:spLocks noGrp="1"/>
          </p:cNvSpPr>
          <p:nvPr>
            <p:ph type="pic" sz="quarter" idx="14" hasCustomPrompt="1"/>
          </p:nvPr>
        </p:nvSpPr>
        <p:spPr>
          <a:xfrm>
            <a:off x="7565571" y="1342125"/>
            <a:ext cx="2623459" cy="1461583"/>
          </a:xfrm>
        </p:spPr>
        <p:txBody>
          <a:bodyPr/>
          <a:lstStyle>
            <a:lvl1pPr algn="ctr">
              <a:buFontTx/>
              <a:buNone/>
              <a:defRPr sz="18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icon to add image</a:t>
            </a:r>
          </a:p>
        </p:txBody>
      </p:sp>
      <p:sp>
        <p:nvSpPr>
          <p:cNvPr id="38" name="Picture Placeholder 30">
            <a:extLst>
              <a:ext uri="{FF2B5EF4-FFF2-40B4-BE49-F238E27FC236}">
                <a16:creationId xmlns:a16="http://schemas.microsoft.com/office/drawing/2014/main" id="{3A1840DD-E6D4-FF44-BEE3-04222F6806E5}"/>
              </a:ext>
            </a:extLst>
          </p:cNvPr>
          <p:cNvSpPr>
            <a:spLocks noGrp="1"/>
          </p:cNvSpPr>
          <p:nvPr>
            <p:ph type="pic" sz="quarter" idx="20" hasCustomPrompt="1"/>
          </p:nvPr>
        </p:nvSpPr>
        <p:spPr>
          <a:xfrm>
            <a:off x="6424919" y="2921812"/>
            <a:ext cx="1135118" cy="914400"/>
          </a:xfrm>
        </p:spPr>
        <p:txBody>
          <a:bodyPr/>
          <a:lstStyle>
            <a:lvl1pPr marL="0" indent="0">
              <a:buFontTx/>
              <a:buNone/>
              <a:defRPr sz="1200" b="0" i="0">
                <a:latin typeface="Open Sans" panose="020B0606030504020204" pitchFamily="34" charset="0"/>
                <a:ea typeface="Open Sans" panose="020B0606030504020204" pitchFamily="34" charset="0"/>
                <a:cs typeface="Open Sans" panose="020B0606030504020204" pitchFamily="34" charset="0"/>
              </a:defRPr>
            </a:lvl1pPr>
          </a:lstStyle>
          <a:p>
            <a:r>
              <a:rPr lang="en-US"/>
              <a:t>Click icon to add image</a:t>
            </a:r>
          </a:p>
        </p:txBody>
      </p:sp>
      <p:sp>
        <p:nvSpPr>
          <p:cNvPr id="17" name="Text Placeholder 4">
            <a:extLst>
              <a:ext uri="{FF2B5EF4-FFF2-40B4-BE49-F238E27FC236}">
                <a16:creationId xmlns:a16="http://schemas.microsoft.com/office/drawing/2014/main" id="{C02D1180-C050-974C-B328-F450BBE244DD}"/>
              </a:ext>
            </a:extLst>
          </p:cNvPr>
          <p:cNvSpPr>
            <a:spLocks noGrp="1"/>
          </p:cNvSpPr>
          <p:nvPr>
            <p:ph type="body" sz="quarter" idx="22" hasCustomPrompt="1"/>
          </p:nvPr>
        </p:nvSpPr>
        <p:spPr>
          <a:xfrm>
            <a:off x="773147" y="5382133"/>
            <a:ext cx="6351553" cy="1142491"/>
          </a:xfrm>
        </p:spPr>
        <p:txBody>
          <a:bodyPr lIns="0" tIns="0" rIns="0" bIns="0"/>
          <a:lstStyle>
            <a:lvl1pPr>
              <a:buFontTx/>
              <a:buNone/>
              <a:defRPr sz="1400" b="0" i="0">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add date, location, or additional content</a:t>
            </a:r>
          </a:p>
        </p:txBody>
      </p:sp>
    </p:spTree>
    <p:extLst>
      <p:ext uri="{BB962C8B-B14F-4D97-AF65-F5344CB8AC3E}">
        <p14:creationId xmlns:p14="http://schemas.microsoft.com/office/powerpoint/2010/main" val="2822982931"/>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Title_Slide_Pattern_UUR">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1" name="TextBox 30">
            <a:extLst>
              <a:ext uri="{FF2B5EF4-FFF2-40B4-BE49-F238E27FC236}">
                <a16:creationId xmlns:a16="http://schemas.microsoft.com/office/drawing/2014/main" id="{2405A7D0-A065-44E8-BD31-2D1AF2D5E0D2}"/>
              </a:ext>
            </a:extLst>
          </p:cNvPr>
          <p:cNvSpPr txBox="1"/>
          <p:nvPr userDrawn="1"/>
        </p:nvSpPr>
        <p:spPr>
          <a:xfrm>
            <a:off x="10193121" y="5382134"/>
            <a:ext cx="1998880" cy="1200329"/>
          </a:xfrm>
          <a:prstGeom prst="rect">
            <a:avLst/>
          </a:prstGeom>
          <a:noFill/>
        </p:spPr>
        <p:txBody>
          <a:bodyPr wrap="square" rtlCol="0">
            <a:spAutoFit/>
          </a:bodyPr>
          <a:lstStyle/>
          <a:p>
            <a:pPr algn="ctr"/>
            <a:r>
              <a:rPr lang="en-US" sz="800" b="0" i="0" u="none" strike="noStrike" kern="1200">
                <a:solidFill>
                  <a:schemeClr val="tx1"/>
                </a:solidFill>
                <a:effectLst/>
                <a:latin typeface="Open Sans" panose="020B0606030504020204" pitchFamily="34" charset="0"/>
                <a:ea typeface="+mn-ea"/>
                <a:cs typeface="+mn-cs"/>
              </a:rPr>
              <a:t>Sandia National Laboratories is a </a:t>
            </a:r>
            <a:r>
              <a:rPr lang="en-US" sz="800" b="0" i="0" u="none" strike="noStrike" kern="1200" err="1">
                <a:solidFill>
                  <a:schemeClr val="tx1"/>
                </a:solidFill>
                <a:effectLst/>
                <a:latin typeface="Open Sans" panose="020B0606030504020204" pitchFamily="34" charset="0"/>
                <a:ea typeface="+mn-ea"/>
                <a:cs typeface="+mn-cs"/>
              </a:rPr>
              <a:t>multimission</a:t>
            </a:r>
            <a:r>
              <a:rPr lang="en-US" sz="800" b="0" i="0" u="none" strike="noStrike" kern="1200">
                <a:solidFill>
                  <a:schemeClr val="tx1"/>
                </a:solidFill>
                <a:effectLst/>
                <a:latin typeface="Open Sans" panose="020B0606030504020204" pitchFamily="34" charset="0"/>
                <a:ea typeface="+mn-ea"/>
                <a:cs typeface="+mn-cs"/>
              </a:rPr>
              <a:t> laboratory managed and operated by National Technology &amp; Engineering Solutions of Sandia, LLC, a wholly owned subsidiary of Honeywell International Inc., for the U.S. Department of Energy’s National Nuclear Security Administration under contract DE-NA0003525.</a:t>
            </a:r>
            <a:endParaRPr lang="en-US" sz="800" b="0" i="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p:cNvSpPr>
            <a:spLocks noGrp="1"/>
          </p:cNvSpPr>
          <p:nvPr userDrawn="1">
            <p:ph type="ctrTitle" hasCustomPrompt="1"/>
          </p:nvPr>
        </p:nvSpPr>
        <p:spPr>
          <a:xfrm>
            <a:off x="773147" y="1194099"/>
            <a:ext cx="6351553" cy="1727005"/>
          </a:xfrm>
        </p:spPr>
        <p:txBody>
          <a:bodyPr lIns="0" tIns="91440" rIns="0" bIns="91440" anchor="ctr">
            <a:normAutofit/>
          </a:bodyPr>
          <a:lstStyle>
            <a:lvl1pPr algn="l">
              <a:lnSpc>
                <a:spcPts val="3700"/>
              </a:lnSpc>
              <a:defRPr sz="3600" b="0" i="0" spc="31" baseline="0">
                <a:solidFill>
                  <a:schemeClr val="bg1"/>
                </a:solidFill>
                <a:latin typeface="+mj-lt"/>
                <a:ea typeface="Open Sans SemiBold" panose="020B0606030504020204" pitchFamily="34" charset="0"/>
                <a:cs typeface="Open Sans SemiBold" panose="020B0606030504020204" pitchFamily="34" charset="0"/>
              </a:defRPr>
            </a:lvl1pPr>
          </a:lstStyle>
          <a:p>
            <a:r>
              <a:rPr lang="en-US"/>
              <a:t>Click to add title</a:t>
            </a:r>
          </a:p>
        </p:txBody>
      </p:sp>
      <p:sp>
        <p:nvSpPr>
          <p:cNvPr id="28" name="Text Placeholder 24">
            <a:extLst>
              <a:ext uri="{FF2B5EF4-FFF2-40B4-BE49-F238E27FC236}">
                <a16:creationId xmlns:a16="http://schemas.microsoft.com/office/drawing/2014/main" id="{F50582B7-4485-2444-8D1C-E899F3EE07AB}"/>
              </a:ext>
            </a:extLst>
          </p:cNvPr>
          <p:cNvSpPr>
            <a:spLocks noGrp="1"/>
          </p:cNvSpPr>
          <p:nvPr userDrawn="1">
            <p:ph type="body" sz="quarter" idx="15" hasCustomPrompt="1"/>
          </p:nvPr>
        </p:nvSpPr>
        <p:spPr>
          <a:xfrm>
            <a:off x="10286421" y="6586868"/>
            <a:ext cx="1828800" cy="136525"/>
          </a:xfrm>
        </p:spPr>
        <p:txBody>
          <a:bodyPr lIns="0" tIns="0" rIns="0" bIns="0">
            <a:normAutofit/>
          </a:bodyPr>
          <a:lstStyle>
            <a:lvl1pPr marL="0" indent="0" algn="ctr">
              <a:buNone/>
              <a:defRPr sz="800" b="1"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ADD SAND XXXX-XXXX P</a:t>
            </a:r>
          </a:p>
        </p:txBody>
      </p:sp>
      <p:sp>
        <p:nvSpPr>
          <p:cNvPr id="24" name="Subtitle 2">
            <a:extLst>
              <a:ext uri="{FF2B5EF4-FFF2-40B4-BE49-F238E27FC236}">
                <a16:creationId xmlns:a16="http://schemas.microsoft.com/office/drawing/2014/main" id="{E8D43900-98D7-A44C-A2C8-C8E5D501587A}"/>
              </a:ext>
            </a:extLst>
          </p:cNvPr>
          <p:cNvSpPr>
            <a:spLocks noGrp="1"/>
          </p:cNvSpPr>
          <p:nvPr>
            <p:ph type="subTitle" idx="1" hasCustomPrompt="1"/>
          </p:nvPr>
        </p:nvSpPr>
        <p:spPr>
          <a:xfrm>
            <a:off x="773147" y="4142965"/>
            <a:ext cx="6351553" cy="914399"/>
          </a:xfrm>
        </p:spPr>
        <p:txBody>
          <a:bodyPr lIns="0" tIns="0" rIns="0" bIns="0" anchor="b">
            <a:normAutofit/>
          </a:bodyPr>
          <a:lstStyle>
            <a:lvl1pPr marL="0" indent="0" algn="l">
              <a:buNone/>
              <a:defRPr sz="1800" b="0" i="0" cap="none" spc="200" baseline="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457178" indent="0" algn="ctr">
              <a:buNone/>
              <a:defRPr sz="2400"/>
            </a:lvl2pPr>
            <a:lvl3pPr marL="914354" indent="0" algn="ctr">
              <a:buNone/>
              <a:defRPr sz="2400"/>
            </a:lvl3pPr>
            <a:lvl4pPr marL="1371532" indent="0" algn="ctr">
              <a:buNone/>
              <a:defRPr sz="2000"/>
            </a:lvl4pPr>
            <a:lvl5pPr marL="1828709" indent="0" algn="ctr">
              <a:buNone/>
              <a:defRPr sz="2000"/>
            </a:lvl5pPr>
            <a:lvl6pPr marL="2285886" indent="0" algn="ctr">
              <a:buNone/>
              <a:defRPr sz="2000"/>
            </a:lvl6pPr>
            <a:lvl7pPr marL="2743062" indent="0" algn="ctr">
              <a:buNone/>
              <a:defRPr sz="2000"/>
            </a:lvl7pPr>
            <a:lvl8pPr marL="3200240" indent="0" algn="ctr">
              <a:buNone/>
              <a:defRPr sz="2000"/>
            </a:lvl8pPr>
            <a:lvl9pPr marL="3657418" indent="0" algn="ctr">
              <a:buNone/>
              <a:defRPr sz="2000"/>
            </a:lvl9pPr>
          </a:lstStyle>
          <a:p>
            <a:r>
              <a:rPr lang="en-US"/>
              <a:t>CLICK TO ADD PRESENTER/AUTHOR NAMES</a:t>
            </a:r>
          </a:p>
        </p:txBody>
      </p:sp>
      <p:sp>
        <p:nvSpPr>
          <p:cNvPr id="32" name="Picture Placeholder 30">
            <a:extLst>
              <a:ext uri="{FF2B5EF4-FFF2-40B4-BE49-F238E27FC236}">
                <a16:creationId xmlns:a16="http://schemas.microsoft.com/office/drawing/2014/main" id="{F1AEF7CB-72B7-B743-A375-6E9BEACA8799}"/>
              </a:ext>
            </a:extLst>
          </p:cNvPr>
          <p:cNvSpPr>
            <a:spLocks noGrp="1"/>
          </p:cNvSpPr>
          <p:nvPr>
            <p:ph type="pic" sz="quarter" idx="17" hasCustomPrompt="1"/>
          </p:nvPr>
        </p:nvSpPr>
        <p:spPr>
          <a:xfrm>
            <a:off x="2732140" y="2921104"/>
            <a:ext cx="1302311" cy="914400"/>
          </a:xfrm>
        </p:spPr>
        <p:txBody>
          <a:bodyPr/>
          <a:lstStyle>
            <a:lvl1pPr marL="0" indent="0">
              <a:buFontTx/>
              <a:buNone/>
              <a:defRPr sz="1200" b="0" i="0">
                <a:latin typeface="Open Sans" panose="020B0606030504020204" pitchFamily="34" charset="0"/>
                <a:ea typeface="Open Sans" panose="020B0606030504020204" pitchFamily="34" charset="0"/>
                <a:cs typeface="Open Sans" panose="020B0606030504020204" pitchFamily="34" charset="0"/>
              </a:defRPr>
            </a:lvl1pPr>
          </a:lstStyle>
          <a:p>
            <a:r>
              <a:rPr lang="en-US"/>
              <a:t>Click icon to add image</a:t>
            </a:r>
          </a:p>
        </p:txBody>
      </p:sp>
      <p:sp>
        <p:nvSpPr>
          <p:cNvPr id="34" name="Picture Placeholder 32">
            <a:extLst>
              <a:ext uri="{FF2B5EF4-FFF2-40B4-BE49-F238E27FC236}">
                <a16:creationId xmlns:a16="http://schemas.microsoft.com/office/drawing/2014/main" id="{34437CB5-4FD1-BD4C-9E3F-DE0347134F2E}"/>
              </a:ext>
            </a:extLst>
          </p:cNvPr>
          <p:cNvSpPr>
            <a:spLocks noGrp="1"/>
          </p:cNvSpPr>
          <p:nvPr>
            <p:ph type="pic" sz="quarter" idx="18" hasCustomPrompt="1"/>
          </p:nvPr>
        </p:nvSpPr>
        <p:spPr>
          <a:xfrm>
            <a:off x="791894" y="2921104"/>
            <a:ext cx="1828800" cy="914400"/>
          </a:xfrm>
        </p:spPr>
        <p:txBody>
          <a:bodyPr/>
          <a:lstStyle>
            <a:lvl1pPr marL="0" indent="0" algn="l">
              <a:buFontTx/>
              <a:buNone/>
              <a:defRPr sz="1200" b="0" i="0">
                <a:latin typeface="Open Sans" panose="020B0606030504020204" pitchFamily="34" charset="0"/>
                <a:ea typeface="Open Sans" panose="020B0606030504020204" pitchFamily="34" charset="0"/>
                <a:cs typeface="Open Sans" panose="020B0606030504020204" pitchFamily="34" charset="0"/>
              </a:defRPr>
            </a:lvl1pPr>
          </a:lstStyle>
          <a:p>
            <a:r>
              <a:rPr lang="en-US"/>
              <a:t>Click icon to add image</a:t>
            </a:r>
          </a:p>
        </p:txBody>
      </p:sp>
      <p:sp>
        <p:nvSpPr>
          <p:cNvPr id="36" name="Picture Placeholder 34">
            <a:extLst>
              <a:ext uri="{FF2B5EF4-FFF2-40B4-BE49-F238E27FC236}">
                <a16:creationId xmlns:a16="http://schemas.microsoft.com/office/drawing/2014/main" id="{7D39CEF2-EAFF-1F4F-8C1B-1AFC16A91F45}"/>
              </a:ext>
            </a:extLst>
          </p:cNvPr>
          <p:cNvSpPr>
            <a:spLocks noGrp="1"/>
          </p:cNvSpPr>
          <p:nvPr>
            <p:ph type="pic" sz="quarter" idx="19" hasCustomPrompt="1"/>
          </p:nvPr>
        </p:nvSpPr>
        <p:spPr>
          <a:xfrm>
            <a:off x="4145897" y="2921104"/>
            <a:ext cx="2167575" cy="914400"/>
          </a:xfrm>
        </p:spPr>
        <p:txBody>
          <a:bodyPr/>
          <a:lstStyle>
            <a:lvl1pPr>
              <a:buFontTx/>
              <a:buNone/>
              <a:defRPr sz="1200" b="0" i="0">
                <a:latin typeface="Open Sans" panose="020B0606030504020204" pitchFamily="34" charset="0"/>
                <a:ea typeface="Open Sans" panose="020B0606030504020204" pitchFamily="34" charset="0"/>
                <a:cs typeface="Open Sans" panose="020B0606030504020204" pitchFamily="34" charset="0"/>
              </a:defRPr>
            </a:lvl1pPr>
          </a:lstStyle>
          <a:p>
            <a:r>
              <a:rPr lang="en-US"/>
              <a:t>Click icon to add image</a:t>
            </a:r>
          </a:p>
        </p:txBody>
      </p:sp>
      <p:sp>
        <p:nvSpPr>
          <p:cNvPr id="37" name="Picture Placeholder 18">
            <a:extLst>
              <a:ext uri="{FF2B5EF4-FFF2-40B4-BE49-F238E27FC236}">
                <a16:creationId xmlns:a16="http://schemas.microsoft.com/office/drawing/2014/main" id="{55971632-141A-4A41-AE8A-7917773F35A5}"/>
              </a:ext>
            </a:extLst>
          </p:cNvPr>
          <p:cNvSpPr>
            <a:spLocks noGrp="1"/>
          </p:cNvSpPr>
          <p:nvPr>
            <p:ph type="pic" sz="quarter" idx="14" hasCustomPrompt="1"/>
          </p:nvPr>
        </p:nvSpPr>
        <p:spPr>
          <a:xfrm>
            <a:off x="7565571" y="1342125"/>
            <a:ext cx="2623459" cy="1461583"/>
          </a:xfrm>
        </p:spPr>
        <p:txBody>
          <a:bodyPr/>
          <a:lstStyle>
            <a:lvl1pPr algn="ctr">
              <a:buFontTx/>
              <a:buNone/>
              <a:defRPr sz="18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icon to add image</a:t>
            </a:r>
          </a:p>
        </p:txBody>
      </p:sp>
      <p:sp>
        <p:nvSpPr>
          <p:cNvPr id="38" name="Picture Placeholder 30">
            <a:extLst>
              <a:ext uri="{FF2B5EF4-FFF2-40B4-BE49-F238E27FC236}">
                <a16:creationId xmlns:a16="http://schemas.microsoft.com/office/drawing/2014/main" id="{3A1840DD-E6D4-FF44-BEE3-04222F6806E5}"/>
              </a:ext>
            </a:extLst>
          </p:cNvPr>
          <p:cNvSpPr>
            <a:spLocks noGrp="1"/>
          </p:cNvSpPr>
          <p:nvPr>
            <p:ph type="pic" sz="quarter" idx="20" hasCustomPrompt="1"/>
          </p:nvPr>
        </p:nvSpPr>
        <p:spPr>
          <a:xfrm>
            <a:off x="6424919" y="2921812"/>
            <a:ext cx="1135118" cy="914400"/>
          </a:xfrm>
        </p:spPr>
        <p:txBody>
          <a:bodyPr/>
          <a:lstStyle>
            <a:lvl1pPr marL="0" indent="0">
              <a:buFontTx/>
              <a:buNone/>
              <a:defRPr sz="1200" b="0" i="0">
                <a:latin typeface="Open Sans" panose="020B0606030504020204" pitchFamily="34" charset="0"/>
                <a:ea typeface="Open Sans" panose="020B0606030504020204" pitchFamily="34" charset="0"/>
                <a:cs typeface="Open Sans" panose="020B0606030504020204" pitchFamily="34" charset="0"/>
              </a:defRPr>
            </a:lvl1pPr>
          </a:lstStyle>
          <a:p>
            <a:r>
              <a:rPr lang="en-US"/>
              <a:t>Click icon to add image</a:t>
            </a:r>
          </a:p>
        </p:txBody>
      </p:sp>
      <p:sp>
        <p:nvSpPr>
          <p:cNvPr id="17" name="Text Placeholder 4">
            <a:extLst>
              <a:ext uri="{FF2B5EF4-FFF2-40B4-BE49-F238E27FC236}">
                <a16:creationId xmlns:a16="http://schemas.microsoft.com/office/drawing/2014/main" id="{C02D1180-C050-974C-B328-F450BBE244DD}"/>
              </a:ext>
            </a:extLst>
          </p:cNvPr>
          <p:cNvSpPr>
            <a:spLocks noGrp="1"/>
          </p:cNvSpPr>
          <p:nvPr>
            <p:ph type="body" sz="quarter" idx="22" hasCustomPrompt="1"/>
          </p:nvPr>
        </p:nvSpPr>
        <p:spPr>
          <a:xfrm>
            <a:off x="773147" y="5382133"/>
            <a:ext cx="6351553" cy="1142491"/>
          </a:xfrm>
        </p:spPr>
        <p:txBody>
          <a:bodyPr lIns="0" tIns="0" rIns="0" bIns="0"/>
          <a:lstStyle>
            <a:lvl1pPr>
              <a:buFontTx/>
              <a:buNone/>
              <a:defRPr sz="1400" b="0" i="0">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add date, location, or additional content</a:t>
            </a:r>
          </a:p>
        </p:txBody>
      </p:sp>
    </p:spTree>
    <p:extLst>
      <p:ext uri="{BB962C8B-B14F-4D97-AF65-F5344CB8AC3E}">
        <p14:creationId xmlns:p14="http://schemas.microsoft.com/office/powerpoint/2010/main" val="3237770602"/>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1_Section_Break_NM&amp;CA_UUR">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4130694" y="5064546"/>
            <a:ext cx="7070704" cy="993354"/>
          </a:xfrm>
        </p:spPr>
        <p:txBody>
          <a:bodyPr lIns="0" rIns="0">
            <a:normAutofit/>
          </a:bodyPr>
          <a:lstStyle>
            <a:lvl1pPr marL="0" indent="0" algn="l">
              <a:buNone/>
              <a:defRPr sz="1800" b="0" i="0" cap="none" spc="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178" indent="0" algn="ctr">
              <a:buNone/>
              <a:defRPr sz="2400"/>
            </a:lvl2pPr>
            <a:lvl3pPr marL="914354" indent="0" algn="ctr">
              <a:buNone/>
              <a:defRPr sz="2400"/>
            </a:lvl3pPr>
            <a:lvl4pPr marL="1371532" indent="0" algn="ctr">
              <a:buNone/>
              <a:defRPr sz="2000"/>
            </a:lvl4pPr>
            <a:lvl5pPr marL="1828709" indent="0" algn="ctr">
              <a:buNone/>
              <a:defRPr sz="2000"/>
            </a:lvl5pPr>
            <a:lvl6pPr marL="2285886" indent="0" algn="ctr">
              <a:buNone/>
              <a:defRPr sz="2000"/>
            </a:lvl6pPr>
            <a:lvl7pPr marL="2743062" indent="0" algn="ctr">
              <a:buNone/>
              <a:defRPr sz="2000"/>
            </a:lvl7pPr>
            <a:lvl8pPr marL="3200240" indent="0" algn="ctr">
              <a:buNone/>
              <a:defRPr sz="2000"/>
            </a:lvl8pPr>
            <a:lvl9pPr marL="3657418" indent="0" algn="ctr">
              <a:buNone/>
              <a:defRPr sz="2000"/>
            </a:lvl9pPr>
          </a:lstStyle>
          <a:p>
            <a:r>
              <a:rPr lang="en-US"/>
              <a:t>Click to add subtitle</a:t>
            </a:r>
          </a:p>
        </p:txBody>
      </p:sp>
      <p:sp>
        <p:nvSpPr>
          <p:cNvPr id="2" name="Title 1"/>
          <p:cNvSpPr>
            <a:spLocks noGrp="1"/>
          </p:cNvSpPr>
          <p:nvPr>
            <p:ph type="ctrTitle" hasCustomPrompt="1"/>
          </p:nvPr>
        </p:nvSpPr>
        <p:spPr>
          <a:xfrm>
            <a:off x="4130694" y="3112607"/>
            <a:ext cx="7070706" cy="1690255"/>
          </a:xfrm>
        </p:spPr>
        <p:txBody>
          <a:bodyPr lIns="0" rIns="0" anchor="ctr">
            <a:normAutofit/>
          </a:bodyPr>
          <a:lstStyle>
            <a:lvl1pPr algn="l">
              <a:lnSpc>
                <a:spcPts val="3700"/>
              </a:lnSpc>
              <a:defRPr sz="3600" b="0" i="0" spc="31" baseline="0">
                <a:solidFill>
                  <a:schemeClr val="bg1"/>
                </a:solidFill>
                <a:latin typeface="+mj-lt"/>
                <a:ea typeface="Open Sans SemiBold" panose="020B0606030504020204" pitchFamily="34" charset="0"/>
                <a:cs typeface="Open Sans SemiBold" panose="020B0606030504020204" pitchFamily="34" charset="0"/>
              </a:defRPr>
            </a:lvl1pPr>
          </a:lstStyle>
          <a:p>
            <a:r>
              <a:rPr lang="en-US"/>
              <a:t>Click to add section title</a:t>
            </a:r>
          </a:p>
        </p:txBody>
      </p:sp>
      <p:sp>
        <p:nvSpPr>
          <p:cNvPr id="8" name="Date Placeholder 8">
            <a:extLst>
              <a:ext uri="{FF2B5EF4-FFF2-40B4-BE49-F238E27FC236}">
                <a16:creationId xmlns:a16="http://schemas.microsoft.com/office/drawing/2014/main" id="{3BEBB9B5-AA21-3743-AE6F-D669D968EB9E}"/>
              </a:ext>
            </a:extLst>
          </p:cNvPr>
          <p:cNvSpPr>
            <a:spLocks noGrp="1"/>
          </p:cNvSpPr>
          <p:nvPr>
            <p:ph type="dt" sz="half" idx="2"/>
          </p:nvPr>
        </p:nvSpPr>
        <p:spPr>
          <a:xfrm>
            <a:off x="0" y="6572013"/>
            <a:ext cx="1088571" cy="277823"/>
          </a:xfrm>
          <a:prstGeom prst="rect">
            <a:avLst/>
          </a:prstGeom>
        </p:spPr>
        <p:txBody>
          <a:bodyPr vert="horz" lIns="91440" tIns="45720" rIns="45720" bIns="45720" rtlCol="0" anchor="ctr"/>
          <a:lstStyle>
            <a:lvl1pPr algn="l">
              <a:defRPr sz="1000" b="0" i="0">
                <a:solidFill>
                  <a:schemeClr val="bg1">
                    <a:lumMod val="50000"/>
                  </a:schemeClr>
                </a:solidFill>
                <a:latin typeface="Open Sans" panose="020B0606030504020204" pitchFamily="34" charset="0"/>
              </a:defRPr>
            </a:lvl1pPr>
          </a:lstStyle>
          <a:p>
            <a:fld id="{DC07D2C2-EEDA-094F-A4D5-546DE82D3808}" type="datetimeFigureOut">
              <a:rPr lang="en-US" smtClean="0"/>
              <a:pPr/>
              <a:t>8/5/2024</a:t>
            </a:fld>
            <a:endParaRPr lang="en-US"/>
          </a:p>
        </p:txBody>
      </p:sp>
      <p:sp>
        <p:nvSpPr>
          <p:cNvPr id="9" name="Footer Placeholder 9">
            <a:extLst>
              <a:ext uri="{FF2B5EF4-FFF2-40B4-BE49-F238E27FC236}">
                <a16:creationId xmlns:a16="http://schemas.microsoft.com/office/drawing/2014/main" id="{4B41CB23-D8A4-634B-8696-A8C38E3AC15F}"/>
              </a:ext>
            </a:extLst>
          </p:cNvPr>
          <p:cNvSpPr>
            <a:spLocks noGrp="1"/>
          </p:cNvSpPr>
          <p:nvPr>
            <p:ph type="ftr" sz="quarter" idx="3"/>
          </p:nvPr>
        </p:nvSpPr>
        <p:spPr>
          <a:xfrm>
            <a:off x="1400287" y="6572013"/>
            <a:ext cx="9391426" cy="285987"/>
          </a:xfrm>
          <a:prstGeom prst="rect">
            <a:avLst/>
          </a:prstGeom>
        </p:spPr>
        <p:txBody>
          <a:bodyPr vert="horz" lIns="45720" tIns="45720" rIns="45720" bIns="45720" rtlCol="0" anchor="ctr">
            <a:normAutofit/>
          </a:bodyPr>
          <a:lstStyle>
            <a:lvl1pPr algn="ctr">
              <a:defRPr sz="1000" b="0" i="0">
                <a:solidFill>
                  <a:schemeClr val="bg1">
                    <a:lumMod val="50000"/>
                  </a:schemeClr>
                </a:solidFill>
                <a:latin typeface="Open Sans" panose="020B0606030504020204" pitchFamily="34" charset="0"/>
              </a:defRPr>
            </a:lvl1pPr>
          </a:lstStyle>
          <a:p>
            <a:r>
              <a:rPr lang="en-US"/>
              <a:t>FOOTER</a:t>
            </a:r>
          </a:p>
        </p:txBody>
      </p:sp>
    </p:spTree>
    <p:extLst>
      <p:ext uri="{BB962C8B-B14F-4D97-AF65-F5344CB8AC3E}">
        <p14:creationId xmlns:p14="http://schemas.microsoft.com/office/powerpoint/2010/main" val="3706147426"/>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2_Section_Break_Pattern_UUR">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4130694" y="5064546"/>
            <a:ext cx="7070704" cy="993354"/>
          </a:xfrm>
        </p:spPr>
        <p:txBody>
          <a:bodyPr lIns="0" rIns="0">
            <a:normAutofit/>
          </a:bodyPr>
          <a:lstStyle>
            <a:lvl1pPr marL="0" indent="0" algn="l">
              <a:buNone/>
              <a:defRPr sz="1800" b="0" i="0" cap="none" spc="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178" indent="0" algn="ctr">
              <a:buNone/>
              <a:defRPr sz="2400"/>
            </a:lvl2pPr>
            <a:lvl3pPr marL="914354" indent="0" algn="ctr">
              <a:buNone/>
              <a:defRPr sz="2400"/>
            </a:lvl3pPr>
            <a:lvl4pPr marL="1371532" indent="0" algn="ctr">
              <a:buNone/>
              <a:defRPr sz="2000"/>
            </a:lvl4pPr>
            <a:lvl5pPr marL="1828709" indent="0" algn="ctr">
              <a:buNone/>
              <a:defRPr sz="2000"/>
            </a:lvl5pPr>
            <a:lvl6pPr marL="2285886" indent="0" algn="ctr">
              <a:buNone/>
              <a:defRPr sz="2000"/>
            </a:lvl6pPr>
            <a:lvl7pPr marL="2743062" indent="0" algn="ctr">
              <a:buNone/>
              <a:defRPr sz="2000"/>
            </a:lvl7pPr>
            <a:lvl8pPr marL="3200240" indent="0" algn="ctr">
              <a:buNone/>
              <a:defRPr sz="2000"/>
            </a:lvl8pPr>
            <a:lvl9pPr marL="3657418" indent="0" algn="ctr">
              <a:buNone/>
              <a:defRPr sz="2000"/>
            </a:lvl9pPr>
          </a:lstStyle>
          <a:p>
            <a:r>
              <a:rPr lang="en-US"/>
              <a:t>Click to add subtitle</a:t>
            </a:r>
          </a:p>
        </p:txBody>
      </p:sp>
      <p:sp>
        <p:nvSpPr>
          <p:cNvPr id="2" name="Title 1"/>
          <p:cNvSpPr>
            <a:spLocks noGrp="1"/>
          </p:cNvSpPr>
          <p:nvPr>
            <p:ph type="ctrTitle" hasCustomPrompt="1"/>
          </p:nvPr>
        </p:nvSpPr>
        <p:spPr>
          <a:xfrm>
            <a:off x="4130694" y="3112607"/>
            <a:ext cx="7070706" cy="1690255"/>
          </a:xfrm>
        </p:spPr>
        <p:txBody>
          <a:bodyPr lIns="0" rIns="0" anchor="ctr">
            <a:normAutofit/>
          </a:bodyPr>
          <a:lstStyle>
            <a:lvl1pPr algn="l">
              <a:lnSpc>
                <a:spcPts val="3700"/>
              </a:lnSpc>
              <a:defRPr sz="3600" b="0" i="0" spc="31" baseline="0">
                <a:solidFill>
                  <a:schemeClr val="bg1"/>
                </a:solidFill>
                <a:latin typeface="+mj-lt"/>
                <a:ea typeface="Open Sans SemiBold" panose="020B0606030504020204" pitchFamily="34" charset="0"/>
                <a:cs typeface="Open Sans SemiBold" panose="020B0606030504020204" pitchFamily="34" charset="0"/>
              </a:defRPr>
            </a:lvl1pPr>
          </a:lstStyle>
          <a:p>
            <a:r>
              <a:rPr lang="en-US"/>
              <a:t>Click to add section title</a:t>
            </a:r>
          </a:p>
        </p:txBody>
      </p:sp>
      <p:sp>
        <p:nvSpPr>
          <p:cNvPr id="8" name="Date Placeholder 8">
            <a:extLst>
              <a:ext uri="{FF2B5EF4-FFF2-40B4-BE49-F238E27FC236}">
                <a16:creationId xmlns:a16="http://schemas.microsoft.com/office/drawing/2014/main" id="{3BEBB9B5-AA21-3743-AE6F-D669D968EB9E}"/>
              </a:ext>
            </a:extLst>
          </p:cNvPr>
          <p:cNvSpPr>
            <a:spLocks noGrp="1"/>
          </p:cNvSpPr>
          <p:nvPr>
            <p:ph type="dt" sz="half" idx="2"/>
          </p:nvPr>
        </p:nvSpPr>
        <p:spPr>
          <a:xfrm>
            <a:off x="0" y="6572013"/>
            <a:ext cx="1088571" cy="277823"/>
          </a:xfrm>
          <a:prstGeom prst="rect">
            <a:avLst/>
          </a:prstGeom>
        </p:spPr>
        <p:txBody>
          <a:bodyPr vert="horz" lIns="91440" tIns="45720" rIns="45720" bIns="45720" rtlCol="0" anchor="ctr"/>
          <a:lstStyle>
            <a:lvl1pPr algn="l">
              <a:defRPr sz="1000" b="0" i="0">
                <a:solidFill>
                  <a:schemeClr val="bg1">
                    <a:lumMod val="50000"/>
                  </a:schemeClr>
                </a:solidFill>
                <a:latin typeface="Open Sans" panose="020B0606030504020204" pitchFamily="34" charset="0"/>
              </a:defRPr>
            </a:lvl1pPr>
          </a:lstStyle>
          <a:p>
            <a:fld id="{DC07D2C2-EEDA-094F-A4D5-546DE82D3808}" type="datetimeFigureOut">
              <a:rPr lang="en-US" smtClean="0"/>
              <a:pPr/>
              <a:t>8/5/2024</a:t>
            </a:fld>
            <a:endParaRPr lang="en-US"/>
          </a:p>
        </p:txBody>
      </p:sp>
      <p:sp>
        <p:nvSpPr>
          <p:cNvPr id="9" name="Footer Placeholder 9">
            <a:extLst>
              <a:ext uri="{FF2B5EF4-FFF2-40B4-BE49-F238E27FC236}">
                <a16:creationId xmlns:a16="http://schemas.microsoft.com/office/drawing/2014/main" id="{4B41CB23-D8A4-634B-8696-A8C38E3AC15F}"/>
              </a:ext>
            </a:extLst>
          </p:cNvPr>
          <p:cNvSpPr>
            <a:spLocks noGrp="1"/>
          </p:cNvSpPr>
          <p:nvPr>
            <p:ph type="ftr" sz="quarter" idx="3"/>
          </p:nvPr>
        </p:nvSpPr>
        <p:spPr>
          <a:xfrm>
            <a:off x="1400287" y="6572013"/>
            <a:ext cx="9391426" cy="285987"/>
          </a:xfrm>
          <a:prstGeom prst="rect">
            <a:avLst/>
          </a:prstGeom>
        </p:spPr>
        <p:txBody>
          <a:bodyPr vert="horz" lIns="45720" tIns="45720" rIns="45720" bIns="45720" rtlCol="0" anchor="ctr">
            <a:normAutofit/>
          </a:bodyPr>
          <a:lstStyle>
            <a:lvl1pPr algn="ctr">
              <a:defRPr sz="1000" b="0" i="0">
                <a:solidFill>
                  <a:schemeClr val="bg1">
                    <a:lumMod val="50000"/>
                  </a:schemeClr>
                </a:solidFill>
                <a:latin typeface="Open Sans" panose="020B0606030504020204" pitchFamily="34" charset="0"/>
              </a:defRPr>
            </a:lvl1pPr>
          </a:lstStyle>
          <a:p>
            <a:r>
              <a:rPr lang="en-US"/>
              <a:t>FOOTER</a:t>
            </a:r>
          </a:p>
        </p:txBody>
      </p:sp>
    </p:spTree>
    <p:extLst>
      <p:ext uri="{BB962C8B-B14F-4D97-AF65-F5344CB8AC3E}">
        <p14:creationId xmlns:p14="http://schemas.microsoft.com/office/powerpoint/2010/main" val="2923065274"/>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1_Title_Only_UUR">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0">
                <a:latin typeface="+mj-lt"/>
              </a:defRPr>
            </a:lvl1pPr>
          </a:lstStyle>
          <a:p>
            <a:r>
              <a:rPr lang="en-US"/>
              <a:t>Title Only - Click to add title</a:t>
            </a:r>
          </a:p>
        </p:txBody>
      </p:sp>
      <p:sp>
        <p:nvSpPr>
          <p:cNvPr id="9" name="Slide Number Placeholder 7">
            <a:extLst>
              <a:ext uri="{FF2B5EF4-FFF2-40B4-BE49-F238E27FC236}">
                <a16:creationId xmlns:a16="http://schemas.microsoft.com/office/drawing/2014/main" id="{047140F4-9603-3740-AC59-61030724EC20}"/>
              </a:ext>
            </a:extLst>
          </p:cNvPr>
          <p:cNvSpPr>
            <a:spLocks noGrp="1"/>
          </p:cNvSpPr>
          <p:nvPr>
            <p:ph type="sldNum" sz="quarter" idx="4"/>
          </p:nvPr>
        </p:nvSpPr>
        <p:spPr>
          <a:xfrm>
            <a:off x="0" y="356686"/>
            <a:ext cx="559397" cy="570225"/>
          </a:xfrm>
          <a:prstGeom prst="rect">
            <a:avLst/>
          </a:prstGeom>
        </p:spPr>
        <p:txBody>
          <a:bodyPr vert="horz" lIns="45720" tIns="45720" rIns="45720" bIns="45720" rtlCol="0" anchor="ctr"/>
          <a:lstStyle>
            <a:lvl1pPr algn="ctr">
              <a:defRPr sz="1400" b="0" i="0">
                <a:solidFill>
                  <a:schemeClr val="bg1">
                    <a:lumMod val="50000"/>
                  </a:schemeClr>
                </a:solidFill>
                <a:latin typeface="Open Sans" panose="020B0606030504020204" pitchFamily="34" charset="0"/>
              </a:defRPr>
            </a:lvl1pPr>
          </a:lstStyle>
          <a:p>
            <a:pPr algn="ctr"/>
            <a:fld id="{F6B149FD-26F7-3645-B4E7-BA8B8CC5EEA8}" type="slidenum">
              <a:rPr lang="en-US" smtClean="0"/>
              <a:pPr algn="ctr"/>
              <a:t>‹#›</a:t>
            </a:fld>
            <a:endParaRPr lang="en-US"/>
          </a:p>
        </p:txBody>
      </p:sp>
      <p:sp>
        <p:nvSpPr>
          <p:cNvPr id="10" name="Date Placeholder 8">
            <a:extLst>
              <a:ext uri="{FF2B5EF4-FFF2-40B4-BE49-F238E27FC236}">
                <a16:creationId xmlns:a16="http://schemas.microsoft.com/office/drawing/2014/main" id="{32A26D86-2879-4B46-86CA-D69ABD3FE84D}"/>
              </a:ext>
            </a:extLst>
          </p:cNvPr>
          <p:cNvSpPr>
            <a:spLocks noGrp="1"/>
          </p:cNvSpPr>
          <p:nvPr>
            <p:ph type="dt" sz="half" idx="2"/>
          </p:nvPr>
        </p:nvSpPr>
        <p:spPr>
          <a:xfrm>
            <a:off x="0" y="6572013"/>
            <a:ext cx="1088571" cy="277823"/>
          </a:xfrm>
          <a:prstGeom prst="rect">
            <a:avLst/>
          </a:prstGeom>
        </p:spPr>
        <p:txBody>
          <a:bodyPr vert="horz" lIns="91440" tIns="45720" rIns="45720" bIns="45720" rtlCol="0" anchor="ctr"/>
          <a:lstStyle>
            <a:lvl1pPr algn="l">
              <a:defRPr sz="1000" b="0" i="0">
                <a:solidFill>
                  <a:schemeClr val="bg1">
                    <a:lumMod val="50000"/>
                  </a:schemeClr>
                </a:solidFill>
                <a:latin typeface="Open Sans" panose="020B0606030504020204" pitchFamily="34" charset="0"/>
              </a:defRPr>
            </a:lvl1pPr>
          </a:lstStyle>
          <a:p>
            <a:fld id="{DC07D2C2-EEDA-094F-A4D5-546DE82D3808}" type="datetimeFigureOut">
              <a:rPr lang="en-US" smtClean="0"/>
              <a:pPr/>
              <a:t>8/5/2024</a:t>
            </a:fld>
            <a:endParaRPr lang="en-US"/>
          </a:p>
        </p:txBody>
      </p:sp>
      <p:sp>
        <p:nvSpPr>
          <p:cNvPr id="11" name="Footer Placeholder 9">
            <a:extLst>
              <a:ext uri="{FF2B5EF4-FFF2-40B4-BE49-F238E27FC236}">
                <a16:creationId xmlns:a16="http://schemas.microsoft.com/office/drawing/2014/main" id="{5B861089-20B6-544A-BC46-4CA4C9A1BB22}"/>
              </a:ext>
            </a:extLst>
          </p:cNvPr>
          <p:cNvSpPr>
            <a:spLocks noGrp="1"/>
          </p:cNvSpPr>
          <p:nvPr>
            <p:ph type="ftr" sz="quarter" idx="3"/>
          </p:nvPr>
        </p:nvSpPr>
        <p:spPr>
          <a:xfrm>
            <a:off x="1400287" y="6572013"/>
            <a:ext cx="9391426" cy="285987"/>
          </a:xfrm>
          <a:prstGeom prst="rect">
            <a:avLst/>
          </a:prstGeom>
        </p:spPr>
        <p:txBody>
          <a:bodyPr vert="horz" lIns="45720" tIns="45720" rIns="45720" bIns="45720" rtlCol="0" anchor="ctr">
            <a:normAutofit/>
          </a:bodyPr>
          <a:lstStyle>
            <a:lvl1pPr algn="ctr">
              <a:defRPr sz="1000" b="0" i="0">
                <a:solidFill>
                  <a:schemeClr val="bg1">
                    <a:lumMod val="50000"/>
                  </a:schemeClr>
                </a:solidFill>
                <a:latin typeface="Open Sans" panose="020B0606030504020204" pitchFamily="34" charset="0"/>
              </a:defRPr>
            </a:lvl1pPr>
          </a:lstStyle>
          <a:p>
            <a:r>
              <a:rPr lang="en-US"/>
              <a:t>FOOTER</a:t>
            </a:r>
          </a:p>
        </p:txBody>
      </p:sp>
    </p:spTree>
    <p:extLst>
      <p:ext uri="{BB962C8B-B14F-4D97-AF65-F5344CB8AC3E}">
        <p14:creationId xmlns:p14="http://schemas.microsoft.com/office/powerpoint/2010/main" val="29722023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Blank_Slide_UUR">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34746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Title_and_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marL="0">
              <a:defRPr/>
            </a:lvl1pPr>
          </a:lstStyle>
          <a:p>
            <a:r>
              <a:rPr lang="en-US"/>
              <a:t>Title and Content - Click to add title</a:t>
            </a:r>
          </a:p>
        </p:txBody>
      </p:sp>
      <p:sp>
        <p:nvSpPr>
          <p:cNvPr id="3" name="Content Placeholder 2"/>
          <p:cNvSpPr>
            <a:spLocks noGrp="1"/>
          </p:cNvSpPr>
          <p:nvPr>
            <p:ph idx="1" hasCustomPrompt="1"/>
          </p:nvPr>
        </p:nvSpPr>
        <p:spPr/>
        <p:txBody>
          <a:bodyPr/>
          <a:lstStyle>
            <a:lvl1pPr>
              <a:lnSpc>
                <a:spcPct val="100000"/>
              </a:lnSpc>
              <a:buFontTx/>
              <a:buNone/>
              <a:defRPr b="0" i="0">
                <a:latin typeface="Open Sans" panose="020B0606030504020204" pitchFamily="34" charset="0"/>
                <a:ea typeface="Open Sans" panose="020B0606030504020204" pitchFamily="34" charset="0"/>
                <a:cs typeface="Open Sans" panose="020B0606030504020204" pitchFamily="34" charset="0"/>
              </a:defRPr>
            </a:lvl1pPr>
            <a:lvl2pPr>
              <a:lnSpc>
                <a:spcPct val="100000"/>
              </a:lnSpc>
              <a:buFont typeface="Wingdings" pitchFamily="2" charset="2"/>
              <a:buChar char="§"/>
              <a:defRPr/>
            </a:lvl2pPr>
            <a:lvl3pPr>
              <a:lnSpc>
                <a:spcPct val="100000"/>
              </a:lnSpc>
              <a:buFont typeface="Wingdings" pitchFamily="2" charset="2"/>
              <a:buChar char="§"/>
              <a:defRPr/>
            </a:lvl3pPr>
            <a:lvl4pPr>
              <a:lnSpc>
                <a:spcPct val="100000"/>
              </a:lnSpc>
              <a:buFont typeface="Wingdings" pitchFamily="2" charset="2"/>
              <a:buChar char="§"/>
              <a:defRPr/>
            </a:lvl4pPr>
            <a:lvl5pPr>
              <a:lnSpc>
                <a:spcPct val="100000"/>
              </a:lnSpc>
              <a:buFont typeface="Wingdings" pitchFamily="2" charset="2"/>
              <a:buChar cha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a:p>
            <a:pPr lvl="4"/>
            <a:endParaRPr lang="en-US"/>
          </a:p>
          <a:p>
            <a:pPr lvl="4"/>
            <a:endParaRPr lang="en-US"/>
          </a:p>
          <a:p>
            <a:pPr lvl="4"/>
            <a:endParaRPr lang="en-US"/>
          </a:p>
          <a:p>
            <a:pPr lvl="4"/>
            <a:endParaRPr lang="en-US"/>
          </a:p>
          <a:p>
            <a:pPr lvl="4"/>
            <a:endParaRPr lang="en-US"/>
          </a:p>
          <a:p>
            <a:pPr lvl="4"/>
            <a:endParaRPr lang="en-US"/>
          </a:p>
          <a:p>
            <a:pPr lvl="4"/>
            <a:endParaRPr lang="en-US"/>
          </a:p>
          <a:p>
            <a:pPr lvl="4"/>
            <a:endParaRPr lang="en-US"/>
          </a:p>
          <a:p>
            <a:pPr lvl="4"/>
            <a:endParaRPr lang="en-US"/>
          </a:p>
        </p:txBody>
      </p:sp>
      <p:sp>
        <p:nvSpPr>
          <p:cNvPr id="8" name="Slide Number Placeholder 7">
            <a:extLst>
              <a:ext uri="{FF2B5EF4-FFF2-40B4-BE49-F238E27FC236}">
                <a16:creationId xmlns:a16="http://schemas.microsoft.com/office/drawing/2014/main" id="{14DA5D46-7DB6-A447-B104-EB1662B30941}"/>
              </a:ext>
            </a:extLst>
          </p:cNvPr>
          <p:cNvSpPr>
            <a:spLocks noGrp="1"/>
          </p:cNvSpPr>
          <p:nvPr>
            <p:ph type="sldNum" sz="quarter" idx="4"/>
          </p:nvPr>
        </p:nvSpPr>
        <p:spPr>
          <a:xfrm>
            <a:off x="0" y="356686"/>
            <a:ext cx="559397" cy="570225"/>
          </a:xfrm>
          <a:prstGeom prst="rect">
            <a:avLst/>
          </a:prstGeom>
        </p:spPr>
        <p:txBody>
          <a:bodyPr vert="horz" lIns="45720" tIns="45720" rIns="45720" bIns="45720" rtlCol="0" anchor="ctr"/>
          <a:lstStyle>
            <a:lvl1pPr algn="ctr">
              <a:defRPr sz="1400" b="0" i="0">
                <a:solidFill>
                  <a:schemeClr val="bg1">
                    <a:lumMod val="50000"/>
                  </a:schemeClr>
                </a:solidFill>
                <a:latin typeface="Open Sans" panose="020B0606030504020204" pitchFamily="34" charset="0"/>
              </a:defRPr>
            </a:lvl1pPr>
          </a:lstStyle>
          <a:p>
            <a:pPr algn="ctr"/>
            <a:fld id="{F6B149FD-26F7-3645-B4E7-BA8B8CC5EEA8}" type="slidenum">
              <a:rPr lang="en-US" smtClean="0"/>
              <a:pPr algn="ctr"/>
              <a:t>‹#›</a:t>
            </a:fld>
            <a:endParaRPr lang="en-US"/>
          </a:p>
        </p:txBody>
      </p:sp>
      <p:sp>
        <p:nvSpPr>
          <p:cNvPr id="9" name="Date Placeholder 8">
            <a:extLst>
              <a:ext uri="{FF2B5EF4-FFF2-40B4-BE49-F238E27FC236}">
                <a16:creationId xmlns:a16="http://schemas.microsoft.com/office/drawing/2014/main" id="{6531D3A3-757D-8B47-A2D3-3517AB7E4E74}"/>
              </a:ext>
            </a:extLst>
          </p:cNvPr>
          <p:cNvSpPr>
            <a:spLocks noGrp="1"/>
          </p:cNvSpPr>
          <p:nvPr>
            <p:ph type="dt" sz="half" idx="2"/>
          </p:nvPr>
        </p:nvSpPr>
        <p:spPr>
          <a:xfrm>
            <a:off x="0" y="6572013"/>
            <a:ext cx="1088571" cy="277823"/>
          </a:xfrm>
          <a:prstGeom prst="rect">
            <a:avLst/>
          </a:prstGeom>
        </p:spPr>
        <p:txBody>
          <a:bodyPr vert="horz" lIns="91440" tIns="45720" rIns="45720" bIns="45720" rtlCol="0" anchor="ctr"/>
          <a:lstStyle>
            <a:lvl1pPr algn="l">
              <a:defRPr sz="1000" b="0" i="0">
                <a:solidFill>
                  <a:schemeClr val="bg1">
                    <a:lumMod val="50000"/>
                  </a:schemeClr>
                </a:solidFill>
                <a:latin typeface="Open Sans" panose="020B0606030504020204" pitchFamily="34" charset="0"/>
              </a:defRPr>
            </a:lvl1pPr>
          </a:lstStyle>
          <a:p>
            <a:fld id="{DC07D2C2-EEDA-094F-A4D5-546DE82D3808}" type="datetimeFigureOut">
              <a:rPr lang="en-US" smtClean="0"/>
              <a:pPr/>
              <a:t>8/5/2024</a:t>
            </a:fld>
            <a:endParaRPr lang="en-US"/>
          </a:p>
        </p:txBody>
      </p:sp>
      <p:sp>
        <p:nvSpPr>
          <p:cNvPr id="10" name="Footer Placeholder 9">
            <a:extLst>
              <a:ext uri="{FF2B5EF4-FFF2-40B4-BE49-F238E27FC236}">
                <a16:creationId xmlns:a16="http://schemas.microsoft.com/office/drawing/2014/main" id="{C6376D8E-D4AE-934B-B500-E11F86158FE7}"/>
              </a:ext>
            </a:extLst>
          </p:cNvPr>
          <p:cNvSpPr>
            <a:spLocks noGrp="1"/>
          </p:cNvSpPr>
          <p:nvPr>
            <p:ph type="ftr" sz="quarter" idx="3"/>
          </p:nvPr>
        </p:nvSpPr>
        <p:spPr>
          <a:xfrm>
            <a:off x="1400287" y="6572013"/>
            <a:ext cx="9391426" cy="285987"/>
          </a:xfrm>
          <a:prstGeom prst="rect">
            <a:avLst/>
          </a:prstGeom>
        </p:spPr>
        <p:txBody>
          <a:bodyPr vert="horz" lIns="45720" tIns="45720" rIns="45720" bIns="45720" rtlCol="0" anchor="ctr">
            <a:normAutofit/>
          </a:bodyPr>
          <a:lstStyle>
            <a:lvl1pPr algn="ctr">
              <a:defRPr sz="1000" b="0" i="0">
                <a:solidFill>
                  <a:schemeClr val="bg1">
                    <a:lumMod val="50000"/>
                  </a:schemeClr>
                </a:solidFill>
                <a:latin typeface="Open Sans" panose="020B0606030504020204" pitchFamily="34" charset="0"/>
              </a:defRPr>
            </a:lvl1pPr>
          </a:lstStyle>
          <a:p>
            <a:r>
              <a:rPr lang="en-US"/>
              <a:t>FOOTER</a:t>
            </a:r>
          </a:p>
        </p:txBody>
      </p:sp>
    </p:spTree>
    <p:extLst>
      <p:ext uri="{BB962C8B-B14F-4D97-AF65-F5344CB8AC3E}">
        <p14:creationId xmlns:p14="http://schemas.microsoft.com/office/powerpoint/2010/main" val="30478565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FFDE38-BB49-559A-577B-A9BAFCC8D08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33F309D-5D5C-F07F-B57D-19514BEA24E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DC3ACD-A633-B16C-B577-353436A058E0}"/>
              </a:ext>
            </a:extLst>
          </p:cNvPr>
          <p:cNvSpPr>
            <a:spLocks noGrp="1"/>
          </p:cNvSpPr>
          <p:nvPr>
            <p:ph type="dt" sz="half" idx="10"/>
          </p:nvPr>
        </p:nvSpPr>
        <p:spPr/>
        <p:txBody>
          <a:bodyPr/>
          <a:lstStyle/>
          <a:p>
            <a:fld id="{DDFC59B6-DB58-4C28-BDC9-CE0886A8366F}" type="datetimeFigureOut">
              <a:rPr lang="en-US" smtClean="0"/>
              <a:t>8/5/2024</a:t>
            </a:fld>
            <a:endParaRPr lang="en-US"/>
          </a:p>
        </p:txBody>
      </p:sp>
      <p:sp>
        <p:nvSpPr>
          <p:cNvPr id="5" name="Footer Placeholder 4">
            <a:extLst>
              <a:ext uri="{FF2B5EF4-FFF2-40B4-BE49-F238E27FC236}">
                <a16:creationId xmlns:a16="http://schemas.microsoft.com/office/drawing/2014/main" id="{6D010694-C5D9-1A30-7D30-0328AE611F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D3B1DE-28CC-F700-768C-882829C9475F}"/>
              </a:ext>
            </a:extLst>
          </p:cNvPr>
          <p:cNvSpPr>
            <a:spLocks noGrp="1"/>
          </p:cNvSpPr>
          <p:nvPr>
            <p:ph type="sldNum" sz="quarter" idx="12"/>
          </p:nvPr>
        </p:nvSpPr>
        <p:spPr/>
        <p:txBody>
          <a:bodyPr/>
          <a:lstStyle/>
          <a:p>
            <a:fld id="{DD5DDA63-A8C0-4FDC-8A49-783D6755D750}" type="slidenum">
              <a:rPr lang="en-US" smtClean="0"/>
              <a:t>‹#›</a:t>
            </a:fld>
            <a:endParaRPr lang="en-US"/>
          </a:p>
        </p:txBody>
      </p:sp>
    </p:spTree>
    <p:extLst>
      <p:ext uri="{BB962C8B-B14F-4D97-AF65-F5344CB8AC3E}">
        <p14:creationId xmlns:p14="http://schemas.microsoft.com/office/powerpoint/2010/main" val="3870901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60C7CF-B77B-4750-AE0F-12065D7C6FB4}"/>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3BA8809A-CE85-4DF9-BEA4-B6040D9EEA9E}"/>
              </a:ext>
            </a:extLst>
          </p:cNvPr>
          <p:cNvSpPr>
            <a:spLocks noGrp="1"/>
          </p:cNvSpPr>
          <p:nvPr>
            <p:ph type="sldNum" sz="quarter" idx="10"/>
          </p:nvPr>
        </p:nvSpPr>
        <p:spPr/>
        <p:txBody>
          <a:bodyPr/>
          <a:lstStyle/>
          <a:p>
            <a:pPr algn="ctr"/>
            <a:fld id="{F6B149FD-26F7-3645-B4E7-BA8B8CC5EEA8}" type="slidenum">
              <a:rPr lang="en-US" smtClean="0"/>
              <a:pPr algn="ctr"/>
              <a:t>‹#›</a:t>
            </a:fld>
            <a:endParaRPr lang="en-US"/>
          </a:p>
        </p:txBody>
      </p:sp>
      <p:sp>
        <p:nvSpPr>
          <p:cNvPr id="4" name="Date Placeholder 3">
            <a:extLst>
              <a:ext uri="{FF2B5EF4-FFF2-40B4-BE49-F238E27FC236}">
                <a16:creationId xmlns:a16="http://schemas.microsoft.com/office/drawing/2014/main" id="{E4AB78F8-8BE2-445B-AB51-ADFEF6DB0873}"/>
              </a:ext>
            </a:extLst>
          </p:cNvPr>
          <p:cNvSpPr>
            <a:spLocks noGrp="1"/>
          </p:cNvSpPr>
          <p:nvPr>
            <p:ph type="dt" sz="half" idx="11"/>
          </p:nvPr>
        </p:nvSpPr>
        <p:spPr/>
        <p:txBody>
          <a:bodyPr/>
          <a:lstStyle/>
          <a:p>
            <a:fld id="{DC07D2C2-EEDA-094F-A4D5-546DE82D3808}" type="datetimeFigureOut">
              <a:rPr lang="en-US" smtClean="0"/>
              <a:pPr/>
              <a:t>8/5/2024</a:t>
            </a:fld>
            <a:endParaRPr lang="en-US"/>
          </a:p>
        </p:txBody>
      </p:sp>
      <p:sp>
        <p:nvSpPr>
          <p:cNvPr id="5" name="Footer Placeholder 4">
            <a:extLst>
              <a:ext uri="{FF2B5EF4-FFF2-40B4-BE49-F238E27FC236}">
                <a16:creationId xmlns:a16="http://schemas.microsoft.com/office/drawing/2014/main" id="{629ECA33-9330-4B58-B6AB-66B830901344}"/>
              </a:ext>
            </a:extLst>
          </p:cNvPr>
          <p:cNvSpPr>
            <a:spLocks noGrp="1"/>
          </p:cNvSpPr>
          <p:nvPr>
            <p:ph type="ftr" sz="quarter" idx="12"/>
          </p:nvPr>
        </p:nvSpPr>
        <p:spPr/>
        <p:txBody>
          <a:bodyPr/>
          <a:lstStyle/>
          <a:p>
            <a:r>
              <a:rPr lang="en-US"/>
              <a:t>FOOTER</a:t>
            </a:r>
          </a:p>
        </p:txBody>
      </p:sp>
      <p:sp>
        <p:nvSpPr>
          <p:cNvPr id="7" name="Content Placeholder 2">
            <a:extLst>
              <a:ext uri="{FF2B5EF4-FFF2-40B4-BE49-F238E27FC236}">
                <a16:creationId xmlns:a16="http://schemas.microsoft.com/office/drawing/2014/main" id="{2D07A1B4-BB27-45F3-94D5-2EE1FC2815AC}"/>
              </a:ext>
            </a:extLst>
          </p:cNvPr>
          <p:cNvSpPr>
            <a:spLocks noGrp="1"/>
          </p:cNvSpPr>
          <p:nvPr>
            <p:ph idx="1" hasCustomPrompt="1"/>
          </p:nvPr>
        </p:nvSpPr>
        <p:spPr>
          <a:xfrm>
            <a:off x="439947" y="1086928"/>
            <a:ext cx="11309230" cy="5161471"/>
          </a:xfrm>
          <a:prstGeom prst="rect">
            <a:avLst/>
          </a:prstGeom>
        </p:spPr>
        <p:txBody>
          <a:bodyPr/>
          <a:lstStyle>
            <a:lvl1pPr>
              <a:lnSpc>
                <a:spcPct val="100000"/>
              </a:lnSpc>
              <a:spcBef>
                <a:spcPts val="600"/>
              </a:spcBef>
              <a:defRPr b="0" i="0">
                <a:latin typeface="Open Sans" panose="020B0606030504020204" pitchFamily="34" charset="0"/>
                <a:ea typeface="Open Sans" panose="020B0606030504020204" pitchFamily="34" charset="0"/>
                <a:cs typeface="Open Sans" panose="020B0606030504020204" pitchFamily="34" charset="0"/>
              </a:defRPr>
            </a:lvl1pPr>
            <a:lvl2pPr>
              <a:lnSpc>
                <a:spcPct val="100000"/>
              </a:lnSpc>
              <a:defRPr b="0" i="0">
                <a:latin typeface="Open Sans" panose="020B0606030504020204" pitchFamily="34" charset="0"/>
                <a:ea typeface="Open Sans" panose="020B0606030504020204" pitchFamily="34" charset="0"/>
                <a:cs typeface="Open Sans" panose="020B0606030504020204" pitchFamily="34" charset="0"/>
              </a:defRPr>
            </a:lvl2pPr>
            <a:lvl3pPr>
              <a:lnSpc>
                <a:spcPct val="100000"/>
              </a:lnSpc>
              <a:defRPr b="0" i="0">
                <a:latin typeface="Open Sans" panose="020B0606030504020204" pitchFamily="34" charset="0"/>
                <a:ea typeface="Open Sans" panose="020B0606030504020204" pitchFamily="34" charset="0"/>
                <a:cs typeface="Open Sans" panose="020B0606030504020204" pitchFamily="34" charset="0"/>
              </a:defRPr>
            </a:lvl3pPr>
            <a:lvl4pPr>
              <a:lnSpc>
                <a:spcPct val="100000"/>
              </a:lnSpc>
              <a:defRPr b="0" i="0">
                <a:latin typeface="Open Sans" panose="020B0606030504020204" pitchFamily="34" charset="0"/>
                <a:ea typeface="Open Sans" panose="020B0606030504020204" pitchFamily="34" charset="0"/>
                <a:cs typeface="Open Sans" panose="020B0606030504020204" pitchFamily="34" charset="0"/>
              </a:defRPr>
            </a:lvl4pPr>
            <a:lvl5pPr>
              <a:lnSpc>
                <a:spcPct val="100000"/>
              </a:lnSpc>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359681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2_Title_Slide_NM&amp;CA_UU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1" name="TextBox 30">
            <a:extLst>
              <a:ext uri="{FF2B5EF4-FFF2-40B4-BE49-F238E27FC236}">
                <a16:creationId xmlns:a16="http://schemas.microsoft.com/office/drawing/2014/main" id="{2405A7D0-A065-44E8-BD31-2D1AF2D5E0D2}"/>
              </a:ext>
            </a:extLst>
          </p:cNvPr>
          <p:cNvSpPr txBox="1"/>
          <p:nvPr userDrawn="1"/>
        </p:nvSpPr>
        <p:spPr>
          <a:xfrm>
            <a:off x="10193121" y="5382134"/>
            <a:ext cx="1998880" cy="1200329"/>
          </a:xfrm>
          <a:prstGeom prst="rect">
            <a:avLst/>
          </a:prstGeom>
          <a:noFill/>
        </p:spPr>
        <p:txBody>
          <a:bodyPr wrap="square" rtlCol="0">
            <a:spAutoFit/>
          </a:bodyPr>
          <a:lstStyle/>
          <a:p>
            <a:pPr algn="ctr"/>
            <a:r>
              <a:rPr lang="en-US" sz="800" b="0" i="0" u="none" strike="noStrike" kern="1200">
                <a:solidFill>
                  <a:schemeClr val="bg1"/>
                </a:solidFill>
                <a:effectLst/>
                <a:latin typeface="Open Sans" panose="020B0606030504020204" pitchFamily="34" charset="0"/>
                <a:ea typeface="+mn-ea"/>
                <a:cs typeface="+mn-cs"/>
              </a:rPr>
              <a:t>Sandia National Laboratories is a </a:t>
            </a:r>
            <a:r>
              <a:rPr lang="en-US" sz="800" b="0" i="0" u="none" strike="noStrike" kern="1200" err="1">
                <a:solidFill>
                  <a:schemeClr val="bg1"/>
                </a:solidFill>
                <a:effectLst/>
                <a:latin typeface="Open Sans" panose="020B0606030504020204" pitchFamily="34" charset="0"/>
                <a:ea typeface="+mn-ea"/>
                <a:cs typeface="+mn-cs"/>
              </a:rPr>
              <a:t>multimission</a:t>
            </a:r>
            <a:r>
              <a:rPr lang="en-US" sz="800" b="0" i="0" u="none" strike="noStrike" kern="1200">
                <a:solidFill>
                  <a:schemeClr val="bg1"/>
                </a:solidFill>
                <a:effectLst/>
                <a:latin typeface="Open Sans" panose="020B0606030504020204" pitchFamily="34" charset="0"/>
                <a:ea typeface="+mn-ea"/>
                <a:cs typeface="+mn-cs"/>
              </a:rPr>
              <a:t> laboratory managed and operated by National Technology &amp; Engineering Solutions of Sandia, LLC, a wholly owned subsidiary of Honeywell International Inc., for the U.S. Department of Energy’s National Nuclear Security Administration under contract DE-NA0003525.</a:t>
            </a:r>
            <a:endParaRPr lang="en-US" sz="800" b="0" i="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2" name="Picture Placeholder 30">
            <a:extLst>
              <a:ext uri="{FF2B5EF4-FFF2-40B4-BE49-F238E27FC236}">
                <a16:creationId xmlns:a16="http://schemas.microsoft.com/office/drawing/2014/main" id="{F1AEF7CB-72B7-B743-A375-6E9BEACA8799}"/>
              </a:ext>
            </a:extLst>
          </p:cNvPr>
          <p:cNvSpPr>
            <a:spLocks noGrp="1"/>
          </p:cNvSpPr>
          <p:nvPr>
            <p:ph type="pic" sz="quarter" idx="17" hasCustomPrompt="1"/>
          </p:nvPr>
        </p:nvSpPr>
        <p:spPr>
          <a:xfrm>
            <a:off x="2732140" y="2921104"/>
            <a:ext cx="1302311" cy="914400"/>
          </a:xfrm>
          <a:prstGeom prst="rect">
            <a:avLst/>
          </a:prstGeom>
        </p:spPr>
        <p:txBody>
          <a:bodyPr/>
          <a:lstStyle>
            <a:lvl1pPr marL="0" indent="0">
              <a:buFontTx/>
              <a:buNone/>
              <a:defRPr sz="1200" b="0" i="0">
                <a:latin typeface="Open Sans" panose="020B0606030504020204" pitchFamily="34" charset="0"/>
                <a:ea typeface="Open Sans" panose="020B0606030504020204" pitchFamily="34" charset="0"/>
                <a:cs typeface="Open Sans" panose="020B0606030504020204" pitchFamily="34" charset="0"/>
              </a:defRPr>
            </a:lvl1pPr>
          </a:lstStyle>
          <a:p>
            <a:r>
              <a:rPr lang="en-US"/>
              <a:t>Click icon to add image</a:t>
            </a:r>
          </a:p>
        </p:txBody>
      </p:sp>
      <p:sp>
        <p:nvSpPr>
          <p:cNvPr id="34" name="Picture Placeholder 32">
            <a:extLst>
              <a:ext uri="{FF2B5EF4-FFF2-40B4-BE49-F238E27FC236}">
                <a16:creationId xmlns:a16="http://schemas.microsoft.com/office/drawing/2014/main" id="{34437CB5-4FD1-BD4C-9E3F-DE0347134F2E}"/>
              </a:ext>
            </a:extLst>
          </p:cNvPr>
          <p:cNvSpPr>
            <a:spLocks noGrp="1"/>
          </p:cNvSpPr>
          <p:nvPr>
            <p:ph type="pic" sz="quarter" idx="18" hasCustomPrompt="1"/>
          </p:nvPr>
        </p:nvSpPr>
        <p:spPr>
          <a:xfrm>
            <a:off x="791894" y="2921104"/>
            <a:ext cx="1828800" cy="914400"/>
          </a:xfrm>
          <a:prstGeom prst="rect">
            <a:avLst/>
          </a:prstGeom>
        </p:spPr>
        <p:txBody>
          <a:bodyPr/>
          <a:lstStyle>
            <a:lvl1pPr marL="0" indent="0" algn="l">
              <a:buFontTx/>
              <a:buNone/>
              <a:defRPr sz="1200" b="0" i="0">
                <a:latin typeface="Open Sans" panose="020B0606030504020204" pitchFamily="34" charset="0"/>
                <a:ea typeface="Open Sans" panose="020B0606030504020204" pitchFamily="34" charset="0"/>
                <a:cs typeface="Open Sans" panose="020B0606030504020204" pitchFamily="34" charset="0"/>
              </a:defRPr>
            </a:lvl1pPr>
          </a:lstStyle>
          <a:p>
            <a:r>
              <a:rPr lang="en-US"/>
              <a:t>Click icon to add image</a:t>
            </a:r>
          </a:p>
        </p:txBody>
      </p:sp>
      <p:sp>
        <p:nvSpPr>
          <p:cNvPr id="36" name="Picture Placeholder 34">
            <a:extLst>
              <a:ext uri="{FF2B5EF4-FFF2-40B4-BE49-F238E27FC236}">
                <a16:creationId xmlns:a16="http://schemas.microsoft.com/office/drawing/2014/main" id="{7D39CEF2-EAFF-1F4F-8C1B-1AFC16A91F45}"/>
              </a:ext>
            </a:extLst>
          </p:cNvPr>
          <p:cNvSpPr>
            <a:spLocks noGrp="1"/>
          </p:cNvSpPr>
          <p:nvPr>
            <p:ph type="pic" sz="quarter" idx="19" hasCustomPrompt="1"/>
          </p:nvPr>
        </p:nvSpPr>
        <p:spPr>
          <a:xfrm>
            <a:off x="4145897" y="2921104"/>
            <a:ext cx="2167575" cy="914400"/>
          </a:xfrm>
          <a:prstGeom prst="rect">
            <a:avLst/>
          </a:prstGeom>
        </p:spPr>
        <p:txBody>
          <a:bodyPr/>
          <a:lstStyle>
            <a:lvl1pPr>
              <a:buFontTx/>
              <a:buNone/>
              <a:defRPr sz="1200" b="0" i="0">
                <a:latin typeface="Open Sans" panose="020B0606030504020204" pitchFamily="34" charset="0"/>
                <a:ea typeface="Open Sans" panose="020B0606030504020204" pitchFamily="34" charset="0"/>
                <a:cs typeface="Open Sans" panose="020B0606030504020204" pitchFamily="34" charset="0"/>
              </a:defRPr>
            </a:lvl1pPr>
          </a:lstStyle>
          <a:p>
            <a:r>
              <a:rPr lang="en-US"/>
              <a:t>Click icon to add image</a:t>
            </a:r>
          </a:p>
        </p:txBody>
      </p:sp>
      <p:sp>
        <p:nvSpPr>
          <p:cNvPr id="37" name="Picture Placeholder 18">
            <a:extLst>
              <a:ext uri="{FF2B5EF4-FFF2-40B4-BE49-F238E27FC236}">
                <a16:creationId xmlns:a16="http://schemas.microsoft.com/office/drawing/2014/main" id="{55971632-141A-4A41-AE8A-7917773F35A5}"/>
              </a:ext>
            </a:extLst>
          </p:cNvPr>
          <p:cNvSpPr>
            <a:spLocks noGrp="1"/>
          </p:cNvSpPr>
          <p:nvPr>
            <p:ph type="pic" sz="quarter" idx="14" hasCustomPrompt="1"/>
          </p:nvPr>
        </p:nvSpPr>
        <p:spPr>
          <a:xfrm>
            <a:off x="7565571" y="1342125"/>
            <a:ext cx="2623459" cy="1461583"/>
          </a:xfrm>
          <a:prstGeom prst="rect">
            <a:avLst/>
          </a:prstGeom>
        </p:spPr>
        <p:txBody>
          <a:bodyPr/>
          <a:lstStyle>
            <a:lvl1pPr algn="ctr">
              <a:buFontTx/>
              <a:buNone/>
              <a:defRPr sz="18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icon to add image</a:t>
            </a:r>
          </a:p>
        </p:txBody>
      </p:sp>
      <p:sp>
        <p:nvSpPr>
          <p:cNvPr id="38" name="Picture Placeholder 30">
            <a:extLst>
              <a:ext uri="{FF2B5EF4-FFF2-40B4-BE49-F238E27FC236}">
                <a16:creationId xmlns:a16="http://schemas.microsoft.com/office/drawing/2014/main" id="{3A1840DD-E6D4-FF44-BEE3-04222F6806E5}"/>
              </a:ext>
            </a:extLst>
          </p:cNvPr>
          <p:cNvSpPr>
            <a:spLocks noGrp="1"/>
          </p:cNvSpPr>
          <p:nvPr>
            <p:ph type="pic" sz="quarter" idx="20" hasCustomPrompt="1"/>
          </p:nvPr>
        </p:nvSpPr>
        <p:spPr>
          <a:xfrm>
            <a:off x="6424919" y="2921812"/>
            <a:ext cx="1135118" cy="914400"/>
          </a:xfrm>
          <a:prstGeom prst="rect">
            <a:avLst/>
          </a:prstGeom>
        </p:spPr>
        <p:txBody>
          <a:bodyPr/>
          <a:lstStyle>
            <a:lvl1pPr marL="0" indent="0">
              <a:buFontTx/>
              <a:buNone/>
              <a:defRPr sz="1200" b="0" i="0">
                <a:latin typeface="Open Sans" panose="020B0606030504020204" pitchFamily="34" charset="0"/>
                <a:ea typeface="Open Sans" panose="020B0606030504020204" pitchFamily="34" charset="0"/>
                <a:cs typeface="Open Sans" panose="020B0606030504020204" pitchFamily="34" charset="0"/>
              </a:defRPr>
            </a:lvl1pPr>
          </a:lstStyle>
          <a:p>
            <a:r>
              <a:rPr lang="en-US"/>
              <a:t>Click icon to add image</a:t>
            </a:r>
          </a:p>
        </p:txBody>
      </p:sp>
      <p:sp>
        <p:nvSpPr>
          <p:cNvPr id="16" name="Title 1">
            <a:extLst>
              <a:ext uri="{FF2B5EF4-FFF2-40B4-BE49-F238E27FC236}">
                <a16:creationId xmlns:a16="http://schemas.microsoft.com/office/drawing/2014/main" id="{6A640D0C-6768-054F-A9E5-72433DED96A0}"/>
              </a:ext>
            </a:extLst>
          </p:cNvPr>
          <p:cNvSpPr>
            <a:spLocks noGrp="1"/>
          </p:cNvSpPr>
          <p:nvPr>
            <p:ph type="ctrTitle" hasCustomPrompt="1"/>
          </p:nvPr>
        </p:nvSpPr>
        <p:spPr>
          <a:xfrm>
            <a:off x="773147" y="1194099"/>
            <a:ext cx="6351553" cy="1727005"/>
          </a:xfrm>
        </p:spPr>
        <p:txBody>
          <a:bodyPr lIns="0" tIns="91440" rIns="0" bIns="91440" anchor="ctr">
            <a:normAutofit/>
          </a:bodyPr>
          <a:lstStyle>
            <a:lvl1pPr algn="l">
              <a:lnSpc>
                <a:spcPts val="3700"/>
              </a:lnSpc>
              <a:defRPr sz="3600" b="0" i="0" spc="31" baseline="0">
                <a:solidFill>
                  <a:schemeClr val="bg1"/>
                </a:solidFill>
                <a:latin typeface="+mj-lt"/>
                <a:ea typeface="Open Sans SemiBold" panose="020B0606030504020204" pitchFamily="34" charset="0"/>
                <a:cs typeface="Open Sans SemiBold" panose="020B0606030504020204" pitchFamily="34" charset="0"/>
              </a:defRPr>
            </a:lvl1pPr>
          </a:lstStyle>
          <a:p>
            <a:r>
              <a:rPr lang="en-US"/>
              <a:t>Click to add title</a:t>
            </a:r>
          </a:p>
        </p:txBody>
      </p:sp>
      <p:sp>
        <p:nvSpPr>
          <p:cNvPr id="17" name="Text Placeholder 24">
            <a:extLst>
              <a:ext uri="{FF2B5EF4-FFF2-40B4-BE49-F238E27FC236}">
                <a16:creationId xmlns:a16="http://schemas.microsoft.com/office/drawing/2014/main" id="{49EC6533-A0BD-5E46-AF14-AB8CC26AA90C}"/>
              </a:ext>
            </a:extLst>
          </p:cNvPr>
          <p:cNvSpPr>
            <a:spLocks noGrp="1"/>
          </p:cNvSpPr>
          <p:nvPr>
            <p:ph type="body" sz="quarter" idx="15" hasCustomPrompt="1"/>
          </p:nvPr>
        </p:nvSpPr>
        <p:spPr>
          <a:xfrm>
            <a:off x="10286421" y="6586868"/>
            <a:ext cx="1828800" cy="136525"/>
          </a:xfrm>
        </p:spPr>
        <p:txBody>
          <a:bodyPr lIns="0" tIns="0" rIns="0" bIns="0">
            <a:normAutofit/>
          </a:bodyPr>
          <a:lstStyle>
            <a:lvl1pPr marL="0" indent="0" algn="ctr">
              <a:buNone/>
              <a:defRPr sz="8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ADD SAND XXXX-XXXX P</a:t>
            </a:r>
          </a:p>
        </p:txBody>
      </p:sp>
      <p:sp>
        <p:nvSpPr>
          <p:cNvPr id="18" name="Subtitle 2">
            <a:extLst>
              <a:ext uri="{FF2B5EF4-FFF2-40B4-BE49-F238E27FC236}">
                <a16:creationId xmlns:a16="http://schemas.microsoft.com/office/drawing/2014/main" id="{B7B0D49C-82E5-0B42-A64F-A7234DA2B09F}"/>
              </a:ext>
            </a:extLst>
          </p:cNvPr>
          <p:cNvSpPr>
            <a:spLocks noGrp="1"/>
          </p:cNvSpPr>
          <p:nvPr>
            <p:ph type="subTitle" idx="1" hasCustomPrompt="1"/>
          </p:nvPr>
        </p:nvSpPr>
        <p:spPr>
          <a:xfrm>
            <a:off x="773147" y="4142965"/>
            <a:ext cx="6351553" cy="914399"/>
          </a:xfrm>
        </p:spPr>
        <p:txBody>
          <a:bodyPr lIns="0" tIns="0" rIns="0" bIns="0" anchor="b">
            <a:normAutofit/>
          </a:bodyPr>
          <a:lstStyle>
            <a:lvl1pPr marL="0" indent="0" algn="l">
              <a:buNone/>
              <a:defRPr sz="1800" b="0" i="0" cap="none" spc="200" baseline="0">
                <a:solidFill>
                  <a:schemeClr val="accent1">
                    <a:lumMod val="40000"/>
                    <a:lumOff val="60000"/>
                  </a:schemeClr>
                </a:solidFill>
                <a:latin typeface="Open Sans" panose="020B0606030504020204" pitchFamily="34" charset="0"/>
                <a:ea typeface="Open Sans" panose="020B0606030504020204" pitchFamily="34" charset="0"/>
                <a:cs typeface="Open Sans" panose="020B0606030504020204" pitchFamily="34" charset="0"/>
              </a:defRPr>
            </a:lvl1pPr>
            <a:lvl2pPr marL="457178" indent="0" algn="ctr">
              <a:buNone/>
              <a:defRPr sz="2400"/>
            </a:lvl2pPr>
            <a:lvl3pPr marL="914354" indent="0" algn="ctr">
              <a:buNone/>
              <a:defRPr sz="2400"/>
            </a:lvl3pPr>
            <a:lvl4pPr marL="1371532" indent="0" algn="ctr">
              <a:buNone/>
              <a:defRPr sz="2000"/>
            </a:lvl4pPr>
            <a:lvl5pPr marL="1828709" indent="0" algn="ctr">
              <a:buNone/>
              <a:defRPr sz="2000"/>
            </a:lvl5pPr>
            <a:lvl6pPr marL="2285886" indent="0" algn="ctr">
              <a:buNone/>
              <a:defRPr sz="2000"/>
            </a:lvl6pPr>
            <a:lvl7pPr marL="2743062" indent="0" algn="ctr">
              <a:buNone/>
              <a:defRPr sz="2000"/>
            </a:lvl7pPr>
            <a:lvl8pPr marL="3200240" indent="0" algn="ctr">
              <a:buNone/>
              <a:defRPr sz="2000"/>
            </a:lvl8pPr>
            <a:lvl9pPr marL="3657418" indent="0" algn="ctr">
              <a:buNone/>
              <a:defRPr sz="2000"/>
            </a:lvl9pPr>
          </a:lstStyle>
          <a:p>
            <a:r>
              <a:rPr lang="en-US"/>
              <a:t>CLICK TO ADD PRESENTER/AUTHOR NAMES</a:t>
            </a:r>
          </a:p>
        </p:txBody>
      </p:sp>
      <p:sp>
        <p:nvSpPr>
          <p:cNvPr id="19" name="Text Placeholder 4">
            <a:extLst>
              <a:ext uri="{FF2B5EF4-FFF2-40B4-BE49-F238E27FC236}">
                <a16:creationId xmlns:a16="http://schemas.microsoft.com/office/drawing/2014/main" id="{044566E6-F23A-E842-B04D-8E74C1E5C088}"/>
              </a:ext>
            </a:extLst>
          </p:cNvPr>
          <p:cNvSpPr>
            <a:spLocks noGrp="1"/>
          </p:cNvSpPr>
          <p:nvPr>
            <p:ph type="body" sz="quarter" idx="22" hasCustomPrompt="1"/>
          </p:nvPr>
        </p:nvSpPr>
        <p:spPr>
          <a:xfrm>
            <a:off x="773147" y="5382133"/>
            <a:ext cx="6351553" cy="1142491"/>
          </a:xfrm>
        </p:spPr>
        <p:txBody>
          <a:bodyPr lIns="0" tIns="0" rIns="0" bIns="0"/>
          <a:lstStyle>
            <a:lvl1pPr>
              <a:buFontTx/>
              <a:buNone/>
              <a:defRPr sz="1400" b="0" i="0">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add date, location, or additional content</a:t>
            </a:r>
          </a:p>
        </p:txBody>
      </p:sp>
      <p:pic>
        <p:nvPicPr>
          <p:cNvPr id="12" name="Picture 11">
            <a:extLst>
              <a:ext uri="{FF2B5EF4-FFF2-40B4-BE49-F238E27FC236}">
                <a16:creationId xmlns:a16="http://schemas.microsoft.com/office/drawing/2014/main" id="{4509C096-9973-EF42-BC88-D6ADDE589AE2}"/>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932928" y="206264"/>
            <a:ext cx="1899562" cy="827777"/>
          </a:xfrm>
          <a:prstGeom prst="rect">
            <a:avLst/>
          </a:prstGeom>
        </p:spPr>
      </p:pic>
      <p:pic>
        <p:nvPicPr>
          <p:cNvPr id="13" name="Picture 12">
            <a:extLst>
              <a:ext uri="{FF2B5EF4-FFF2-40B4-BE49-F238E27FC236}">
                <a16:creationId xmlns:a16="http://schemas.microsoft.com/office/drawing/2014/main" id="{7B30676C-5F7C-9C42-9914-B73F06BACB0C}"/>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p:blipFill>
        <p:spPr>
          <a:xfrm>
            <a:off x="10272826" y="5073548"/>
            <a:ext cx="1863045" cy="257655"/>
          </a:xfrm>
          <a:prstGeom prst="rect">
            <a:avLst/>
          </a:prstGeom>
        </p:spPr>
      </p:pic>
    </p:spTree>
    <p:extLst>
      <p:ext uri="{BB962C8B-B14F-4D97-AF65-F5344CB8AC3E}">
        <p14:creationId xmlns:p14="http://schemas.microsoft.com/office/powerpoint/2010/main" val="1638770485"/>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2_Section_Break_NM&amp;CA_UU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Subtitle 2">
            <a:extLst>
              <a:ext uri="{FF2B5EF4-FFF2-40B4-BE49-F238E27FC236}">
                <a16:creationId xmlns:a16="http://schemas.microsoft.com/office/drawing/2014/main" id="{0F807EE3-5A7B-7B43-9CD9-05809754EE92}"/>
              </a:ext>
            </a:extLst>
          </p:cNvPr>
          <p:cNvSpPr>
            <a:spLocks noGrp="1"/>
          </p:cNvSpPr>
          <p:nvPr>
            <p:ph type="subTitle" idx="1" hasCustomPrompt="1"/>
          </p:nvPr>
        </p:nvSpPr>
        <p:spPr>
          <a:xfrm>
            <a:off x="4130694" y="5064546"/>
            <a:ext cx="7070704" cy="993354"/>
          </a:xfrm>
        </p:spPr>
        <p:txBody>
          <a:bodyPr lIns="0" rIns="0">
            <a:normAutofit/>
          </a:bodyPr>
          <a:lstStyle>
            <a:lvl1pPr marL="0" indent="0" algn="l">
              <a:buNone/>
              <a:defRPr sz="1800" b="0" i="0" cap="none" spc="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178" indent="0" algn="ctr">
              <a:buNone/>
              <a:defRPr sz="2400"/>
            </a:lvl2pPr>
            <a:lvl3pPr marL="914354" indent="0" algn="ctr">
              <a:buNone/>
              <a:defRPr sz="2400"/>
            </a:lvl3pPr>
            <a:lvl4pPr marL="1371532" indent="0" algn="ctr">
              <a:buNone/>
              <a:defRPr sz="2000"/>
            </a:lvl4pPr>
            <a:lvl5pPr marL="1828709" indent="0" algn="ctr">
              <a:buNone/>
              <a:defRPr sz="2000"/>
            </a:lvl5pPr>
            <a:lvl6pPr marL="2285886" indent="0" algn="ctr">
              <a:buNone/>
              <a:defRPr sz="2000"/>
            </a:lvl6pPr>
            <a:lvl7pPr marL="2743062" indent="0" algn="ctr">
              <a:buNone/>
              <a:defRPr sz="2000"/>
            </a:lvl7pPr>
            <a:lvl8pPr marL="3200240" indent="0" algn="ctr">
              <a:buNone/>
              <a:defRPr sz="2000"/>
            </a:lvl8pPr>
            <a:lvl9pPr marL="3657418" indent="0" algn="ctr">
              <a:buNone/>
              <a:defRPr sz="2000"/>
            </a:lvl9pPr>
          </a:lstStyle>
          <a:p>
            <a:r>
              <a:rPr lang="en-US"/>
              <a:t>Click to add subtitle</a:t>
            </a:r>
          </a:p>
        </p:txBody>
      </p:sp>
      <p:sp>
        <p:nvSpPr>
          <p:cNvPr id="10" name="Title 1">
            <a:extLst>
              <a:ext uri="{FF2B5EF4-FFF2-40B4-BE49-F238E27FC236}">
                <a16:creationId xmlns:a16="http://schemas.microsoft.com/office/drawing/2014/main" id="{AB80C274-88C4-EF40-AFFB-1D3EE28ABA97}"/>
              </a:ext>
            </a:extLst>
          </p:cNvPr>
          <p:cNvSpPr>
            <a:spLocks noGrp="1"/>
          </p:cNvSpPr>
          <p:nvPr>
            <p:ph type="ctrTitle" hasCustomPrompt="1"/>
          </p:nvPr>
        </p:nvSpPr>
        <p:spPr>
          <a:xfrm>
            <a:off x="4130694" y="3112607"/>
            <a:ext cx="7070706" cy="1690255"/>
          </a:xfrm>
        </p:spPr>
        <p:txBody>
          <a:bodyPr lIns="0" rIns="0" anchor="ctr">
            <a:normAutofit/>
          </a:bodyPr>
          <a:lstStyle>
            <a:lvl1pPr algn="l">
              <a:lnSpc>
                <a:spcPts val="3700"/>
              </a:lnSpc>
              <a:defRPr sz="3600" b="0" i="0" spc="31" baseline="0">
                <a:solidFill>
                  <a:schemeClr val="bg1"/>
                </a:solidFill>
                <a:latin typeface="+mj-lt"/>
                <a:ea typeface="Open Sans SemiBold" panose="020B0606030504020204" pitchFamily="34" charset="0"/>
                <a:cs typeface="Open Sans SemiBold" panose="020B0606030504020204" pitchFamily="34" charset="0"/>
              </a:defRPr>
            </a:lvl1pPr>
          </a:lstStyle>
          <a:p>
            <a:r>
              <a:rPr lang="en-US"/>
              <a:t>Click to add section title</a:t>
            </a:r>
          </a:p>
        </p:txBody>
      </p:sp>
      <p:sp>
        <p:nvSpPr>
          <p:cNvPr id="12" name="Date Placeholder 8">
            <a:extLst>
              <a:ext uri="{FF2B5EF4-FFF2-40B4-BE49-F238E27FC236}">
                <a16:creationId xmlns:a16="http://schemas.microsoft.com/office/drawing/2014/main" id="{28F9A4F9-E91B-894E-980A-89E25D983C8D}"/>
              </a:ext>
            </a:extLst>
          </p:cNvPr>
          <p:cNvSpPr>
            <a:spLocks noGrp="1"/>
          </p:cNvSpPr>
          <p:nvPr>
            <p:ph type="dt" sz="half" idx="2"/>
          </p:nvPr>
        </p:nvSpPr>
        <p:spPr>
          <a:xfrm>
            <a:off x="0" y="6572013"/>
            <a:ext cx="1088571" cy="277823"/>
          </a:xfrm>
          <a:prstGeom prst="rect">
            <a:avLst/>
          </a:prstGeom>
        </p:spPr>
        <p:txBody>
          <a:bodyPr vert="horz" lIns="91440" tIns="45720" rIns="45720" bIns="45720" rtlCol="0" anchor="ctr"/>
          <a:lstStyle>
            <a:lvl1pPr algn="l">
              <a:defRPr sz="1000" b="0" i="0">
                <a:solidFill>
                  <a:schemeClr val="bg1"/>
                </a:solidFill>
                <a:latin typeface="Open Sans" panose="020B0606030504020204" pitchFamily="34" charset="0"/>
              </a:defRPr>
            </a:lvl1pPr>
          </a:lstStyle>
          <a:p>
            <a:endParaRPr lang="en-US"/>
          </a:p>
        </p:txBody>
      </p:sp>
      <p:sp>
        <p:nvSpPr>
          <p:cNvPr id="13" name="Footer Placeholder 9">
            <a:extLst>
              <a:ext uri="{FF2B5EF4-FFF2-40B4-BE49-F238E27FC236}">
                <a16:creationId xmlns:a16="http://schemas.microsoft.com/office/drawing/2014/main" id="{9BB042E6-FFFD-3849-9A9F-1B3E03339F6B}"/>
              </a:ext>
            </a:extLst>
          </p:cNvPr>
          <p:cNvSpPr>
            <a:spLocks noGrp="1"/>
          </p:cNvSpPr>
          <p:nvPr>
            <p:ph type="ftr" sz="quarter" idx="3"/>
          </p:nvPr>
        </p:nvSpPr>
        <p:spPr>
          <a:xfrm>
            <a:off x="1400287" y="6572013"/>
            <a:ext cx="9391426" cy="285987"/>
          </a:xfrm>
          <a:prstGeom prst="rect">
            <a:avLst/>
          </a:prstGeom>
        </p:spPr>
        <p:txBody>
          <a:bodyPr vert="horz" lIns="45720" tIns="45720" rIns="45720" bIns="45720" rtlCol="0" anchor="ctr">
            <a:normAutofit/>
          </a:bodyPr>
          <a:lstStyle>
            <a:lvl1pPr algn="ctr">
              <a:defRPr sz="1000" b="0" i="0">
                <a:solidFill>
                  <a:schemeClr val="bg1"/>
                </a:solidFill>
                <a:latin typeface="Open Sans" panose="020B0606030504020204" pitchFamily="34" charset="0"/>
              </a:defRPr>
            </a:lvl1pPr>
          </a:lstStyle>
          <a:p>
            <a:endParaRPr lang="en-US"/>
          </a:p>
        </p:txBody>
      </p:sp>
    </p:spTree>
    <p:extLst>
      <p:ext uri="{BB962C8B-B14F-4D97-AF65-F5344CB8AC3E}">
        <p14:creationId xmlns:p14="http://schemas.microsoft.com/office/powerpoint/2010/main" val="3803043436"/>
      </p:ext>
    </p:extLst>
  </p:cSld>
  <p:clrMapOvr>
    <a:masterClrMapping/>
  </p:clrMapOvr>
  <p:extLst>
    <p:ext uri="{DCECCB84-F9BA-43D5-87BE-67443E8EF086}">
      <p15:sldGuideLst xmlns:p15="http://schemas.microsoft.com/office/powerpoint/2012/main">
        <p15:guide id="1" orient="horz" pos="2160">
          <p15:clr>
            <a:srgbClr val="FBAE40"/>
          </p15:clr>
        </p15:guide>
        <p15:guide id="2" pos="504">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2_Title_and_Content_UU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0648" y="359772"/>
            <a:ext cx="10480752" cy="570225"/>
          </a:xfrm>
          <a:prstGeom prst="rect">
            <a:avLst/>
          </a:prstGeom>
        </p:spPr>
        <p:txBody>
          <a:bodyPr/>
          <a:lstStyle>
            <a:lvl1pPr marL="0">
              <a:defRPr/>
            </a:lvl1pPr>
          </a:lstStyle>
          <a:p>
            <a:r>
              <a:rPr lang="en-US"/>
              <a:t>Title and Content - Click to add title</a:t>
            </a:r>
          </a:p>
        </p:txBody>
      </p:sp>
      <p:sp>
        <p:nvSpPr>
          <p:cNvPr id="3" name="Content Placeholder 2"/>
          <p:cNvSpPr>
            <a:spLocks noGrp="1"/>
          </p:cNvSpPr>
          <p:nvPr>
            <p:ph idx="1" hasCustomPrompt="1"/>
          </p:nvPr>
        </p:nvSpPr>
        <p:spPr>
          <a:xfrm>
            <a:off x="720647" y="1429233"/>
            <a:ext cx="10480751" cy="4636287"/>
          </a:xfrm>
          <a:prstGeom prst="rect">
            <a:avLst/>
          </a:prstGeom>
        </p:spPr>
        <p:txBody>
          <a:bodyPr/>
          <a:lstStyle>
            <a:lvl1pPr>
              <a:lnSpc>
                <a:spcPct val="100000"/>
              </a:lnSpc>
              <a:defRPr b="0" i="0">
                <a:latin typeface="Open Sans" panose="020B0606030504020204" pitchFamily="34" charset="0"/>
                <a:ea typeface="Open Sans" panose="020B0606030504020204" pitchFamily="34" charset="0"/>
                <a:cs typeface="Open Sans" panose="020B0606030504020204" pitchFamily="34" charset="0"/>
              </a:defRPr>
            </a:lvl1pPr>
            <a:lvl2pPr>
              <a:lnSpc>
                <a:spcPct val="100000"/>
              </a:lnSpc>
              <a:defRPr b="0" i="0">
                <a:latin typeface="Open Sans" panose="020B0606030504020204" pitchFamily="34" charset="0"/>
                <a:ea typeface="Open Sans" panose="020B0606030504020204" pitchFamily="34" charset="0"/>
                <a:cs typeface="Open Sans" panose="020B0606030504020204" pitchFamily="34" charset="0"/>
              </a:defRPr>
            </a:lvl2pPr>
            <a:lvl3pPr>
              <a:lnSpc>
                <a:spcPct val="100000"/>
              </a:lnSpc>
              <a:defRPr b="0" i="0">
                <a:latin typeface="Open Sans" panose="020B0606030504020204" pitchFamily="34" charset="0"/>
                <a:ea typeface="Open Sans" panose="020B0606030504020204" pitchFamily="34" charset="0"/>
                <a:cs typeface="Open Sans" panose="020B0606030504020204" pitchFamily="34" charset="0"/>
              </a:defRPr>
            </a:lvl3pPr>
            <a:lvl4pPr>
              <a:lnSpc>
                <a:spcPct val="100000"/>
              </a:lnSpc>
              <a:defRPr b="0" i="0">
                <a:latin typeface="Open Sans" panose="020B0606030504020204" pitchFamily="34" charset="0"/>
                <a:ea typeface="Open Sans" panose="020B0606030504020204" pitchFamily="34" charset="0"/>
                <a:cs typeface="Open Sans" panose="020B0606030504020204" pitchFamily="34" charset="0"/>
              </a:defRPr>
            </a:lvl4pPr>
            <a:lvl5pPr>
              <a:lnSpc>
                <a:spcPct val="100000"/>
              </a:lnSpc>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7">
            <a:extLst>
              <a:ext uri="{FF2B5EF4-FFF2-40B4-BE49-F238E27FC236}">
                <a16:creationId xmlns:a16="http://schemas.microsoft.com/office/drawing/2014/main" id="{84653370-8875-2C4D-A315-258AE5BBDEBE}"/>
              </a:ext>
            </a:extLst>
          </p:cNvPr>
          <p:cNvSpPr>
            <a:spLocks noGrp="1"/>
          </p:cNvSpPr>
          <p:nvPr>
            <p:ph type="sldNum" sz="quarter" idx="4"/>
          </p:nvPr>
        </p:nvSpPr>
        <p:spPr>
          <a:xfrm>
            <a:off x="0" y="356686"/>
            <a:ext cx="559397" cy="570225"/>
          </a:xfrm>
          <a:prstGeom prst="rect">
            <a:avLst/>
          </a:prstGeom>
        </p:spPr>
        <p:txBody>
          <a:bodyPr vert="horz" lIns="45720" tIns="45720" rIns="45720" bIns="45720" rtlCol="0" anchor="ctr"/>
          <a:lstStyle>
            <a:lvl1pPr algn="ctr">
              <a:defRPr sz="1400" b="0" i="0">
                <a:solidFill>
                  <a:schemeClr val="bg1"/>
                </a:solidFill>
                <a:latin typeface="Open Sans" panose="020B0606030504020204" pitchFamily="34" charset="0"/>
              </a:defRPr>
            </a:lvl1pPr>
          </a:lstStyle>
          <a:p>
            <a:fld id="{F6B149FD-26F7-3645-B4E7-BA8B8CC5EEA8}" type="slidenum">
              <a:rPr lang="en-US" smtClean="0"/>
              <a:pPr/>
              <a:t>‹#›</a:t>
            </a:fld>
            <a:endParaRPr lang="en-US"/>
          </a:p>
        </p:txBody>
      </p:sp>
      <p:sp>
        <p:nvSpPr>
          <p:cNvPr id="11" name="Date Placeholder 8">
            <a:extLst>
              <a:ext uri="{FF2B5EF4-FFF2-40B4-BE49-F238E27FC236}">
                <a16:creationId xmlns:a16="http://schemas.microsoft.com/office/drawing/2014/main" id="{60925A80-6FB1-1F4E-8281-11634B44449A}"/>
              </a:ext>
            </a:extLst>
          </p:cNvPr>
          <p:cNvSpPr>
            <a:spLocks noGrp="1"/>
          </p:cNvSpPr>
          <p:nvPr>
            <p:ph type="dt" sz="half" idx="2"/>
          </p:nvPr>
        </p:nvSpPr>
        <p:spPr>
          <a:xfrm>
            <a:off x="0" y="6572013"/>
            <a:ext cx="1088571" cy="277823"/>
          </a:xfrm>
          <a:prstGeom prst="rect">
            <a:avLst/>
          </a:prstGeom>
        </p:spPr>
        <p:txBody>
          <a:bodyPr vert="horz" lIns="91440" tIns="45720" rIns="45720" bIns="45720" rtlCol="0" anchor="ctr"/>
          <a:lstStyle>
            <a:lvl1pPr algn="l">
              <a:defRPr sz="1000" b="0" i="0">
                <a:solidFill>
                  <a:schemeClr val="bg1"/>
                </a:solidFill>
                <a:latin typeface="Open Sans" panose="020B0606030504020204" pitchFamily="34" charset="0"/>
              </a:defRPr>
            </a:lvl1pPr>
          </a:lstStyle>
          <a:p>
            <a:endParaRPr lang="en-US"/>
          </a:p>
        </p:txBody>
      </p:sp>
      <p:sp>
        <p:nvSpPr>
          <p:cNvPr id="12" name="Footer Placeholder 9">
            <a:extLst>
              <a:ext uri="{FF2B5EF4-FFF2-40B4-BE49-F238E27FC236}">
                <a16:creationId xmlns:a16="http://schemas.microsoft.com/office/drawing/2014/main" id="{C3CAD971-D42D-864F-B8DE-C3410EC67E06}"/>
              </a:ext>
            </a:extLst>
          </p:cNvPr>
          <p:cNvSpPr>
            <a:spLocks noGrp="1"/>
          </p:cNvSpPr>
          <p:nvPr>
            <p:ph type="ftr" sz="quarter" idx="3"/>
          </p:nvPr>
        </p:nvSpPr>
        <p:spPr>
          <a:xfrm>
            <a:off x="1400287" y="6572013"/>
            <a:ext cx="9391426" cy="285987"/>
          </a:xfrm>
          <a:prstGeom prst="rect">
            <a:avLst/>
          </a:prstGeom>
        </p:spPr>
        <p:txBody>
          <a:bodyPr vert="horz" lIns="45720" tIns="45720" rIns="45720" bIns="45720" rtlCol="0" anchor="ctr">
            <a:normAutofit/>
          </a:bodyPr>
          <a:lstStyle>
            <a:lvl1pPr algn="ctr">
              <a:defRPr sz="1000" b="0" i="0">
                <a:solidFill>
                  <a:schemeClr val="bg1"/>
                </a:solidFill>
                <a:latin typeface="Open Sans" panose="020B0606030504020204" pitchFamily="34" charset="0"/>
              </a:defRPr>
            </a:lvl1pPr>
          </a:lstStyle>
          <a:p>
            <a:endParaRPr lang="en-US"/>
          </a:p>
        </p:txBody>
      </p:sp>
    </p:spTree>
    <p:extLst>
      <p:ext uri="{BB962C8B-B14F-4D97-AF65-F5344CB8AC3E}">
        <p14:creationId xmlns:p14="http://schemas.microsoft.com/office/powerpoint/2010/main" val="36514172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2_Title_and_Double_Content_UU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0648" y="359772"/>
            <a:ext cx="10480752" cy="570225"/>
          </a:xfrm>
          <a:prstGeom prst="rect">
            <a:avLst/>
          </a:prstGeom>
        </p:spPr>
        <p:txBody>
          <a:bodyPr/>
          <a:lstStyle>
            <a:lvl1pPr>
              <a:defRPr/>
            </a:lvl1pPr>
          </a:lstStyle>
          <a:p>
            <a:r>
              <a:rPr lang="en-US"/>
              <a:t>Title and Double Content - Click to add title</a:t>
            </a:r>
          </a:p>
        </p:txBody>
      </p:sp>
      <p:sp>
        <p:nvSpPr>
          <p:cNvPr id="7" name="Content Placeholder 6"/>
          <p:cNvSpPr>
            <a:spLocks noGrp="1"/>
          </p:cNvSpPr>
          <p:nvPr>
            <p:ph sz="quarter" idx="13" hasCustomPrompt="1"/>
          </p:nvPr>
        </p:nvSpPr>
        <p:spPr>
          <a:xfrm>
            <a:off x="720724" y="1409700"/>
            <a:ext cx="5029200" cy="4648200"/>
          </a:xfrm>
          <a:prstGeom prst="rect">
            <a:avLst/>
          </a:prstGeom>
        </p:spPr>
        <p:txBody>
          <a:bodyPr/>
          <a:lstStyle>
            <a:lvl1pPr>
              <a:lnSpc>
                <a:spcPct val="100000"/>
              </a:lnSpc>
              <a:defRPr b="0" i="0">
                <a:latin typeface="Open Sans" panose="020B0606030504020204" pitchFamily="34" charset="0"/>
                <a:ea typeface="Open Sans" panose="020B0606030504020204" pitchFamily="34" charset="0"/>
                <a:cs typeface="Open Sans" panose="020B0606030504020204" pitchFamily="34" charset="0"/>
              </a:defRPr>
            </a:lvl1pPr>
            <a:lvl2pPr>
              <a:lnSpc>
                <a:spcPct val="100000"/>
              </a:lnSpc>
              <a:defRPr b="0" i="0">
                <a:latin typeface="Open Sans" panose="020B0606030504020204" pitchFamily="34" charset="0"/>
                <a:ea typeface="Open Sans" panose="020B0606030504020204" pitchFamily="34" charset="0"/>
                <a:cs typeface="Open Sans" panose="020B0606030504020204" pitchFamily="34" charset="0"/>
              </a:defRPr>
            </a:lvl2pPr>
            <a:lvl3pPr>
              <a:lnSpc>
                <a:spcPct val="100000"/>
              </a:lnSpc>
              <a:defRPr b="0" i="0">
                <a:latin typeface="Open Sans" panose="020B0606030504020204" pitchFamily="34" charset="0"/>
                <a:ea typeface="Open Sans" panose="020B0606030504020204" pitchFamily="34" charset="0"/>
                <a:cs typeface="Open Sans" panose="020B0606030504020204" pitchFamily="34" charset="0"/>
              </a:defRPr>
            </a:lvl3pPr>
            <a:lvl4pPr>
              <a:lnSpc>
                <a:spcPct val="100000"/>
              </a:lnSpc>
              <a:defRPr b="0" i="0">
                <a:latin typeface="Open Sans" panose="020B0606030504020204" pitchFamily="34" charset="0"/>
                <a:ea typeface="Open Sans" panose="020B0606030504020204" pitchFamily="34" charset="0"/>
                <a:cs typeface="Open Sans" panose="020B0606030504020204" pitchFamily="34" charset="0"/>
              </a:defRPr>
            </a:lvl4pPr>
            <a:lvl5pPr>
              <a:lnSpc>
                <a:spcPct val="100000"/>
              </a:lnSpc>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p:cNvSpPr>
            <a:spLocks noGrp="1"/>
          </p:cNvSpPr>
          <p:nvPr>
            <p:ph sz="quarter" idx="14" hasCustomPrompt="1"/>
          </p:nvPr>
        </p:nvSpPr>
        <p:spPr>
          <a:xfrm>
            <a:off x="6158660" y="1409700"/>
            <a:ext cx="5029200" cy="4648200"/>
          </a:xfrm>
          <a:prstGeom prst="rect">
            <a:avLst/>
          </a:prstGeo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12" name="Slide Number Placeholder 7">
            <a:extLst>
              <a:ext uri="{FF2B5EF4-FFF2-40B4-BE49-F238E27FC236}">
                <a16:creationId xmlns:a16="http://schemas.microsoft.com/office/drawing/2014/main" id="{533CBC10-5638-7E46-81C8-B530E4D766CD}"/>
              </a:ext>
            </a:extLst>
          </p:cNvPr>
          <p:cNvSpPr>
            <a:spLocks noGrp="1"/>
          </p:cNvSpPr>
          <p:nvPr>
            <p:ph type="sldNum" sz="quarter" idx="4"/>
          </p:nvPr>
        </p:nvSpPr>
        <p:spPr>
          <a:xfrm>
            <a:off x="0" y="356686"/>
            <a:ext cx="559397" cy="570225"/>
          </a:xfrm>
          <a:prstGeom prst="rect">
            <a:avLst/>
          </a:prstGeom>
        </p:spPr>
        <p:txBody>
          <a:bodyPr vert="horz" lIns="45720" tIns="45720" rIns="45720" bIns="45720" rtlCol="0" anchor="ctr"/>
          <a:lstStyle>
            <a:lvl1pPr algn="ctr">
              <a:defRPr sz="1400" b="0" i="0">
                <a:solidFill>
                  <a:schemeClr val="bg1"/>
                </a:solidFill>
                <a:latin typeface="Open Sans" panose="020B0606030504020204" pitchFamily="34" charset="0"/>
              </a:defRPr>
            </a:lvl1pPr>
          </a:lstStyle>
          <a:p>
            <a:fld id="{F6B149FD-26F7-3645-B4E7-BA8B8CC5EEA8}" type="slidenum">
              <a:rPr lang="en-US" smtClean="0"/>
              <a:pPr/>
              <a:t>‹#›</a:t>
            </a:fld>
            <a:endParaRPr lang="en-US"/>
          </a:p>
        </p:txBody>
      </p:sp>
      <p:sp>
        <p:nvSpPr>
          <p:cNvPr id="13" name="Date Placeholder 8">
            <a:extLst>
              <a:ext uri="{FF2B5EF4-FFF2-40B4-BE49-F238E27FC236}">
                <a16:creationId xmlns:a16="http://schemas.microsoft.com/office/drawing/2014/main" id="{CC0FC208-2094-5247-B442-914250E198CE}"/>
              </a:ext>
            </a:extLst>
          </p:cNvPr>
          <p:cNvSpPr>
            <a:spLocks noGrp="1"/>
          </p:cNvSpPr>
          <p:nvPr>
            <p:ph type="dt" sz="half" idx="2"/>
          </p:nvPr>
        </p:nvSpPr>
        <p:spPr>
          <a:xfrm>
            <a:off x="0" y="6572013"/>
            <a:ext cx="1088571" cy="277823"/>
          </a:xfrm>
          <a:prstGeom prst="rect">
            <a:avLst/>
          </a:prstGeom>
        </p:spPr>
        <p:txBody>
          <a:bodyPr vert="horz" lIns="91440" tIns="45720" rIns="45720" bIns="45720" rtlCol="0" anchor="ctr"/>
          <a:lstStyle>
            <a:lvl1pPr algn="l">
              <a:defRPr sz="1000" b="0" i="0">
                <a:solidFill>
                  <a:schemeClr val="bg1"/>
                </a:solidFill>
                <a:latin typeface="Open Sans" panose="020B0606030504020204" pitchFamily="34" charset="0"/>
              </a:defRPr>
            </a:lvl1pPr>
          </a:lstStyle>
          <a:p>
            <a:endParaRPr lang="en-US"/>
          </a:p>
        </p:txBody>
      </p:sp>
      <p:sp>
        <p:nvSpPr>
          <p:cNvPr id="14" name="Footer Placeholder 9">
            <a:extLst>
              <a:ext uri="{FF2B5EF4-FFF2-40B4-BE49-F238E27FC236}">
                <a16:creationId xmlns:a16="http://schemas.microsoft.com/office/drawing/2014/main" id="{93BA4CF5-05C5-E44F-BFA8-5F66D79FCD39}"/>
              </a:ext>
            </a:extLst>
          </p:cNvPr>
          <p:cNvSpPr>
            <a:spLocks noGrp="1"/>
          </p:cNvSpPr>
          <p:nvPr>
            <p:ph type="ftr" sz="quarter" idx="3"/>
          </p:nvPr>
        </p:nvSpPr>
        <p:spPr>
          <a:xfrm>
            <a:off x="1400287" y="6572013"/>
            <a:ext cx="9391426" cy="285987"/>
          </a:xfrm>
          <a:prstGeom prst="rect">
            <a:avLst/>
          </a:prstGeom>
        </p:spPr>
        <p:txBody>
          <a:bodyPr vert="horz" lIns="45720" tIns="45720" rIns="45720" bIns="45720" rtlCol="0" anchor="ctr">
            <a:normAutofit/>
          </a:bodyPr>
          <a:lstStyle>
            <a:lvl1pPr algn="ctr">
              <a:defRPr sz="1000" b="0" i="0">
                <a:solidFill>
                  <a:schemeClr val="bg1"/>
                </a:solidFill>
                <a:latin typeface="Open Sans" panose="020B0606030504020204" pitchFamily="34" charset="0"/>
              </a:defRPr>
            </a:lvl1pPr>
          </a:lstStyle>
          <a:p>
            <a:endParaRPr lang="en-US"/>
          </a:p>
        </p:txBody>
      </p:sp>
    </p:spTree>
    <p:extLst>
      <p:ext uri="{BB962C8B-B14F-4D97-AF65-F5344CB8AC3E}">
        <p14:creationId xmlns:p14="http://schemas.microsoft.com/office/powerpoint/2010/main" val="31763598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2_Title_Only_UU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0648" y="359772"/>
            <a:ext cx="10480752" cy="570225"/>
          </a:xfrm>
          <a:prstGeom prst="rect">
            <a:avLst/>
          </a:prstGeom>
        </p:spPr>
        <p:txBody>
          <a:bodyPr/>
          <a:lstStyle>
            <a:lvl1pPr>
              <a:defRPr b="0">
                <a:latin typeface="+mj-lt"/>
              </a:defRPr>
            </a:lvl1pPr>
          </a:lstStyle>
          <a:p>
            <a:r>
              <a:rPr lang="en-US"/>
              <a:t>Title Only - Click to add title</a:t>
            </a:r>
          </a:p>
        </p:txBody>
      </p:sp>
      <p:sp>
        <p:nvSpPr>
          <p:cNvPr id="9" name="Slide Number Placeholder 7">
            <a:extLst>
              <a:ext uri="{FF2B5EF4-FFF2-40B4-BE49-F238E27FC236}">
                <a16:creationId xmlns:a16="http://schemas.microsoft.com/office/drawing/2014/main" id="{D9194FF3-FB44-4F4A-BEA2-4A866309EC42}"/>
              </a:ext>
            </a:extLst>
          </p:cNvPr>
          <p:cNvSpPr>
            <a:spLocks noGrp="1"/>
          </p:cNvSpPr>
          <p:nvPr>
            <p:ph type="sldNum" sz="quarter" idx="4"/>
          </p:nvPr>
        </p:nvSpPr>
        <p:spPr>
          <a:xfrm>
            <a:off x="0" y="356686"/>
            <a:ext cx="559397" cy="570225"/>
          </a:xfrm>
          <a:prstGeom prst="rect">
            <a:avLst/>
          </a:prstGeom>
        </p:spPr>
        <p:txBody>
          <a:bodyPr vert="horz" lIns="45720" tIns="45720" rIns="45720" bIns="45720" rtlCol="0" anchor="ctr"/>
          <a:lstStyle>
            <a:lvl1pPr algn="ctr">
              <a:defRPr sz="1400" b="0" i="0">
                <a:solidFill>
                  <a:schemeClr val="bg1"/>
                </a:solidFill>
                <a:latin typeface="Open Sans" panose="020B0606030504020204" pitchFamily="34" charset="0"/>
              </a:defRPr>
            </a:lvl1pPr>
          </a:lstStyle>
          <a:p>
            <a:fld id="{F6B149FD-26F7-3645-B4E7-BA8B8CC5EEA8}" type="slidenum">
              <a:rPr lang="en-US" smtClean="0"/>
              <a:pPr/>
              <a:t>‹#›</a:t>
            </a:fld>
            <a:endParaRPr lang="en-US"/>
          </a:p>
        </p:txBody>
      </p:sp>
      <p:sp>
        <p:nvSpPr>
          <p:cNvPr id="10" name="Date Placeholder 8">
            <a:extLst>
              <a:ext uri="{FF2B5EF4-FFF2-40B4-BE49-F238E27FC236}">
                <a16:creationId xmlns:a16="http://schemas.microsoft.com/office/drawing/2014/main" id="{E5A6C9AA-8F75-6E4A-9E5F-9953F798B908}"/>
              </a:ext>
            </a:extLst>
          </p:cNvPr>
          <p:cNvSpPr>
            <a:spLocks noGrp="1"/>
          </p:cNvSpPr>
          <p:nvPr>
            <p:ph type="dt" sz="half" idx="2"/>
          </p:nvPr>
        </p:nvSpPr>
        <p:spPr>
          <a:xfrm>
            <a:off x="0" y="6572013"/>
            <a:ext cx="1088571" cy="277823"/>
          </a:xfrm>
          <a:prstGeom prst="rect">
            <a:avLst/>
          </a:prstGeom>
        </p:spPr>
        <p:txBody>
          <a:bodyPr vert="horz" lIns="91440" tIns="45720" rIns="45720" bIns="45720" rtlCol="0" anchor="ctr"/>
          <a:lstStyle>
            <a:lvl1pPr algn="l">
              <a:defRPr sz="1000" b="0" i="0">
                <a:solidFill>
                  <a:schemeClr val="bg1"/>
                </a:solidFill>
                <a:latin typeface="Open Sans" panose="020B0606030504020204" pitchFamily="34" charset="0"/>
              </a:defRPr>
            </a:lvl1pPr>
          </a:lstStyle>
          <a:p>
            <a:endParaRPr lang="en-US"/>
          </a:p>
        </p:txBody>
      </p:sp>
      <p:sp>
        <p:nvSpPr>
          <p:cNvPr id="11" name="Footer Placeholder 9">
            <a:extLst>
              <a:ext uri="{FF2B5EF4-FFF2-40B4-BE49-F238E27FC236}">
                <a16:creationId xmlns:a16="http://schemas.microsoft.com/office/drawing/2014/main" id="{8BF130D3-3334-8F4F-B697-35A9F2814C0B}"/>
              </a:ext>
            </a:extLst>
          </p:cNvPr>
          <p:cNvSpPr>
            <a:spLocks noGrp="1"/>
          </p:cNvSpPr>
          <p:nvPr>
            <p:ph type="ftr" sz="quarter" idx="3"/>
          </p:nvPr>
        </p:nvSpPr>
        <p:spPr>
          <a:xfrm>
            <a:off x="1400287" y="6572013"/>
            <a:ext cx="9391426" cy="285987"/>
          </a:xfrm>
          <a:prstGeom prst="rect">
            <a:avLst/>
          </a:prstGeom>
        </p:spPr>
        <p:txBody>
          <a:bodyPr vert="horz" lIns="45720" tIns="45720" rIns="45720" bIns="45720" rtlCol="0" anchor="ctr">
            <a:normAutofit/>
          </a:bodyPr>
          <a:lstStyle>
            <a:lvl1pPr algn="ctr">
              <a:defRPr sz="1000" b="0" i="0">
                <a:solidFill>
                  <a:schemeClr val="bg1"/>
                </a:solidFill>
                <a:latin typeface="Open Sans" panose="020B0606030504020204" pitchFamily="34" charset="0"/>
              </a:defRPr>
            </a:lvl1pPr>
          </a:lstStyle>
          <a:p>
            <a:endParaRPr lang="en-US"/>
          </a:p>
        </p:txBody>
      </p:sp>
    </p:spTree>
    <p:extLst>
      <p:ext uri="{BB962C8B-B14F-4D97-AF65-F5344CB8AC3E}">
        <p14:creationId xmlns:p14="http://schemas.microsoft.com/office/powerpoint/2010/main" val="146905236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Blank_Slide_UUR">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464946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1_Title_Slide_NM&amp;CA_UU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1" name="TextBox 30">
            <a:extLst>
              <a:ext uri="{FF2B5EF4-FFF2-40B4-BE49-F238E27FC236}">
                <a16:creationId xmlns:a16="http://schemas.microsoft.com/office/drawing/2014/main" id="{2405A7D0-A065-44E8-BD31-2D1AF2D5E0D2}"/>
              </a:ext>
            </a:extLst>
          </p:cNvPr>
          <p:cNvSpPr txBox="1"/>
          <p:nvPr userDrawn="1"/>
        </p:nvSpPr>
        <p:spPr>
          <a:xfrm>
            <a:off x="10193121" y="5382134"/>
            <a:ext cx="1998880" cy="1200329"/>
          </a:xfrm>
          <a:prstGeom prst="rect">
            <a:avLst/>
          </a:prstGeom>
          <a:noFill/>
        </p:spPr>
        <p:txBody>
          <a:bodyPr wrap="square" rtlCol="0">
            <a:spAutoFit/>
          </a:bodyPr>
          <a:lstStyle/>
          <a:p>
            <a:pPr algn="ctr"/>
            <a:r>
              <a:rPr lang="en-US" sz="800" b="0" i="0" u="none" strike="noStrike" kern="1200">
                <a:solidFill>
                  <a:schemeClr val="tx1"/>
                </a:solidFill>
                <a:effectLst/>
                <a:latin typeface="Open Sans" panose="020B0606030504020204" pitchFamily="34" charset="0"/>
                <a:ea typeface="+mn-ea"/>
                <a:cs typeface="+mn-cs"/>
              </a:rPr>
              <a:t>Sandia National Laboratories is a </a:t>
            </a:r>
            <a:r>
              <a:rPr lang="en-US" sz="800" b="0" i="0" u="none" strike="noStrike" kern="1200" err="1">
                <a:solidFill>
                  <a:schemeClr val="tx1"/>
                </a:solidFill>
                <a:effectLst/>
                <a:latin typeface="Open Sans" panose="020B0606030504020204" pitchFamily="34" charset="0"/>
                <a:ea typeface="+mn-ea"/>
                <a:cs typeface="+mn-cs"/>
              </a:rPr>
              <a:t>multimission</a:t>
            </a:r>
            <a:r>
              <a:rPr lang="en-US" sz="800" b="0" i="0" u="none" strike="noStrike" kern="1200">
                <a:solidFill>
                  <a:schemeClr val="tx1"/>
                </a:solidFill>
                <a:effectLst/>
                <a:latin typeface="Open Sans" panose="020B0606030504020204" pitchFamily="34" charset="0"/>
                <a:ea typeface="+mn-ea"/>
                <a:cs typeface="+mn-cs"/>
              </a:rPr>
              <a:t> laboratory managed and operated by National Technology &amp; Engineering Solutions of Sandia, LLC, a wholly owned subsidiary of Honeywell International Inc., for the U.S. Department of Energy’s National Nuclear Security Administration under contract DE-NA0003525.</a:t>
            </a:r>
            <a:endParaRPr lang="en-US" sz="800" b="0" i="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p:cNvSpPr>
            <a:spLocks noGrp="1"/>
          </p:cNvSpPr>
          <p:nvPr userDrawn="1">
            <p:ph type="ctrTitle" hasCustomPrompt="1"/>
          </p:nvPr>
        </p:nvSpPr>
        <p:spPr>
          <a:xfrm>
            <a:off x="773147" y="1194099"/>
            <a:ext cx="6351553" cy="1727005"/>
          </a:xfrm>
        </p:spPr>
        <p:txBody>
          <a:bodyPr lIns="0" tIns="91440" rIns="0" bIns="91440" anchor="ctr">
            <a:normAutofit/>
          </a:bodyPr>
          <a:lstStyle>
            <a:lvl1pPr algn="l">
              <a:lnSpc>
                <a:spcPts val="3700"/>
              </a:lnSpc>
              <a:defRPr sz="3600" b="0" i="0" spc="31" baseline="0">
                <a:solidFill>
                  <a:schemeClr val="bg1"/>
                </a:solidFill>
                <a:latin typeface="+mj-lt"/>
                <a:ea typeface="Open Sans SemiBold" panose="020B0606030504020204" pitchFamily="34" charset="0"/>
                <a:cs typeface="Open Sans SemiBold" panose="020B0606030504020204" pitchFamily="34" charset="0"/>
              </a:defRPr>
            </a:lvl1pPr>
          </a:lstStyle>
          <a:p>
            <a:r>
              <a:rPr lang="en-US"/>
              <a:t>Click to add title</a:t>
            </a:r>
          </a:p>
        </p:txBody>
      </p:sp>
      <p:sp>
        <p:nvSpPr>
          <p:cNvPr id="28" name="Text Placeholder 24">
            <a:extLst>
              <a:ext uri="{FF2B5EF4-FFF2-40B4-BE49-F238E27FC236}">
                <a16:creationId xmlns:a16="http://schemas.microsoft.com/office/drawing/2014/main" id="{F50582B7-4485-2444-8D1C-E899F3EE07AB}"/>
              </a:ext>
            </a:extLst>
          </p:cNvPr>
          <p:cNvSpPr>
            <a:spLocks noGrp="1"/>
          </p:cNvSpPr>
          <p:nvPr userDrawn="1">
            <p:ph type="body" sz="quarter" idx="15" hasCustomPrompt="1"/>
          </p:nvPr>
        </p:nvSpPr>
        <p:spPr>
          <a:xfrm>
            <a:off x="10286421" y="6586868"/>
            <a:ext cx="1828800" cy="136525"/>
          </a:xfrm>
        </p:spPr>
        <p:txBody>
          <a:bodyPr lIns="0" tIns="0" rIns="0" bIns="0">
            <a:normAutofit/>
          </a:bodyPr>
          <a:lstStyle>
            <a:lvl1pPr marL="0" indent="0" algn="ctr">
              <a:buNone/>
              <a:defRPr sz="800" b="1"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ADD SAND XXXX-XXXX P</a:t>
            </a:r>
          </a:p>
        </p:txBody>
      </p:sp>
      <p:sp>
        <p:nvSpPr>
          <p:cNvPr id="24" name="Subtitle 2">
            <a:extLst>
              <a:ext uri="{FF2B5EF4-FFF2-40B4-BE49-F238E27FC236}">
                <a16:creationId xmlns:a16="http://schemas.microsoft.com/office/drawing/2014/main" id="{E8D43900-98D7-A44C-A2C8-C8E5D501587A}"/>
              </a:ext>
            </a:extLst>
          </p:cNvPr>
          <p:cNvSpPr>
            <a:spLocks noGrp="1"/>
          </p:cNvSpPr>
          <p:nvPr>
            <p:ph type="subTitle" idx="1" hasCustomPrompt="1"/>
          </p:nvPr>
        </p:nvSpPr>
        <p:spPr>
          <a:xfrm>
            <a:off x="773147" y="4142965"/>
            <a:ext cx="6351553" cy="914399"/>
          </a:xfrm>
        </p:spPr>
        <p:txBody>
          <a:bodyPr lIns="0" tIns="0" rIns="0" bIns="0" anchor="b">
            <a:normAutofit/>
          </a:bodyPr>
          <a:lstStyle>
            <a:lvl1pPr marL="0" indent="0" algn="l">
              <a:buNone/>
              <a:defRPr sz="1800" b="0" i="0" cap="none" spc="200" baseline="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457178" indent="0" algn="ctr">
              <a:buNone/>
              <a:defRPr sz="2400"/>
            </a:lvl2pPr>
            <a:lvl3pPr marL="914354" indent="0" algn="ctr">
              <a:buNone/>
              <a:defRPr sz="2400"/>
            </a:lvl3pPr>
            <a:lvl4pPr marL="1371532" indent="0" algn="ctr">
              <a:buNone/>
              <a:defRPr sz="2000"/>
            </a:lvl4pPr>
            <a:lvl5pPr marL="1828709" indent="0" algn="ctr">
              <a:buNone/>
              <a:defRPr sz="2000"/>
            </a:lvl5pPr>
            <a:lvl6pPr marL="2285886" indent="0" algn="ctr">
              <a:buNone/>
              <a:defRPr sz="2000"/>
            </a:lvl6pPr>
            <a:lvl7pPr marL="2743062" indent="0" algn="ctr">
              <a:buNone/>
              <a:defRPr sz="2000"/>
            </a:lvl7pPr>
            <a:lvl8pPr marL="3200240" indent="0" algn="ctr">
              <a:buNone/>
              <a:defRPr sz="2000"/>
            </a:lvl8pPr>
            <a:lvl9pPr marL="3657418" indent="0" algn="ctr">
              <a:buNone/>
              <a:defRPr sz="2000"/>
            </a:lvl9pPr>
          </a:lstStyle>
          <a:p>
            <a:r>
              <a:rPr lang="en-US"/>
              <a:t>CLICK TO ADD PRESENTER/AUTHOR NAMES</a:t>
            </a:r>
          </a:p>
        </p:txBody>
      </p:sp>
      <p:sp>
        <p:nvSpPr>
          <p:cNvPr id="32" name="Picture Placeholder 30">
            <a:extLst>
              <a:ext uri="{FF2B5EF4-FFF2-40B4-BE49-F238E27FC236}">
                <a16:creationId xmlns:a16="http://schemas.microsoft.com/office/drawing/2014/main" id="{F1AEF7CB-72B7-B743-A375-6E9BEACA8799}"/>
              </a:ext>
            </a:extLst>
          </p:cNvPr>
          <p:cNvSpPr>
            <a:spLocks noGrp="1"/>
          </p:cNvSpPr>
          <p:nvPr>
            <p:ph type="pic" sz="quarter" idx="17" hasCustomPrompt="1"/>
          </p:nvPr>
        </p:nvSpPr>
        <p:spPr>
          <a:xfrm>
            <a:off x="2732140" y="2921104"/>
            <a:ext cx="1302311" cy="914400"/>
          </a:xfrm>
        </p:spPr>
        <p:txBody>
          <a:bodyPr/>
          <a:lstStyle>
            <a:lvl1pPr marL="0" indent="0">
              <a:buFontTx/>
              <a:buNone/>
              <a:defRPr sz="1200" b="0" i="0">
                <a:latin typeface="Open Sans" panose="020B0606030504020204" pitchFamily="34" charset="0"/>
                <a:ea typeface="Open Sans" panose="020B0606030504020204" pitchFamily="34" charset="0"/>
                <a:cs typeface="Open Sans" panose="020B0606030504020204" pitchFamily="34" charset="0"/>
              </a:defRPr>
            </a:lvl1pPr>
          </a:lstStyle>
          <a:p>
            <a:r>
              <a:rPr lang="en-US"/>
              <a:t>Click icon to add image</a:t>
            </a:r>
          </a:p>
        </p:txBody>
      </p:sp>
      <p:sp>
        <p:nvSpPr>
          <p:cNvPr id="34" name="Picture Placeholder 32">
            <a:extLst>
              <a:ext uri="{FF2B5EF4-FFF2-40B4-BE49-F238E27FC236}">
                <a16:creationId xmlns:a16="http://schemas.microsoft.com/office/drawing/2014/main" id="{34437CB5-4FD1-BD4C-9E3F-DE0347134F2E}"/>
              </a:ext>
            </a:extLst>
          </p:cNvPr>
          <p:cNvSpPr>
            <a:spLocks noGrp="1"/>
          </p:cNvSpPr>
          <p:nvPr>
            <p:ph type="pic" sz="quarter" idx="18" hasCustomPrompt="1"/>
          </p:nvPr>
        </p:nvSpPr>
        <p:spPr>
          <a:xfrm>
            <a:off x="791894" y="2921104"/>
            <a:ext cx="1828800" cy="914400"/>
          </a:xfrm>
        </p:spPr>
        <p:txBody>
          <a:bodyPr/>
          <a:lstStyle>
            <a:lvl1pPr marL="0" indent="0" algn="l">
              <a:buFontTx/>
              <a:buNone/>
              <a:defRPr sz="1200" b="0" i="0">
                <a:latin typeface="Open Sans" panose="020B0606030504020204" pitchFamily="34" charset="0"/>
                <a:ea typeface="Open Sans" panose="020B0606030504020204" pitchFamily="34" charset="0"/>
                <a:cs typeface="Open Sans" panose="020B0606030504020204" pitchFamily="34" charset="0"/>
              </a:defRPr>
            </a:lvl1pPr>
          </a:lstStyle>
          <a:p>
            <a:r>
              <a:rPr lang="en-US"/>
              <a:t>Click icon to add image</a:t>
            </a:r>
          </a:p>
        </p:txBody>
      </p:sp>
      <p:sp>
        <p:nvSpPr>
          <p:cNvPr id="36" name="Picture Placeholder 34">
            <a:extLst>
              <a:ext uri="{FF2B5EF4-FFF2-40B4-BE49-F238E27FC236}">
                <a16:creationId xmlns:a16="http://schemas.microsoft.com/office/drawing/2014/main" id="{7D39CEF2-EAFF-1F4F-8C1B-1AFC16A91F45}"/>
              </a:ext>
            </a:extLst>
          </p:cNvPr>
          <p:cNvSpPr>
            <a:spLocks noGrp="1"/>
          </p:cNvSpPr>
          <p:nvPr>
            <p:ph type="pic" sz="quarter" idx="19" hasCustomPrompt="1"/>
          </p:nvPr>
        </p:nvSpPr>
        <p:spPr>
          <a:xfrm>
            <a:off x="4145897" y="2921104"/>
            <a:ext cx="2167575" cy="914400"/>
          </a:xfrm>
        </p:spPr>
        <p:txBody>
          <a:bodyPr/>
          <a:lstStyle>
            <a:lvl1pPr>
              <a:buFontTx/>
              <a:buNone/>
              <a:defRPr sz="1200" b="0" i="0">
                <a:latin typeface="Open Sans" panose="020B0606030504020204" pitchFamily="34" charset="0"/>
                <a:ea typeface="Open Sans" panose="020B0606030504020204" pitchFamily="34" charset="0"/>
                <a:cs typeface="Open Sans" panose="020B0606030504020204" pitchFamily="34" charset="0"/>
              </a:defRPr>
            </a:lvl1pPr>
          </a:lstStyle>
          <a:p>
            <a:r>
              <a:rPr lang="en-US"/>
              <a:t>Click icon to add image</a:t>
            </a:r>
          </a:p>
        </p:txBody>
      </p:sp>
      <p:sp>
        <p:nvSpPr>
          <p:cNvPr id="37" name="Picture Placeholder 18">
            <a:extLst>
              <a:ext uri="{FF2B5EF4-FFF2-40B4-BE49-F238E27FC236}">
                <a16:creationId xmlns:a16="http://schemas.microsoft.com/office/drawing/2014/main" id="{55971632-141A-4A41-AE8A-7917773F35A5}"/>
              </a:ext>
            </a:extLst>
          </p:cNvPr>
          <p:cNvSpPr>
            <a:spLocks noGrp="1"/>
          </p:cNvSpPr>
          <p:nvPr>
            <p:ph type="pic" sz="quarter" idx="14" hasCustomPrompt="1"/>
          </p:nvPr>
        </p:nvSpPr>
        <p:spPr>
          <a:xfrm>
            <a:off x="7565571" y="1342125"/>
            <a:ext cx="2623459" cy="1461583"/>
          </a:xfrm>
        </p:spPr>
        <p:txBody>
          <a:bodyPr/>
          <a:lstStyle>
            <a:lvl1pPr algn="ctr">
              <a:buFontTx/>
              <a:buNone/>
              <a:defRPr sz="18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icon to add image</a:t>
            </a:r>
          </a:p>
        </p:txBody>
      </p:sp>
      <p:sp>
        <p:nvSpPr>
          <p:cNvPr id="38" name="Picture Placeholder 30">
            <a:extLst>
              <a:ext uri="{FF2B5EF4-FFF2-40B4-BE49-F238E27FC236}">
                <a16:creationId xmlns:a16="http://schemas.microsoft.com/office/drawing/2014/main" id="{3A1840DD-E6D4-FF44-BEE3-04222F6806E5}"/>
              </a:ext>
            </a:extLst>
          </p:cNvPr>
          <p:cNvSpPr>
            <a:spLocks noGrp="1"/>
          </p:cNvSpPr>
          <p:nvPr>
            <p:ph type="pic" sz="quarter" idx="20" hasCustomPrompt="1"/>
          </p:nvPr>
        </p:nvSpPr>
        <p:spPr>
          <a:xfrm>
            <a:off x="6424919" y="2921812"/>
            <a:ext cx="1135118" cy="914400"/>
          </a:xfrm>
        </p:spPr>
        <p:txBody>
          <a:bodyPr/>
          <a:lstStyle>
            <a:lvl1pPr marL="0" indent="0">
              <a:buFontTx/>
              <a:buNone/>
              <a:defRPr sz="1200" b="0" i="0">
                <a:latin typeface="Open Sans" panose="020B0606030504020204" pitchFamily="34" charset="0"/>
                <a:ea typeface="Open Sans" panose="020B0606030504020204" pitchFamily="34" charset="0"/>
                <a:cs typeface="Open Sans" panose="020B0606030504020204" pitchFamily="34" charset="0"/>
              </a:defRPr>
            </a:lvl1pPr>
          </a:lstStyle>
          <a:p>
            <a:r>
              <a:rPr lang="en-US"/>
              <a:t>Click icon to add image</a:t>
            </a:r>
          </a:p>
        </p:txBody>
      </p:sp>
      <p:sp>
        <p:nvSpPr>
          <p:cNvPr id="17" name="Text Placeholder 4">
            <a:extLst>
              <a:ext uri="{FF2B5EF4-FFF2-40B4-BE49-F238E27FC236}">
                <a16:creationId xmlns:a16="http://schemas.microsoft.com/office/drawing/2014/main" id="{C02D1180-C050-974C-B328-F450BBE244DD}"/>
              </a:ext>
            </a:extLst>
          </p:cNvPr>
          <p:cNvSpPr>
            <a:spLocks noGrp="1"/>
          </p:cNvSpPr>
          <p:nvPr>
            <p:ph type="body" sz="quarter" idx="22" hasCustomPrompt="1"/>
          </p:nvPr>
        </p:nvSpPr>
        <p:spPr>
          <a:xfrm>
            <a:off x="773147" y="5382133"/>
            <a:ext cx="6351553" cy="1142491"/>
          </a:xfrm>
        </p:spPr>
        <p:txBody>
          <a:bodyPr lIns="0" tIns="0" rIns="0" bIns="0"/>
          <a:lstStyle>
            <a:lvl1pPr>
              <a:buFontTx/>
              <a:buNone/>
              <a:defRPr sz="1400" b="0" i="0">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add date, location, or additional content</a:t>
            </a:r>
          </a:p>
        </p:txBody>
      </p:sp>
      <p:pic>
        <p:nvPicPr>
          <p:cNvPr id="4" name="Picture 3">
            <a:extLst>
              <a:ext uri="{FF2B5EF4-FFF2-40B4-BE49-F238E27FC236}">
                <a16:creationId xmlns:a16="http://schemas.microsoft.com/office/drawing/2014/main" id="{C9BEC3E3-A630-AA4F-992A-001F1FFBCBA4}"/>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932928" y="206264"/>
            <a:ext cx="1899562" cy="827777"/>
          </a:xfrm>
          <a:prstGeom prst="rect">
            <a:avLst/>
          </a:prstGeom>
        </p:spPr>
      </p:pic>
      <p:pic>
        <p:nvPicPr>
          <p:cNvPr id="6" name="Picture 5">
            <a:extLst>
              <a:ext uri="{FF2B5EF4-FFF2-40B4-BE49-F238E27FC236}">
                <a16:creationId xmlns:a16="http://schemas.microsoft.com/office/drawing/2014/main" id="{3E4DA566-7623-2445-81B1-57244B033C05}"/>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0330507" y="5068122"/>
            <a:ext cx="1740628" cy="253070"/>
          </a:xfrm>
          <a:prstGeom prst="rect">
            <a:avLst/>
          </a:prstGeom>
        </p:spPr>
      </p:pic>
    </p:spTree>
    <p:extLst>
      <p:ext uri="{BB962C8B-B14F-4D97-AF65-F5344CB8AC3E}">
        <p14:creationId xmlns:p14="http://schemas.microsoft.com/office/powerpoint/2010/main" val="2000246360"/>
      </p:ext>
    </p:extLst>
  </p:cSld>
  <p:clrMapOvr>
    <a:masterClrMapping/>
  </p:clrMapOvr>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 preserve="1">
  <p:cSld name="1_Section_Break_NM&amp;CA_UU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4130694" y="5064546"/>
            <a:ext cx="7070704" cy="993354"/>
          </a:xfrm>
        </p:spPr>
        <p:txBody>
          <a:bodyPr lIns="0" rIns="0">
            <a:normAutofit/>
          </a:bodyPr>
          <a:lstStyle>
            <a:lvl1pPr marL="0" indent="0" algn="l">
              <a:buNone/>
              <a:defRPr sz="1800" b="0" i="0" cap="none" spc="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178" indent="0" algn="ctr">
              <a:buNone/>
              <a:defRPr sz="2400"/>
            </a:lvl2pPr>
            <a:lvl3pPr marL="914354" indent="0" algn="ctr">
              <a:buNone/>
              <a:defRPr sz="2400"/>
            </a:lvl3pPr>
            <a:lvl4pPr marL="1371532" indent="0" algn="ctr">
              <a:buNone/>
              <a:defRPr sz="2000"/>
            </a:lvl4pPr>
            <a:lvl5pPr marL="1828709" indent="0" algn="ctr">
              <a:buNone/>
              <a:defRPr sz="2000"/>
            </a:lvl5pPr>
            <a:lvl6pPr marL="2285886" indent="0" algn="ctr">
              <a:buNone/>
              <a:defRPr sz="2000"/>
            </a:lvl6pPr>
            <a:lvl7pPr marL="2743062" indent="0" algn="ctr">
              <a:buNone/>
              <a:defRPr sz="2000"/>
            </a:lvl7pPr>
            <a:lvl8pPr marL="3200240" indent="0" algn="ctr">
              <a:buNone/>
              <a:defRPr sz="2000"/>
            </a:lvl8pPr>
            <a:lvl9pPr marL="3657418" indent="0" algn="ctr">
              <a:buNone/>
              <a:defRPr sz="2000"/>
            </a:lvl9pPr>
          </a:lstStyle>
          <a:p>
            <a:r>
              <a:rPr lang="en-US"/>
              <a:t>Click to add subtitle</a:t>
            </a:r>
          </a:p>
        </p:txBody>
      </p:sp>
      <p:sp>
        <p:nvSpPr>
          <p:cNvPr id="2" name="Title 1"/>
          <p:cNvSpPr>
            <a:spLocks noGrp="1"/>
          </p:cNvSpPr>
          <p:nvPr>
            <p:ph type="ctrTitle" hasCustomPrompt="1"/>
          </p:nvPr>
        </p:nvSpPr>
        <p:spPr>
          <a:xfrm>
            <a:off x="4130694" y="3112607"/>
            <a:ext cx="7070706" cy="1690255"/>
          </a:xfrm>
        </p:spPr>
        <p:txBody>
          <a:bodyPr lIns="0" rIns="0" anchor="ctr">
            <a:normAutofit/>
          </a:bodyPr>
          <a:lstStyle>
            <a:lvl1pPr algn="l">
              <a:lnSpc>
                <a:spcPts val="3700"/>
              </a:lnSpc>
              <a:defRPr sz="3600" b="0" i="0" spc="31" baseline="0">
                <a:solidFill>
                  <a:schemeClr val="bg1"/>
                </a:solidFill>
                <a:latin typeface="+mj-lt"/>
                <a:ea typeface="Open Sans SemiBold" panose="020B0606030504020204" pitchFamily="34" charset="0"/>
                <a:cs typeface="Open Sans SemiBold" panose="020B0606030504020204" pitchFamily="34" charset="0"/>
              </a:defRPr>
            </a:lvl1pPr>
          </a:lstStyle>
          <a:p>
            <a:r>
              <a:rPr lang="en-US"/>
              <a:t>Click to add section title</a:t>
            </a:r>
          </a:p>
        </p:txBody>
      </p:sp>
      <p:sp>
        <p:nvSpPr>
          <p:cNvPr id="8" name="Date Placeholder 8">
            <a:extLst>
              <a:ext uri="{FF2B5EF4-FFF2-40B4-BE49-F238E27FC236}">
                <a16:creationId xmlns:a16="http://schemas.microsoft.com/office/drawing/2014/main" id="{3BEBB9B5-AA21-3743-AE6F-D669D968EB9E}"/>
              </a:ext>
            </a:extLst>
          </p:cNvPr>
          <p:cNvSpPr>
            <a:spLocks noGrp="1"/>
          </p:cNvSpPr>
          <p:nvPr>
            <p:ph type="dt" sz="half" idx="2"/>
          </p:nvPr>
        </p:nvSpPr>
        <p:spPr>
          <a:xfrm>
            <a:off x="0" y="6572013"/>
            <a:ext cx="1088571" cy="277823"/>
          </a:xfrm>
          <a:prstGeom prst="rect">
            <a:avLst/>
          </a:prstGeom>
        </p:spPr>
        <p:txBody>
          <a:bodyPr vert="horz" lIns="91440" tIns="45720" rIns="45720" bIns="45720" rtlCol="0" anchor="ctr"/>
          <a:lstStyle>
            <a:lvl1pPr algn="l">
              <a:defRPr sz="1000" b="0" i="0">
                <a:solidFill>
                  <a:schemeClr val="bg1">
                    <a:lumMod val="50000"/>
                  </a:schemeClr>
                </a:solidFill>
                <a:latin typeface="Open Sans" panose="020B0606030504020204" pitchFamily="34" charset="0"/>
              </a:defRPr>
            </a:lvl1pPr>
          </a:lstStyle>
          <a:p>
            <a:endParaRPr lang="en-US"/>
          </a:p>
        </p:txBody>
      </p:sp>
      <p:sp>
        <p:nvSpPr>
          <p:cNvPr id="9" name="Footer Placeholder 9">
            <a:extLst>
              <a:ext uri="{FF2B5EF4-FFF2-40B4-BE49-F238E27FC236}">
                <a16:creationId xmlns:a16="http://schemas.microsoft.com/office/drawing/2014/main" id="{4B41CB23-D8A4-634B-8696-A8C38E3AC15F}"/>
              </a:ext>
            </a:extLst>
          </p:cNvPr>
          <p:cNvSpPr>
            <a:spLocks noGrp="1"/>
          </p:cNvSpPr>
          <p:nvPr>
            <p:ph type="ftr" sz="quarter" idx="3"/>
          </p:nvPr>
        </p:nvSpPr>
        <p:spPr>
          <a:xfrm>
            <a:off x="1400287" y="6572013"/>
            <a:ext cx="9391426" cy="285987"/>
          </a:xfrm>
          <a:prstGeom prst="rect">
            <a:avLst/>
          </a:prstGeom>
        </p:spPr>
        <p:txBody>
          <a:bodyPr vert="horz" lIns="45720" tIns="45720" rIns="45720" bIns="45720" rtlCol="0" anchor="ctr">
            <a:normAutofit/>
          </a:bodyPr>
          <a:lstStyle>
            <a:lvl1pPr algn="ctr">
              <a:defRPr sz="1000" b="0" i="0">
                <a:solidFill>
                  <a:schemeClr val="bg1">
                    <a:lumMod val="50000"/>
                  </a:schemeClr>
                </a:solidFill>
                <a:latin typeface="Open Sans" panose="020B0606030504020204" pitchFamily="34" charset="0"/>
              </a:defRPr>
            </a:lvl1pPr>
          </a:lstStyle>
          <a:p>
            <a:endParaRPr lang="en-US"/>
          </a:p>
        </p:txBody>
      </p:sp>
    </p:spTree>
    <p:extLst>
      <p:ext uri="{BB962C8B-B14F-4D97-AF65-F5344CB8AC3E}">
        <p14:creationId xmlns:p14="http://schemas.microsoft.com/office/powerpoint/2010/main" val="321998698"/>
      </p:ext>
    </p:extLst>
  </p:cSld>
  <p:clrMapOvr>
    <a:masterClrMapping/>
  </p:clrMapOvr>
  <p:extLst>
    <p:ext uri="{DCECCB84-F9BA-43D5-87BE-67443E8EF086}">
      <p15:sldGuideLst xmlns:p15="http://schemas.microsoft.com/office/powerpoint/2012/main">
        <p15:guide id="1" orient="horz" pos="2160">
          <p15:clr>
            <a:srgbClr val="FBAE40"/>
          </p15:clr>
        </p15:guide>
        <p15:guide id="2" pos="504">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60C7CF-B77B-4750-AE0F-12065D7C6FB4}"/>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3BA8809A-CE85-4DF9-BEA4-B6040D9EEA9E}"/>
              </a:ext>
            </a:extLst>
          </p:cNvPr>
          <p:cNvSpPr>
            <a:spLocks noGrp="1"/>
          </p:cNvSpPr>
          <p:nvPr>
            <p:ph type="sldNum" sz="quarter" idx="10"/>
          </p:nvPr>
        </p:nvSpPr>
        <p:spPr/>
        <p:txBody>
          <a:bodyPr/>
          <a:lstStyle/>
          <a:p>
            <a:pPr algn="ctr"/>
            <a:fld id="{F6B149FD-26F7-3645-B4E7-BA8B8CC5EEA8}" type="slidenum">
              <a:rPr lang="en-US" smtClean="0"/>
              <a:pPr algn="ctr"/>
              <a:t>‹#›</a:t>
            </a:fld>
            <a:endParaRPr lang="en-US"/>
          </a:p>
        </p:txBody>
      </p:sp>
      <p:sp>
        <p:nvSpPr>
          <p:cNvPr id="4" name="Date Placeholder 3">
            <a:extLst>
              <a:ext uri="{FF2B5EF4-FFF2-40B4-BE49-F238E27FC236}">
                <a16:creationId xmlns:a16="http://schemas.microsoft.com/office/drawing/2014/main" id="{E4AB78F8-8BE2-445B-AB51-ADFEF6DB0873}"/>
              </a:ext>
            </a:extLst>
          </p:cNvPr>
          <p:cNvSpPr>
            <a:spLocks noGrp="1"/>
          </p:cNvSpPr>
          <p:nvPr>
            <p:ph type="dt" sz="half" idx="11"/>
          </p:nvPr>
        </p:nvSpPr>
        <p:spPr/>
        <p:txBody>
          <a:bodyPr/>
          <a:lstStyle/>
          <a:p>
            <a:endParaRPr lang="en-US"/>
          </a:p>
        </p:txBody>
      </p:sp>
      <p:sp>
        <p:nvSpPr>
          <p:cNvPr id="5" name="Footer Placeholder 4">
            <a:extLst>
              <a:ext uri="{FF2B5EF4-FFF2-40B4-BE49-F238E27FC236}">
                <a16:creationId xmlns:a16="http://schemas.microsoft.com/office/drawing/2014/main" id="{629ECA33-9330-4B58-B6AB-66B830901344}"/>
              </a:ext>
            </a:extLst>
          </p:cNvPr>
          <p:cNvSpPr>
            <a:spLocks noGrp="1"/>
          </p:cNvSpPr>
          <p:nvPr>
            <p:ph type="ftr" sz="quarter" idx="12"/>
          </p:nvPr>
        </p:nvSpPr>
        <p:spPr/>
        <p:txBody>
          <a:bodyPr/>
          <a:lstStyle/>
          <a:p>
            <a:endParaRPr lang="en-US"/>
          </a:p>
        </p:txBody>
      </p:sp>
      <p:sp>
        <p:nvSpPr>
          <p:cNvPr id="7" name="Content Placeholder 2">
            <a:extLst>
              <a:ext uri="{FF2B5EF4-FFF2-40B4-BE49-F238E27FC236}">
                <a16:creationId xmlns:a16="http://schemas.microsoft.com/office/drawing/2014/main" id="{2D07A1B4-BB27-45F3-94D5-2EE1FC2815AC}"/>
              </a:ext>
            </a:extLst>
          </p:cNvPr>
          <p:cNvSpPr>
            <a:spLocks noGrp="1"/>
          </p:cNvSpPr>
          <p:nvPr>
            <p:ph idx="1" hasCustomPrompt="1"/>
          </p:nvPr>
        </p:nvSpPr>
        <p:spPr>
          <a:xfrm>
            <a:off x="439947" y="1086928"/>
            <a:ext cx="11309230" cy="5161471"/>
          </a:xfrm>
          <a:prstGeom prst="rect">
            <a:avLst/>
          </a:prstGeom>
        </p:spPr>
        <p:txBody>
          <a:bodyPr/>
          <a:lstStyle>
            <a:lvl1pPr>
              <a:lnSpc>
                <a:spcPct val="100000"/>
              </a:lnSpc>
              <a:spcBef>
                <a:spcPts val="600"/>
              </a:spcBef>
              <a:defRPr b="0" i="0">
                <a:latin typeface="Open Sans" panose="020B0606030504020204" pitchFamily="34" charset="0"/>
                <a:ea typeface="Open Sans" panose="020B0606030504020204" pitchFamily="34" charset="0"/>
                <a:cs typeface="Open Sans" panose="020B0606030504020204" pitchFamily="34" charset="0"/>
              </a:defRPr>
            </a:lvl1pPr>
            <a:lvl2pPr>
              <a:lnSpc>
                <a:spcPct val="100000"/>
              </a:lnSpc>
              <a:defRPr b="0" i="0">
                <a:latin typeface="Open Sans" panose="020B0606030504020204" pitchFamily="34" charset="0"/>
                <a:ea typeface="Open Sans" panose="020B0606030504020204" pitchFamily="34" charset="0"/>
                <a:cs typeface="Open Sans" panose="020B0606030504020204" pitchFamily="34" charset="0"/>
              </a:defRPr>
            </a:lvl2pPr>
            <a:lvl3pPr>
              <a:lnSpc>
                <a:spcPct val="100000"/>
              </a:lnSpc>
              <a:defRPr b="0" i="0">
                <a:latin typeface="Open Sans" panose="020B0606030504020204" pitchFamily="34" charset="0"/>
                <a:ea typeface="Open Sans" panose="020B0606030504020204" pitchFamily="34" charset="0"/>
                <a:cs typeface="Open Sans" panose="020B0606030504020204" pitchFamily="34" charset="0"/>
              </a:defRPr>
            </a:lvl3pPr>
            <a:lvl4pPr>
              <a:lnSpc>
                <a:spcPct val="100000"/>
              </a:lnSpc>
              <a:defRPr b="0" i="0">
                <a:latin typeface="Open Sans" panose="020B0606030504020204" pitchFamily="34" charset="0"/>
                <a:ea typeface="Open Sans" panose="020B0606030504020204" pitchFamily="34" charset="0"/>
                <a:cs typeface="Open Sans" panose="020B0606030504020204" pitchFamily="34" charset="0"/>
              </a:defRPr>
            </a:lvl4pPr>
            <a:lvl5pPr>
              <a:lnSpc>
                <a:spcPct val="100000"/>
              </a:lnSpc>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227210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BE13B1-E0E8-99A7-1983-05E6F81F37C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365D115-2F44-7253-F9AC-48CD7363070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6866594-3677-9F72-C165-A296F7071714}"/>
              </a:ext>
            </a:extLst>
          </p:cNvPr>
          <p:cNvSpPr>
            <a:spLocks noGrp="1"/>
          </p:cNvSpPr>
          <p:nvPr>
            <p:ph type="dt" sz="half" idx="10"/>
          </p:nvPr>
        </p:nvSpPr>
        <p:spPr/>
        <p:txBody>
          <a:bodyPr/>
          <a:lstStyle/>
          <a:p>
            <a:fld id="{DDFC59B6-DB58-4C28-BDC9-CE0886A8366F}" type="datetimeFigureOut">
              <a:rPr lang="en-US" smtClean="0"/>
              <a:t>8/5/2024</a:t>
            </a:fld>
            <a:endParaRPr lang="en-US"/>
          </a:p>
        </p:txBody>
      </p:sp>
      <p:sp>
        <p:nvSpPr>
          <p:cNvPr id="5" name="Footer Placeholder 4">
            <a:extLst>
              <a:ext uri="{FF2B5EF4-FFF2-40B4-BE49-F238E27FC236}">
                <a16:creationId xmlns:a16="http://schemas.microsoft.com/office/drawing/2014/main" id="{04DF57E3-D142-C54E-A754-30392FCF91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9D2EB2-7191-B539-A4FF-8414EB6EF6C5}"/>
              </a:ext>
            </a:extLst>
          </p:cNvPr>
          <p:cNvSpPr>
            <a:spLocks noGrp="1"/>
          </p:cNvSpPr>
          <p:nvPr>
            <p:ph type="sldNum" sz="quarter" idx="12"/>
          </p:nvPr>
        </p:nvSpPr>
        <p:spPr/>
        <p:txBody>
          <a:bodyPr/>
          <a:lstStyle/>
          <a:p>
            <a:fld id="{DD5DDA63-A8C0-4FDC-8A49-783D6755D750}" type="slidenum">
              <a:rPr lang="en-US" smtClean="0"/>
              <a:t>‹#›</a:t>
            </a:fld>
            <a:endParaRPr lang="en-US"/>
          </a:p>
        </p:txBody>
      </p:sp>
    </p:spTree>
    <p:extLst>
      <p:ext uri="{BB962C8B-B14F-4D97-AF65-F5344CB8AC3E}">
        <p14:creationId xmlns:p14="http://schemas.microsoft.com/office/powerpoint/2010/main" val="126451697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Title_and_Double_Content_UUR">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Title and Double Content - Click to add title</a:t>
            </a:r>
          </a:p>
        </p:txBody>
      </p:sp>
      <p:sp>
        <p:nvSpPr>
          <p:cNvPr id="9" name="Content Placeholder 8"/>
          <p:cNvSpPr>
            <a:spLocks noGrp="1"/>
          </p:cNvSpPr>
          <p:nvPr>
            <p:ph sz="quarter" idx="14" hasCustomPrompt="1"/>
          </p:nvPr>
        </p:nvSpPr>
        <p:spPr>
          <a:xfrm>
            <a:off x="6158660" y="1409700"/>
            <a:ext cx="5029200" cy="4648200"/>
          </a:xfrm>
        </p:spPr>
        <p:txBody>
          <a:bodyPr lIns="45720"/>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12" name="Content Placeholder 6">
            <a:extLst>
              <a:ext uri="{FF2B5EF4-FFF2-40B4-BE49-F238E27FC236}">
                <a16:creationId xmlns:a16="http://schemas.microsoft.com/office/drawing/2014/main" id="{AFE68596-C998-4449-AA72-201F663B1080}"/>
              </a:ext>
            </a:extLst>
          </p:cNvPr>
          <p:cNvSpPr>
            <a:spLocks noGrp="1"/>
          </p:cNvSpPr>
          <p:nvPr>
            <p:ph sz="quarter" idx="13" hasCustomPrompt="1"/>
          </p:nvPr>
        </p:nvSpPr>
        <p:spPr>
          <a:xfrm>
            <a:off x="720724" y="1409700"/>
            <a:ext cx="5029200" cy="4648200"/>
          </a:xfrm>
        </p:spPr>
        <p:txBody>
          <a:bodyPr/>
          <a:lstStyle>
            <a:lvl1pPr>
              <a:lnSpc>
                <a:spcPct val="100000"/>
              </a:lnSpc>
              <a:defRPr b="0" i="0">
                <a:latin typeface="Open Sans" panose="020B0606030504020204" pitchFamily="34" charset="0"/>
                <a:ea typeface="Open Sans" panose="020B0606030504020204" pitchFamily="34" charset="0"/>
                <a:cs typeface="Open Sans" panose="020B0606030504020204" pitchFamily="34" charset="0"/>
              </a:defRPr>
            </a:lvl1pPr>
            <a:lvl2pPr>
              <a:lnSpc>
                <a:spcPct val="100000"/>
              </a:lnSpc>
              <a:defRPr b="0" i="0">
                <a:latin typeface="Open Sans" panose="020B0606030504020204" pitchFamily="34" charset="0"/>
                <a:ea typeface="Open Sans" panose="020B0606030504020204" pitchFamily="34" charset="0"/>
                <a:cs typeface="Open Sans" panose="020B0606030504020204" pitchFamily="34" charset="0"/>
              </a:defRPr>
            </a:lvl2pPr>
            <a:lvl3pPr>
              <a:lnSpc>
                <a:spcPct val="100000"/>
              </a:lnSpc>
              <a:defRPr b="0" i="0">
                <a:latin typeface="Open Sans" panose="020B0606030504020204" pitchFamily="34" charset="0"/>
                <a:ea typeface="Open Sans" panose="020B0606030504020204" pitchFamily="34" charset="0"/>
                <a:cs typeface="Open Sans" panose="020B0606030504020204" pitchFamily="34" charset="0"/>
              </a:defRPr>
            </a:lvl3pPr>
            <a:lvl4pPr>
              <a:lnSpc>
                <a:spcPct val="100000"/>
              </a:lnSpc>
              <a:defRPr b="0" i="0">
                <a:latin typeface="Open Sans" panose="020B0606030504020204" pitchFamily="34" charset="0"/>
                <a:ea typeface="Open Sans" panose="020B0606030504020204" pitchFamily="34" charset="0"/>
                <a:cs typeface="Open Sans" panose="020B0606030504020204" pitchFamily="34" charset="0"/>
              </a:defRPr>
            </a:lvl4pPr>
            <a:lvl5pPr>
              <a:lnSpc>
                <a:spcPct val="100000"/>
              </a:lnSpc>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7">
            <a:extLst>
              <a:ext uri="{FF2B5EF4-FFF2-40B4-BE49-F238E27FC236}">
                <a16:creationId xmlns:a16="http://schemas.microsoft.com/office/drawing/2014/main" id="{88CC8865-9B06-F04A-B596-67CF2250F53A}"/>
              </a:ext>
            </a:extLst>
          </p:cNvPr>
          <p:cNvSpPr>
            <a:spLocks noGrp="1"/>
          </p:cNvSpPr>
          <p:nvPr>
            <p:ph type="sldNum" sz="quarter" idx="4"/>
          </p:nvPr>
        </p:nvSpPr>
        <p:spPr>
          <a:xfrm>
            <a:off x="0" y="137611"/>
            <a:ext cx="559397" cy="570225"/>
          </a:xfrm>
          <a:prstGeom prst="rect">
            <a:avLst/>
          </a:prstGeom>
        </p:spPr>
        <p:txBody>
          <a:bodyPr vert="horz" lIns="45720" tIns="45720" rIns="45720" bIns="45720" rtlCol="0" anchor="ctr"/>
          <a:lstStyle>
            <a:lvl1pPr algn="ctr">
              <a:defRPr sz="1400" b="0" i="0">
                <a:solidFill>
                  <a:schemeClr val="bg1">
                    <a:lumMod val="50000"/>
                  </a:schemeClr>
                </a:solidFill>
                <a:latin typeface="Open Sans" panose="020B0606030504020204" pitchFamily="34" charset="0"/>
              </a:defRPr>
            </a:lvl1pPr>
          </a:lstStyle>
          <a:p>
            <a:pPr algn="ctr"/>
            <a:fld id="{F6B149FD-26F7-3645-B4E7-BA8B8CC5EEA8}" type="slidenum">
              <a:rPr lang="en-US" smtClean="0"/>
              <a:pPr algn="ctr"/>
              <a:t>‹#›</a:t>
            </a:fld>
            <a:endParaRPr lang="en-US"/>
          </a:p>
        </p:txBody>
      </p:sp>
      <p:sp>
        <p:nvSpPr>
          <p:cNvPr id="14" name="Date Placeholder 8">
            <a:extLst>
              <a:ext uri="{FF2B5EF4-FFF2-40B4-BE49-F238E27FC236}">
                <a16:creationId xmlns:a16="http://schemas.microsoft.com/office/drawing/2014/main" id="{8984D5BE-3984-D642-8048-62E970BD9DC4}"/>
              </a:ext>
            </a:extLst>
          </p:cNvPr>
          <p:cNvSpPr>
            <a:spLocks noGrp="1"/>
          </p:cNvSpPr>
          <p:nvPr>
            <p:ph type="dt" sz="half" idx="2"/>
          </p:nvPr>
        </p:nvSpPr>
        <p:spPr>
          <a:xfrm>
            <a:off x="0" y="6572013"/>
            <a:ext cx="1088571" cy="277823"/>
          </a:xfrm>
          <a:prstGeom prst="rect">
            <a:avLst/>
          </a:prstGeom>
        </p:spPr>
        <p:txBody>
          <a:bodyPr vert="horz" lIns="91440" tIns="45720" rIns="45720" bIns="45720" rtlCol="0" anchor="ctr"/>
          <a:lstStyle>
            <a:lvl1pPr algn="l">
              <a:defRPr sz="1000" b="0" i="0">
                <a:solidFill>
                  <a:schemeClr val="bg1">
                    <a:lumMod val="50000"/>
                  </a:schemeClr>
                </a:solidFill>
                <a:latin typeface="Open Sans" panose="020B0606030504020204" pitchFamily="34" charset="0"/>
              </a:defRPr>
            </a:lvl1pPr>
          </a:lstStyle>
          <a:p>
            <a:endParaRPr lang="en-US"/>
          </a:p>
        </p:txBody>
      </p:sp>
      <p:sp>
        <p:nvSpPr>
          <p:cNvPr id="15" name="Footer Placeholder 9">
            <a:extLst>
              <a:ext uri="{FF2B5EF4-FFF2-40B4-BE49-F238E27FC236}">
                <a16:creationId xmlns:a16="http://schemas.microsoft.com/office/drawing/2014/main" id="{D37F498F-8C04-8E41-B8E2-2CF797996E17}"/>
              </a:ext>
            </a:extLst>
          </p:cNvPr>
          <p:cNvSpPr>
            <a:spLocks noGrp="1"/>
          </p:cNvSpPr>
          <p:nvPr>
            <p:ph type="ftr" sz="quarter" idx="3"/>
          </p:nvPr>
        </p:nvSpPr>
        <p:spPr>
          <a:xfrm>
            <a:off x="1400287" y="6572013"/>
            <a:ext cx="9391426" cy="285987"/>
          </a:xfrm>
          <a:prstGeom prst="rect">
            <a:avLst/>
          </a:prstGeom>
        </p:spPr>
        <p:txBody>
          <a:bodyPr vert="horz" lIns="45720" tIns="45720" rIns="45720" bIns="45720" rtlCol="0" anchor="ctr">
            <a:normAutofit/>
          </a:bodyPr>
          <a:lstStyle>
            <a:lvl1pPr algn="ctr">
              <a:defRPr sz="1000" b="0" i="0">
                <a:solidFill>
                  <a:schemeClr val="bg1">
                    <a:lumMod val="50000"/>
                  </a:schemeClr>
                </a:solidFill>
                <a:latin typeface="Open Sans" panose="020B0606030504020204" pitchFamily="34" charset="0"/>
              </a:defRPr>
            </a:lvl1pPr>
          </a:lstStyle>
          <a:p>
            <a:endParaRPr lang="en-US"/>
          </a:p>
        </p:txBody>
      </p:sp>
    </p:spTree>
    <p:extLst>
      <p:ext uri="{BB962C8B-B14F-4D97-AF65-F5344CB8AC3E}">
        <p14:creationId xmlns:p14="http://schemas.microsoft.com/office/powerpoint/2010/main" val="294263518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1_Title_Only_UUR">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0">
                <a:latin typeface="+mj-lt"/>
              </a:defRPr>
            </a:lvl1pPr>
          </a:lstStyle>
          <a:p>
            <a:r>
              <a:rPr lang="en-US"/>
              <a:t>Title Only - Click to add title</a:t>
            </a:r>
          </a:p>
        </p:txBody>
      </p:sp>
      <p:sp>
        <p:nvSpPr>
          <p:cNvPr id="9" name="Slide Number Placeholder 7">
            <a:extLst>
              <a:ext uri="{FF2B5EF4-FFF2-40B4-BE49-F238E27FC236}">
                <a16:creationId xmlns:a16="http://schemas.microsoft.com/office/drawing/2014/main" id="{047140F4-9603-3740-AC59-61030724EC20}"/>
              </a:ext>
            </a:extLst>
          </p:cNvPr>
          <p:cNvSpPr>
            <a:spLocks noGrp="1"/>
          </p:cNvSpPr>
          <p:nvPr>
            <p:ph type="sldNum" sz="quarter" idx="4"/>
          </p:nvPr>
        </p:nvSpPr>
        <p:spPr>
          <a:xfrm>
            <a:off x="0" y="140697"/>
            <a:ext cx="559397" cy="570225"/>
          </a:xfrm>
          <a:prstGeom prst="rect">
            <a:avLst/>
          </a:prstGeom>
        </p:spPr>
        <p:txBody>
          <a:bodyPr vert="horz" lIns="45720" tIns="45720" rIns="45720" bIns="45720" rtlCol="0" anchor="ctr"/>
          <a:lstStyle>
            <a:lvl1pPr algn="ctr">
              <a:defRPr sz="1400" b="0" i="0">
                <a:solidFill>
                  <a:schemeClr val="bg1">
                    <a:lumMod val="50000"/>
                  </a:schemeClr>
                </a:solidFill>
                <a:latin typeface="Open Sans" panose="020B0606030504020204" pitchFamily="34" charset="0"/>
              </a:defRPr>
            </a:lvl1pPr>
          </a:lstStyle>
          <a:p>
            <a:pPr algn="ctr"/>
            <a:fld id="{F6B149FD-26F7-3645-B4E7-BA8B8CC5EEA8}" type="slidenum">
              <a:rPr lang="en-US" smtClean="0"/>
              <a:pPr algn="ctr"/>
              <a:t>‹#›</a:t>
            </a:fld>
            <a:endParaRPr lang="en-US"/>
          </a:p>
        </p:txBody>
      </p:sp>
      <p:sp>
        <p:nvSpPr>
          <p:cNvPr id="10" name="Date Placeholder 8">
            <a:extLst>
              <a:ext uri="{FF2B5EF4-FFF2-40B4-BE49-F238E27FC236}">
                <a16:creationId xmlns:a16="http://schemas.microsoft.com/office/drawing/2014/main" id="{32A26D86-2879-4B46-86CA-D69ABD3FE84D}"/>
              </a:ext>
            </a:extLst>
          </p:cNvPr>
          <p:cNvSpPr>
            <a:spLocks noGrp="1"/>
          </p:cNvSpPr>
          <p:nvPr>
            <p:ph type="dt" sz="half" idx="2"/>
          </p:nvPr>
        </p:nvSpPr>
        <p:spPr>
          <a:xfrm>
            <a:off x="0" y="6572013"/>
            <a:ext cx="1088571" cy="277823"/>
          </a:xfrm>
          <a:prstGeom prst="rect">
            <a:avLst/>
          </a:prstGeom>
        </p:spPr>
        <p:txBody>
          <a:bodyPr vert="horz" lIns="91440" tIns="45720" rIns="45720" bIns="45720" rtlCol="0" anchor="ctr"/>
          <a:lstStyle>
            <a:lvl1pPr algn="l">
              <a:defRPr sz="1000" b="0" i="0">
                <a:solidFill>
                  <a:schemeClr val="bg1">
                    <a:lumMod val="50000"/>
                  </a:schemeClr>
                </a:solidFill>
                <a:latin typeface="Open Sans" panose="020B0606030504020204" pitchFamily="34" charset="0"/>
              </a:defRPr>
            </a:lvl1pPr>
          </a:lstStyle>
          <a:p>
            <a:endParaRPr lang="en-US"/>
          </a:p>
        </p:txBody>
      </p:sp>
      <p:sp>
        <p:nvSpPr>
          <p:cNvPr id="11" name="Footer Placeholder 9">
            <a:extLst>
              <a:ext uri="{FF2B5EF4-FFF2-40B4-BE49-F238E27FC236}">
                <a16:creationId xmlns:a16="http://schemas.microsoft.com/office/drawing/2014/main" id="{5B861089-20B6-544A-BC46-4CA4C9A1BB22}"/>
              </a:ext>
            </a:extLst>
          </p:cNvPr>
          <p:cNvSpPr>
            <a:spLocks noGrp="1"/>
          </p:cNvSpPr>
          <p:nvPr>
            <p:ph type="ftr" sz="quarter" idx="3"/>
          </p:nvPr>
        </p:nvSpPr>
        <p:spPr>
          <a:xfrm>
            <a:off x="1400287" y="6572013"/>
            <a:ext cx="9391426" cy="285987"/>
          </a:xfrm>
          <a:prstGeom prst="rect">
            <a:avLst/>
          </a:prstGeom>
        </p:spPr>
        <p:txBody>
          <a:bodyPr vert="horz" lIns="45720" tIns="45720" rIns="45720" bIns="45720" rtlCol="0" anchor="ctr">
            <a:normAutofit/>
          </a:bodyPr>
          <a:lstStyle>
            <a:lvl1pPr algn="ctr">
              <a:defRPr sz="1000" b="0" i="0">
                <a:solidFill>
                  <a:schemeClr val="bg1">
                    <a:lumMod val="50000"/>
                  </a:schemeClr>
                </a:solidFill>
                <a:latin typeface="Open Sans" panose="020B0606030504020204" pitchFamily="34" charset="0"/>
              </a:defRPr>
            </a:lvl1pPr>
          </a:lstStyle>
          <a:p>
            <a:endParaRPr lang="en-US"/>
          </a:p>
        </p:txBody>
      </p:sp>
    </p:spTree>
    <p:extLst>
      <p:ext uri="{BB962C8B-B14F-4D97-AF65-F5344CB8AC3E}">
        <p14:creationId xmlns:p14="http://schemas.microsoft.com/office/powerpoint/2010/main" val="300882206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Blank_Slide_UUR">
    <p:spTree>
      <p:nvGrpSpPr>
        <p:cNvPr id="1" name=""/>
        <p:cNvGrpSpPr/>
        <p:nvPr/>
      </p:nvGrpSpPr>
      <p:grpSpPr>
        <a:xfrm>
          <a:off x="0" y="0"/>
          <a:ext cx="0" cy="0"/>
          <a:chOff x="0" y="0"/>
          <a:chExt cx="0" cy="0"/>
        </a:xfrm>
      </p:grpSpPr>
      <p:sp>
        <p:nvSpPr>
          <p:cNvPr id="2" name="Slide Number Placeholder 7">
            <a:extLst>
              <a:ext uri="{FF2B5EF4-FFF2-40B4-BE49-F238E27FC236}">
                <a16:creationId xmlns:a16="http://schemas.microsoft.com/office/drawing/2014/main" id="{51D1A774-B2C2-4458-A701-44CB46A94C8B}"/>
              </a:ext>
            </a:extLst>
          </p:cNvPr>
          <p:cNvSpPr>
            <a:spLocks noGrp="1"/>
          </p:cNvSpPr>
          <p:nvPr>
            <p:ph type="sldNum" sz="quarter" idx="4"/>
          </p:nvPr>
        </p:nvSpPr>
        <p:spPr>
          <a:xfrm>
            <a:off x="0" y="137611"/>
            <a:ext cx="559397" cy="570225"/>
          </a:xfrm>
          <a:prstGeom prst="rect">
            <a:avLst/>
          </a:prstGeom>
        </p:spPr>
        <p:txBody>
          <a:bodyPr vert="horz" lIns="45720" tIns="45720" rIns="45720" bIns="45720" rtlCol="0" anchor="ctr"/>
          <a:lstStyle>
            <a:lvl1pPr algn="ctr">
              <a:defRPr sz="1400" b="0" i="0">
                <a:solidFill>
                  <a:schemeClr val="bg1">
                    <a:lumMod val="50000"/>
                  </a:schemeClr>
                </a:solidFill>
                <a:latin typeface="Open Sans" panose="020B0606030504020204" pitchFamily="34" charset="0"/>
              </a:defRPr>
            </a:lvl1pPr>
          </a:lstStyle>
          <a:p>
            <a:pPr algn="ctr"/>
            <a:fld id="{F6B149FD-26F7-3645-B4E7-BA8B8CC5EEA8}" type="slidenum">
              <a:rPr lang="en-US" smtClean="0"/>
              <a:pPr algn="ctr"/>
              <a:t>‹#›</a:t>
            </a:fld>
            <a:endParaRPr lang="en-US"/>
          </a:p>
        </p:txBody>
      </p:sp>
    </p:spTree>
    <p:extLst>
      <p:ext uri="{BB962C8B-B14F-4D97-AF65-F5344CB8AC3E}">
        <p14:creationId xmlns:p14="http://schemas.microsoft.com/office/powerpoint/2010/main" val="332638153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_ThankYou">
    <p:bg>
      <p:bgPr>
        <a:solidFill>
          <a:schemeClr val="tx2"/>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FC446AE-7986-884F-8544-C7BAB362433C}"/>
              </a:ext>
            </a:extLst>
          </p:cNvPr>
          <p:cNvSpPr/>
          <p:nvPr userDrawn="1"/>
        </p:nvSpPr>
        <p:spPr>
          <a:xfrm>
            <a:off x="0" y="2048481"/>
            <a:ext cx="5880410" cy="1704187"/>
          </a:xfrm>
          <a:prstGeom prst="rect">
            <a:avLst/>
          </a:prstGeom>
          <a:gradFill flip="none" rotWithShape="1">
            <a:gsLst>
              <a:gs pos="0">
                <a:schemeClr val="accent1">
                  <a:alpha val="0"/>
                </a:schemeClr>
              </a:gs>
              <a:gs pos="100000">
                <a:schemeClr val="accent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Open Sans" panose="020B0606030504020204" pitchFamily="34" charset="0"/>
            </a:endParaRPr>
          </a:p>
        </p:txBody>
      </p:sp>
      <p:sp>
        <p:nvSpPr>
          <p:cNvPr id="7" name="Rectangle 6">
            <a:extLst>
              <a:ext uri="{FF2B5EF4-FFF2-40B4-BE49-F238E27FC236}">
                <a16:creationId xmlns:a16="http://schemas.microsoft.com/office/drawing/2014/main" id="{B943D8D0-F1A1-E94B-84F7-1D02990A6570}"/>
              </a:ext>
            </a:extLst>
          </p:cNvPr>
          <p:cNvSpPr/>
          <p:nvPr userDrawn="1"/>
        </p:nvSpPr>
        <p:spPr>
          <a:xfrm rot="16200000">
            <a:off x="635620" y="2627971"/>
            <a:ext cx="5880410" cy="2579649"/>
          </a:xfrm>
          <a:prstGeom prst="rect">
            <a:avLst/>
          </a:prstGeom>
          <a:gradFill flip="none" rotWithShape="1">
            <a:gsLst>
              <a:gs pos="0">
                <a:schemeClr val="accent2">
                  <a:alpha val="0"/>
                </a:schemeClr>
              </a:gs>
              <a:gs pos="100000">
                <a:schemeClr val="accent2"/>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Open Sans" panose="020B0606030504020204" pitchFamily="34" charset="0"/>
            </a:endParaRPr>
          </a:p>
        </p:txBody>
      </p:sp>
      <p:sp>
        <p:nvSpPr>
          <p:cNvPr id="8" name="Rectangle 7">
            <a:extLst>
              <a:ext uri="{FF2B5EF4-FFF2-40B4-BE49-F238E27FC236}">
                <a16:creationId xmlns:a16="http://schemas.microsoft.com/office/drawing/2014/main" id="{AF3331FB-2DF8-C34C-9335-6DD312916F59}"/>
              </a:ext>
            </a:extLst>
          </p:cNvPr>
          <p:cNvSpPr/>
          <p:nvPr userDrawn="1"/>
        </p:nvSpPr>
        <p:spPr>
          <a:xfrm>
            <a:off x="6311592" y="2139177"/>
            <a:ext cx="5880410" cy="2945099"/>
          </a:xfrm>
          <a:prstGeom prst="rect">
            <a:avLst/>
          </a:prstGeom>
          <a:gradFill flip="none" rotWithShape="1">
            <a:gsLst>
              <a:gs pos="0">
                <a:schemeClr val="accent5"/>
              </a:gs>
              <a:gs pos="100000">
                <a:schemeClr val="accent5">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Open Sans" panose="020B0606030504020204" pitchFamily="34" charset="0"/>
            </a:endParaRPr>
          </a:p>
        </p:txBody>
      </p:sp>
      <p:sp>
        <p:nvSpPr>
          <p:cNvPr id="9" name="Rectangle 8">
            <a:extLst>
              <a:ext uri="{FF2B5EF4-FFF2-40B4-BE49-F238E27FC236}">
                <a16:creationId xmlns:a16="http://schemas.microsoft.com/office/drawing/2014/main" id="{918FD078-B9C9-DC4E-9E82-44ED3A400B1A}"/>
              </a:ext>
            </a:extLst>
          </p:cNvPr>
          <p:cNvSpPr/>
          <p:nvPr userDrawn="1"/>
        </p:nvSpPr>
        <p:spPr>
          <a:xfrm rot="16200000">
            <a:off x="3215270" y="1650381"/>
            <a:ext cx="5880410" cy="2579649"/>
          </a:xfrm>
          <a:prstGeom prst="rect">
            <a:avLst/>
          </a:prstGeom>
          <a:gradFill flip="none" rotWithShape="1">
            <a:gsLst>
              <a:gs pos="0">
                <a:schemeClr val="accent3"/>
              </a:gs>
              <a:gs pos="100000">
                <a:schemeClr val="tx2">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Open Sans" panose="020B0606030504020204" pitchFamily="34" charset="0"/>
            </a:endParaRPr>
          </a:p>
        </p:txBody>
      </p:sp>
      <p:sp>
        <p:nvSpPr>
          <p:cNvPr id="10" name="Rectangle 9">
            <a:extLst>
              <a:ext uri="{FF2B5EF4-FFF2-40B4-BE49-F238E27FC236}">
                <a16:creationId xmlns:a16="http://schemas.microsoft.com/office/drawing/2014/main" id="{034212C9-53B5-8949-B949-44223833E265}"/>
              </a:ext>
            </a:extLst>
          </p:cNvPr>
          <p:cNvSpPr/>
          <p:nvPr userDrawn="1"/>
        </p:nvSpPr>
        <p:spPr>
          <a:xfrm>
            <a:off x="3575825" y="3794451"/>
            <a:ext cx="8616175" cy="1289825"/>
          </a:xfrm>
          <a:prstGeom prst="rect">
            <a:avLst/>
          </a:prstGeom>
          <a:gradFill flip="none" rotWithShape="1">
            <a:gsLst>
              <a:gs pos="0">
                <a:schemeClr val="accent4"/>
              </a:gs>
              <a:gs pos="100000">
                <a:schemeClr val="accent4">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Open Sans" panose="020B0606030504020204" pitchFamily="34" charset="0"/>
            </a:endParaRPr>
          </a:p>
        </p:txBody>
      </p:sp>
      <p:sp>
        <p:nvSpPr>
          <p:cNvPr id="11" name="Rectangle 10">
            <a:extLst>
              <a:ext uri="{FF2B5EF4-FFF2-40B4-BE49-F238E27FC236}">
                <a16:creationId xmlns:a16="http://schemas.microsoft.com/office/drawing/2014/main" id="{ED3BCD2E-0321-B74E-8E7B-F312147E330B}"/>
              </a:ext>
            </a:extLst>
          </p:cNvPr>
          <p:cNvSpPr/>
          <p:nvPr userDrawn="1"/>
        </p:nvSpPr>
        <p:spPr>
          <a:xfrm>
            <a:off x="6454041" y="1469675"/>
            <a:ext cx="5737959" cy="1439258"/>
          </a:xfrm>
          <a:prstGeom prst="rect">
            <a:avLst/>
          </a:prstGeom>
          <a:gradFill flip="none" rotWithShape="1">
            <a:gsLst>
              <a:gs pos="0">
                <a:schemeClr val="accent6"/>
              </a:gs>
              <a:gs pos="100000">
                <a:schemeClr val="accent6">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Open Sans" panose="020B0606030504020204" pitchFamily="34" charset="0"/>
            </a:endParaRPr>
          </a:p>
        </p:txBody>
      </p:sp>
      <p:sp>
        <p:nvSpPr>
          <p:cNvPr id="12" name="Title 1">
            <a:extLst>
              <a:ext uri="{FF2B5EF4-FFF2-40B4-BE49-F238E27FC236}">
                <a16:creationId xmlns:a16="http://schemas.microsoft.com/office/drawing/2014/main" id="{ECF23879-C13D-D743-91DB-23FF43B3D744}"/>
              </a:ext>
            </a:extLst>
          </p:cNvPr>
          <p:cNvSpPr txBox="1">
            <a:spLocks/>
          </p:cNvSpPr>
          <p:nvPr userDrawn="1"/>
        </p:nvSpPr>
        <p:spPr>
          <a:xfrm>
            <a:off x="2411625" y="2440746"/>
            <a:ext cx="8121788" cy="919657"/>
          </a:xfrm>
          <a:prstGeom prst="rect">
            <a:avLst/>
          </a:prstGeom>
        </p:spPr>
        <p:txBody>
          <a:bodyPr vert="horz" lIns="91440" tIns="45720" rIns="91440" bIns="45720" rtlCol="0" anchor="t">
            <a:noAutofit/>
          </a:bodyPr>
          <a:lstStyle>
            <a:lvl1pPr marL="342900" indent="342900" algn="l" defTabSz="914354" rtl="0" eaLnBrk="1" latinLnBrk="0" hangingPunct="1">
              <a:lnSpc>
                <a:spcPct val="85000"/>
              </a:lnSpc>
              <a:spcBef>
                <a:spcPct val="0"/>
              </a:spcBef>
              <a:buNone/>
              <a:defRPr sz="3000" b="0" i="0" kern="1200" cap="none" spc="100" baseline="0">
                <a:solidFill>
                  <a:schemeClr val="tx2"/>
                </a:solidFill>
                <a:latin typeface="Gill Sans MT" charset="0"/>
                <a:ea typeface="Gill Sans MT" charset="0"/>
                <a:cs typeface="Gill Sans MT" charset="0"/>
              </a:defRPr>
            </a:lvl1pPr>
          </a:lstStyle>
          <a:p>
            <a:pPr marL="1588" marR="0" lvl="0" indent="-1588" algn="l" defTabSz="914354" rtl="0" eaLnBrk="1" fontAlgn="auto" latinLnBrk="0" hangingPunct="1">
              <a:lnSpc>
                <a:spcPct val="85000"/>
              </a:lnSpc>
              <a:spcBef>
                <a:spcPct val="0"/>
              </a:spcBef>
              <a:spcAft>
                <a:spcPts val="0"/>
              </a:spcAft>
              <a:buClrTx/>
              <a:buSzTx/>
              <a:buFontTx/>
              <a:buNone/>
              <a:tabLst/>
              <a:defRPr/>
            </a:pPr>
            <a:r>
              <a:rPr kumimoji="0" lang="en-US" sz="6000" i="0" u="none" strike="noStrike" kern="1200" cap="none" spc="100" normalizeH="0" baseline="0" noProof="0">
                <a:ln>
                  <a:noFill/>
                </a:ln>
                <a:solidFill>
                  <a:schemeClr val="bg1"/>
                </a:solidFill>
                <a:effectLst/>
                <a:uLnTx/>
                <a:uFillTx/>
                <a:latin typeface="+mj-lt"/>
              </a:rPr>
              <a:t>THANK YOU</a:t>
            </a:r>
          </a:p>
        </p:txBody>
      </p:sp>
      <p:pic>
        <p:nvPicPr>
          <p:cNvPr id="13" name="Picture 12">
            <a:extLst>
              <a:ext uri="{FF2B5EF4-FFF2-40B4-BE49-F238E27FC236}">
                <a16:creationId xmlns:a16="http://schemas.microsoft.com/office/drawing/2014/main" id="{7B1C1FDA-B2C6-9247-BB80-D9B79DC645D7}"/>
              </a:ext>
            </a:extLst>
          </p:cNvPr>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flipV="1">
            <a:off x="0" y="3752669"/>
            <a:ext cx="10444976" cy="45719"/>
          </a:xfrm>
          <a:prstGeom prst="rect">
            <a:avLst/>
          </a:prstGeom>
        </p:spPr>
      </p:pic>
      <p:pic>
        <p:nvPicPr>
          <p:cNvPr id="14" name="Picture 13">
            <a:extLst>
              <a:ext uri="{FF2B5EF4-FFF2-40B4-BE49-F238E27FC236}">
                <a16:creationId xmlns:a16="http://schemas.microsoft.com/office/drawing/2014/main" id="{542C6FA9-094D-A041-B8B8-7C4BEAE3BF46}"/>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138455" y="2569570"/>
            <a:ext cx="660301" cy="662008"/>
          </a:xfrm>
          <a:prstGeom prst="rect">
            <a:avLst/>
          </a:prstGeom>
        </p:spPr>
      </p:pic>
      <p:sp>
        <p:nvSpPr>
          <p:cNvPr id="17" name="Text Placeholder 16">
            <a:extLst>
              <a:ext uri="{FF2B5EF4-FFF2-40B4-BE49-F238E27FC236}">
                <a16:creationId xmlns:a16="http://schemas.microsoft.com/office/drawing/2014/main" id="{62A3A6A9-E8F7-B944-AC29-CC5B9D48A901}"/>
              </a:ext>
            </a:extLst>
          </p:cNvPr>
          <p:cNvSpPr>
            <a:spLocks noGrp="1"/>
          </p:cNvSpPr>
          <p:nvPr>
            <p:ph type="body" sz="quarter" idx="10" hasCustomPrompt="1"/>
          </p:nvPr>
        </p:nvSpPr>
        <p:spPr>
          <a:xfrm>
            <a:off x="5326063" y="3931607"/>
            <a:ext cx="5967412" cy="1023721"/>
          </a:xfrm>
        </p:spPr>
        <p:txBody>
          <a:bodyPr anchor="ctr" anchorCtr="0"/>
          <a:lstStyle>
            <a:lvl1pPr>
              <a:defRPr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ADD SUBHEADING</a:t>
            </a:r>
          </a:p>
        </p:txBody>
      </p:sp>
    </p:spTree>
    <p:extLst>
      <p:ext uri="{BB962C8B-B14F-4D97-AF65-F5344CB8AC3E}">
        <p14:creationId xmlns:p14="http://schemas.microsoft.com/office/powerpoint/2010/main" val="4250690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A2A228-3AA3-89BD-708B-B81C6790227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7D63D5A-AE2E-508E-8BFC-D09682AE72B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AD67E59-D454-DBB7-E754-A33302DB3F7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7C3F034-9270-0ADC-2AE3-3F67357A92C3}"/>
              </a:ext>
            </a:extLst>
          </p:cNvPr>
          <p:cNvSpPr>
            <a:spLocks noGrp="1"/>
          </p:cNvSpPr>
          <p:nvPr>
            <p:ph type="dt" sz="half" idx="10"/>
          </p:nvPr>
        </p:nvSpPr>
        <p:spPr/>
        <p:txBody>
          <a:bodyPr/>
          <a:lstStyle/>
          <a:p>
            <a:fld id="{DDFC59B6-DB58-4C28-BDC9-CE0886A8366F}" type="datetimeFigureOut">
              <a:rPr lang="en-US" smtClean="0"/>
              <a:t>8/5/2024</a:t>
            </a:fld>
            <a:endParaRPr lang="en-US"/>
          </a:p>
        </p:txBody>
      </p:sp>
      <p:sp>
        <p:nvSpPr>
          <p:cNvPr id="6" name="Footer Placeholder 5">
            <a:extLst>
              <a:ext uri="{FF2B5EF4-FFF2-40B4-BE49-F238E27FC236}">
                <a16:creationId xmlns:a16="http://schemas.microsoft.com/office/drawing/2014/main" id="{E31873DB-C28A-5EFE-EE33-38D03BE6F90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2A0BEB3-A39A-DF11-4BFB-F63CAF1FB9D4}"/>
              </a:ext>
            </a:extLst>
          </p:cNvPr>
          <p:cNvSpPr>
            <a:spLocks noGrp="1"/>
          </p:cNvSpPr>
          <p:nvPr>
            <p:ph type="sldNum" sz="quarter" idx="12"/>
          </p:nvPr>
        </p:nvSpPr>
        <p:spPr/>
        <p:txBody>
          <a:bodyPr/>
          <a:lstStyle/>
          <a:p>
            <a:fld id="{DD5DDA63-A8C0-4FDC-8A49-783D6755D750}" type="slidenum">
              <a:rPr lang="en-US" smtClean="0"/>
              <a:t>‹#›</a:t>
            </a:fld>
            <a:endParaRPr lang="en-US"/>
          </a:p>
        </p:txBody>
      </p:sp>
    </p:spTree>
    <p:extLst>
      <p:ext uri="{BB962C8B-B14F-4D97-AF65-F5344CB8AC3E}">
        <p14:creationId xmlns:p14="http://schemas.microsoft.com/office/powerpoint/2010/main" val="6907090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87E419-90B3-5028-D90D-614CFCA5BA5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B2B2BC9-0789-46F8-8A7E-720BD71CE50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55AA379-53C3-1993-1AF1-149DC4857E9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BF87B6D-142D-3E45-59E1-1B15337C6F8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147135F-E110-074F-1446-5746B059ED8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FAADC06-8B9F-023F-CAD1-B48F65A83990}"/>
              </a:ext>
            </a:extLst>
          </p:cNvPr>
          <p:cNvSpPr>
            <a:spLocks noGrp="1"/>
          </p:cNvSpPr>
          <p:nvPr>
            <p:ph type="dt" sz="half" idx="10"/>
          </p:nvPr>
        </p:nvSpPr>
        <p:spPr/>
        <p:txBody>
          <a:bodyPr/>
          <a:lstStyle/>
          <a:p>
            <a:fld id="{DDFC59B6-DB58-4C28-BDC9-CE0886A8366F}" type="datetimeFigureOut">
              <a:rPr lang="en-US" smtClean="0"/>
              <a:t>8/5/2024</a:t>
            </a:fld>
            <a:endParaRPr lang="en-US"/>
          </a:p>
        </p:txBody>
      </p:sp>
      <p:sp>
        <p:nvSpPr>
          <p:cNvPr id="8" name="Footer Placeholder 7">
            <a:extLst>
              <a:ext uri="{FF2B5EF4-FFF2-40B4-BE49-F238E27FC236}">
                <a16:creationId xmlns:a16="http://schemas.microsoft.com/office/drawing/2014/main" id="{4E6231A4-4056-73A4-04E0-6EBDD1E79DB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DB05F74-CCE5-21FF-40F8-2C3897A84C04}"/>
              </a:ext>
            </a:extLst>
          </p:cNvPr>
          <p:cNvSpPr>
            <a:spLocks noGrp="1"/>
          </p:cNvSpPr>
          <p:nvPr>
            <p:ph type="sldNum" sz="quarter" idx="12"/>
          </p:nvPr>
        </p:nvSpPr>
        <p:spPr/>
        <p:txBody>
          <a:bodyPr/>
          <a:lstStyle/>
          <a:p>
            <a:fld id="{DD5DDA63-A8C0-4FDC-8A49-783D6755D750}" type="slidenum">
              <a:rPr lang="en-US" smtClean="0"/>
              <a:t>‹#›</a:t>
            </a:fld>
            <a:endParaRPr lang="en-US"/>
          </a:p>
        </p:txBody>
      </p:sp>
    </p:spTree>
    <p:extLst>
      <p:ext uri="{BB962C8B-B14F-4D97-AF65-F5344CB8AC3E}">
        <p14:creationId xmlns:p14="http://schemas.microsoft.com/office/powerpoint/2010/main" val="22000271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3BF30-4401-4135-2B2E-1C212EA4BC1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2F5C8E5-5E3E-3F99-99C8-91EB89E810EC}"/>
              </a:ext>
            </a:extLst>
          </p:cNvPr>
          <p:cNvSpPr>
            <a:spLocks noGrp="1"/>
          </p:cNvSpPr>
          <p:nvPr>
            <p:ph type="dt" sz="half" idx="10"/>
          </p:nvPr>
        </p:nvSpPr>
        <p:spPr/>
        <p:txBody>
          <a:bodyPr/>
          <a:lstStyle/>
          <a:p>
            <a:fld id="{DDFC59B6-DB58-4C28-BDC9-CE0886A8366F}" type="datetimeFigureOut">
              <a:rPr lang="en-US" smtClean="0"/>
              <a:t>8/5/2024</a:t>
            </a:fld>
            <a:endParaRPr lang="en-US"/>
          </a:p>
        </p:txBody>
      </p:sp>
      <p:sp>
        <p:nvSpPr>
          <p:cNvPr id="4" name="Footer Placeholder 3">
            <a:extLst>
              <a:ext uri="{FF2B5EF4-FFF2-40B4-BE49-F238E27FC236}">
                <a16:creationId xmlns:a16="http://schemas.microsoft.com/office/drawing/2014/main" id="{42DECF8D-FA7B-023F-1860-4C844DB916F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E68CB5A-3AF4-30EC-80ED-75BB500274DC}"/>
              </a:ext>
            </a:extLst>
          </p:cNvPr>
          <p:cNvSpPr>
            <a:spLocks noGrp="1"/>
          </p:cNvSpPr>
          <p:nvPr>
            <p:ph type="sldNum" sz="quarter" idx="12"/>
          </p:nvPr>
        </p:nvSpPr>
        <p:spPr/>
        <p:txBody>
          <a:bodyPr/>
          <a:lstStyle/>
          <a:p>
            <a:fld id="{DD5DDA63-A8C0-4FDC-8A49-783D6755D750}" type="slidenum">
              <a:rPr lang="en-US" smtClean="0"/>
              <a:t>‹#›</a:t>
            </a:fld>
            <a:endParaRPr lang="en-US"/>
          </a:p>
        </p:txBody>
      </p:sp>
    </p:spTree>
    <p:extLst>
      <p:ext uri="{BB962C8B-B14F-4D97-AF65-F5344CB8AC3E}">
        <p14:creationId xmlns:p14="http://schemas.microsoft.com/office/powerpoint/2010/main" val="9904781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B7494F6-260C-4B7C-9D1E-4F5FDEDE0D0A}"/>
              </a:ext>
            </a:extLst>
          </p:cNvPr>
          <p:cNvSpPr>
            <a:spLocks noGrp="1"/>
          </p:cNvSpPr>
          <p:nvPr>
            <p:ph type="dt" sz="half" idx="10"/>
          </p:nvPr>
        </p:nvSpPr>
        <p:spPr/>
        <p:txBody>
          <a:bodyPr/>
          <a:lstStyle/>
          <a:p>
            <a:fld id="{DDFC59B6-DB58-4C28-BDC9-CE0886A8366F}" type="datetimeFigureOut">
              <a:rPr lang="en-US" smtClean="0"/>
              <a:t>8/5/2024</a:t>
            </a:fld>
            <a:endParaRPr lang="en-US"/>
          </a:p>
        </p:txBody>
      </p:sp>
      <p:sp>
        <p:nvSpPr>
          <p:cNvPr id="3" name="Footer Placeholder 2">
            <a:extLst>
              <a:ext uri="{FF2B5EF4-FFF2-40B4-BE49-F238E27FC236}">
                <a16:creationId xmlns:a16="http://schemas.microsoft.com/office/drawing/2014/main" id="{15B9ECD0-4BE9-900A-5B29-A7D3C11F27D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9B23A6C-24EF-0071-20F2-D12C8FDF8D4F}"/>
              </a:ext>
            </a:extLst>
          </p:cNvPr>
          <p:cNvSpPr>
            <a:spLocks noGrp="1"/>
          </p:cNvSpPr>
          <p:nvPr>
            <p:ph type="sldNum" sz="quarter" idx="12"/>
          </p:nvPr>
        </p:nvSpPr>
        <p:spPr/>
        <p:txBody>
          <a:bodyPr/>
          <a:lstStyle/>
          <a:p>
            <a:fld id="{DD5DDA63-A8C0-4FDC-8A49-783D6755D750}" type="slidenum">
              <a:rPr lang="en-US" smtClean="0"/>
              <a:t>‹#›</a:t>
            </a:fld>
            <a:endParaRPr lang="en-US"/>
          </a:p>
        </p:txBody>
      </p:sp>
    </p:spTree>
    <p:extLst>
      <p:ext uri="{BB962C8B-B14F-4D97-AF65-F5344CB8AC3E}">
        <p14:creationId xmlns:p14="http://schemas.microsoft.com/office/powerpoint/2010/main" val="35075622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DDBDA1-0FAD-D544-4138-9A2ABF65333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D5CCFAE-3592-0A92-6B38-A0930833790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9D7EC65-D312-8E0C-56F3-2F06FF3F50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05EBFE9-0043-F8D5-C31B-0479CAE46055}"/>
              </a:ext>
            </a:extLst>
          </p:cNvPr>
          <p:cNvSpPr>
            <a:spLocks noGrp="1"/>
          </p:cNvSpPr>
          <p:nvPr>
            <p:ph type="dt" sz="half" idx="10"/>
          </p:nvPr>
        </p:nvSpPr>
        <p:spPr/>
        <p:txBody>
          <a:bodyPr/>
          <a:lstStyle/>
          <a:p>
            <a:fld id="{DDFC59B6-DB58-4C28-BDC9-CE0886A8366F}" type="datetimeFigureOut">
              <a:rPr lang="en-US" smtClean="0"/>
              <a:t>8/5/2024</a:t>
            </a:fld>
            <a:endParaRPr lang="en-US"/>
          </a:p>
        </p:txBody>
      </p:sp>
      <p:sp>
        <p:nvSpPr>
          <p:cNvPr id="6" name="Footer Placeholder 5">
            <a:extLst>
              <a:ext uri="{FF2B5EF4-FFF2-40B4-BE49-F238E27FC236}">
                <a16:creationId xmlns:a16="http://schemas.microsoft.com/office/drawing/2014/main" id="{F8225256-170C-312B-DA7A-E96DEB1337A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2D811AE-1060-D9E9-0216-783F73CA3E95}"/>
              </a:ext>
            </a:extLst>
          </p:cNvPr>
          <p:cNvSpPr>
            <a:spLocks noGrp="1"/>
          </p:cNvSpPr>
          <p:nvPr>
            <p:ph type="sldNum" sz="quarter" idx="12"/>
          </p:nvPr>
        </p:nvSpPr>
        <p:spPr/>
        <p:txBody>
          <a:bodyPr/>
          <a:lstStyle/>
          <a:p>
            <a:fld id="{DD5DDA63-A8C0-4FDC-8A49-783D6755D750}" type="slidenum">
              <a:rPr lang="en-US" smtClean="0"/>
              <a:t>‹#›</a:t>
            </a:fld>
            <a:endParaRPr lang="en-US"/>
          </a:p>
        </p:txBody>
      </p:sp>
    </p:spTree>
    <p:extLst>
      <p:ext uri="{BB962C8B-B14F-4D97-AF65-F5344CB8AC3E}">
        <p14:creationId xmlns:p14="http://schemas.microsoft.com/office/powerpoint/2010/main" val="16467205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D72896-E700-1CE6-6F36-B2D00CA6D71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181D814-3C9E-97B9-741D-A4978FA4F97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A8B7887-5A38-B619-8CEF-4EED18CE4A6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5495EBE-7802-CD4B-4583-840E1C49AC4D}"/>
              </a:ext>
            </a:extLst>
          </p:cNvPr>
          <p:cNvSpPr>
            <a:spLocks noGrp="1"/>
          </p:cNvSpPr>
          <p:nvPr>
            <p:ph type="dt" sz="half" idx="10"/>
          </p:nvPr>
        </p:nvSpPr>
        <p:spPr/>
        <p:txBody>
          <a:bodyPr/>
          <a:lstStyle/>
          <a:p>
            <a:fld id="{DDFC59B6-DB58-4C28-BDC9-CE0886A8366F}" type="datetimeFigureOut">
              <a:rPr lang="en-US" smtClean="0"/>
              <a:t>8/5/2024</a:t>
            </a:fld>
            <a:endParaRPr lang="en-US"/>
          </a:p>
        </p:txBody>
      </p:sp>
      <p:sp>
        <p:nvSpPr>
          <p:cNvPr id="6" name="Footer Placeholder 5">
            <a:extLst>
              <a:ext uri="{FF2B5EF4-FFF2-40B4-BE49-F238E27FC236}">
                <a16:creationId xmlns:a16="http://schemas.microsoft.com/office/drawing/2014/main" id="{96759400-C63E-4A48-F6CB-3D02C73BDB1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F4B8CE-A38D-498E-38D3-81D0660C7659}"/>
              </a:ext>
            </a:extLst>
          </p:cNvPr>
          <p:cNvSpPr>
            <a:spLocks noGrp="1"/>
          </p:cNvSpPr>
          <p:nvPr>
            <p:ph type="sldNum" sz="quarter" idx="12"/>
          </p:nvPr>
        </p:nvSpPr>
        <p:spPr/>
        <p:txBody>
          <a:bodyPr/>
          <a:lstStyle/>
          <a:p>
            <a:fld id="{DD5DDA63-A8C0-4FDC-8A49-783D6755D750}" type="slidenum">
              <a:rPr lang="en-US" smtClean="0"/>
              <a:t>‹#›</a:t>
            </a:fld>
            <a:endParaRPr lang="en-US"/>
          </a:p>
        </p:txBody>
      </p:sp>
    </p:spTree>
    <p:extLst>
      <p:ext uri="{BB962C8B-B14F-4D97-AF65-F5344CB8AC3E}">
        <p14:creationId xmlns:p14="http://schemas.microsoft.com/office/powerpoint/2010/main" val="7968508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10" Type="http://schemas.openxmlformats.org/officeDocument/2006/relationships/image" Target="../media/image2.jpeg"/><Relationship Id="rId4" Type="http://schemas.openxmlformats.org/officeDocument/2006/relationships/slideLayout" Target="../slideLayouts/slideLayout16.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3.xml"/><Relationship Id="rId7" Type="http://schemas.openxmlformats.org/officeDocument/2006/relationships/theme" Target="../theme/theme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5" Type="http://schemas.openxmlformats.org/officeDocument/2006/relationships/slideLayout" Target="../slideLayouts/slideLayout25.xml"/><Relationship Id="rId4"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5" Type="http://schemas.openxmlformats.org/officeDocument/2006/relationships/slideLayout" Target="../slideLayouts/slideLayout31.xml"/><Relationship Id="rId4" Type="http://schemas.openxmlformats.org/officeDocument/2006/relationships/slideLayout" Target="../slideLayouts/slideLayout30.xml"/><Relationship Id="rId9" Type="http://schemas.openxmlformats.org/officeDocument/2006/relationships/image" Target="../media/image1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0CF6011-06B8-36C1-2F75-6769B0220B9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97341AB-2525-460B-6691-958502D6AC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A9D314-2566-0C8C-F7F7-79F0A2C4DC7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FC59B6-DB58-4C28-BDC9-CE0886A8366F}" type="datetimeFigureOut">
              <a:rPr lang="en-US" smtClean="0"/>
              <a:t>8/5/2024</a:t>
            </a:fld>
            <a:endParaRPr lang="en-US"/>
          </a:p>
        </p:txBody>
      </p:sp>
      <p:sp>
        <p:nvSpPr>
          <p:cNvPr id="5" name="Footer Placeholder 4">
            <a:extLst>
              <a:ext uri="{FF2B5EF4-FFF2-40B4-BE49-F238E27FC236}">
                <a16:creationId xmlns:a16="http://schemas.microsoft.com/office/drawing/2014/main" id="{E2D17186-61FB-6935-F9CA-3DC4E427A1A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D6933FA-0DB0-8863-ECD9-BE1472945D9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D5DDA63-A8C0-4FDC-8A49-783D6755D750}" type="slidenum">
              <a:rPr lang="en-US" smtClean="0"/>
              <a:t>‹#›</a:t>
            </a:fld>
            <a:endParaRPr lang="en-US"/>
          </a:p>
        </p:txBody>
      </p:sp>
    </p:spTree>
    <p:extLst>
      <p:ext uri="{BB962C8B-B14F-4D97-AF65-F5344CB8AC3E}">
        <p14:creationId xmlns:p14="http://schemas.microsoft.com/office/powerpoint/2010/main" val="33350713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0"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20648" y="359772"/>
            <a:ext cx="10480752" cy="570225"/>
          </a:xfrm>
          <a:prstGeom prst="rect">
            <a:avLst/>
          </a:prstGeom>
        </p:spPr>
        <p:txBody>
          <a:bodyPr vert="horz" lIns="45720" tIns="45720" rIns="45720" bIns="45720" rtlCol="0" anchor="t">
            <a:normAutofit/>
          </a:bodyPr>
          <a:lstStyle/>
          <a:p>
            <a:r>
              <a:rPr lang="en-US"/>
              <a:t>Click to add title</a:t>
            </a:r>
          </a:p>
        </p:txBody>
      </p:sp>
      <p:sp>
        <p:nvSpPr>
          <p:cNvPr id="3" name="Text Placeholder 2"/>
          <p:cNvSpPr>
            <a:spLocks noGrp="1"/>
          </p:cNvSpPr>
          <p:nvPr>
            <p:ph type="body" idx="1"/>
          </p:nvPr>
        </p:nvSpPr>
        <p:spPr>
          <a:xfrm>
            <a:off x="720647" y="1429233"/>
            <a:ext cx="10480751" cy="4636287"/>
          </a:xfrm>
          <a:prstGeom prst="rect">
            <a:avLst/>
          </a:prstGeom>
        </p:spPr>
        <p:txBody>
          <a:bodyPr vert="horz" lIns="45720" tIns="45720" rIns="45720" bIns="45720" rtlCol="0">
            <a:normAutofit/>
          </a:body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AD1E2D48-26E4-F540-8A4B-081EC834D04C}"/>
              </a:ext>
            </a:extLst>
          </p:cNvPr>
          <p:cNvSpPr>
            <a:spLocks noGrp="1"/>
          </p:cNvSpPr>
          <p:nvPr>
            <p:ph type="sldNum" sz="quarter" idx="4"/>
          </p:nvPr>
        </p:nvSpPr>
        <p:spPr>
          <a:xfrm>
            <a:off x="0" y="356686"/>
            <a:ext cx="559397" cy="570225"/>
          </a:xfrm>
          <a:prstGeom prst="rect">
            <a:avLst/>
          </a:prstGeom>
        </p:spPr>
        <p:txBody>
          <a:bodyPr vert="horz" lIns="45720" tIns="45720" rIns="45720" bIns="45720" rtlCol="0" anchor="ctr"/>
          <a:lstStyle>
            <a:lvl1pPr algn="ctr">
              <a:defRPr sz="1400" b="0" i="0">
                <a:solidFill>
                  <a:schemeClr val="bg1">
                    <a:lumMod val="50000"/>
                  </a:schemeClr>
                </a:solidFill>
                <a:latin typeface="Open Sans" panose="020B0606030504020204" pitchFamily="34" charset="0"/>
              </a:defRPr>
            </a:lvl1pPr>
          </a:lstStyle>
          <a:p>
            <a:pPr algn="ctr"/>
            <a:fld id="{F6B149FD-26F7-3645-B4E7-BA8B8CC5EEA8}" type="slidenum">
              <a:rPr lang="en-US" smtClean="0"/>
              <a:pPr algn="ctr"/>
              <a:t>‹#›</a:t>
            </a:fld>
            <a:endParaRPr lang="en-US"/>
          </a:p>
        </p:txBody>
      </p:sp>
      <p:sp>
        <p:nvSpPr>
          <p:cNvPr id="9" name="Date Placeholder 8">
            <a:extLst>
              <a:ext uri="{FF2B5EF4-FFF2-40B4-BE49-F238E27FC236}">
                <a16:creationId xmlns:a16="http://schemas.microsoft.com/office/drawing/2014/main" id="{F27CFCD6-42D6-CF46-A09D-23B16AA07F0A}"/>
              </a:ext>
            </a:extLst>
          </p:cNvPr>
          <p:cNvSpPr>
            <a:spLocks noGrp="1"/>
          </p:cNvSpPr>
          <p:nvPr>
            <p:ph type="dt" sz="half" idx="2"/>
          </p:nvPr>
        </p:nvSpPr>
        <p:spPr>
          <a:xfrm>
            <a:off x="0" y="6572013"/>
            <a:ext cx="1088571" cy="277823"/>
          </a:xfrm>
          <a:prstGeom prst="rect">
            <a:avLst/>
          </a:prstGeom>
        </p:spPr>
        <p:txBody>
          <a:bodyPr vert="horz" lIns="91440" tIns="45720" rIns="45720" bIns="45720" rtlCol="0" anchor="ctr"/>
          <a:lstStyle>
            <a:lvl1pPr algn="l">
              <a:defRPr sz="1000" b="0" i="0">
                <a:solidFill>
                  <a:schemeClr val="bg1">
                    <a:lumMod val="50000"/>
                  </a:schemeClr>
                </a:solidFill>
                <a:latin typeface="Open Sans" panose="020B0606030504020204" pitchFamily="34" charset="0"/>
              </a:defRPr>
            </a:lvl1pPr>
          </a:lstStyle>
          <a:p>
            <a:fld id="{DC07D2C2-EEDA-094F-A4D5-546DE82D3808}" type="datetimeFigureOut">
              <a:rPr lang="en-US" smtClean="0"/>
              <a:pPr/>
              <a:t>8/5/2024</a:t>
            </a:fld>
            <a:endParaRPr lang="en-US"/>
          </a:p>
        </p:txBody>
      </p:sp>
      <p:sp>
        <p:nvSpPr>
          <p:cNvPr id="10" name="Footer Placeholder 9">
            <a:extLst>
              <a:ext uri="{FF2B5EF4-FFF2-40B4-BE49-F238E27FC236}">
                <a16:creationId xmlns:a16="http://schemas.microsoft.com/office/drawing/2014/main" id="{AC1FC436-ACD0-714D-A860-1E9467D1FE58}"/>
              </a:ext>
            </a:extLst>
          </p:cNvPr>
          <p:cNvSpPr>
            <a:spLocks noGrp="1"/>
          </p:cNvSpPr>
          <p:nvPr>
            <p:ph type="ftr" sz="quarter" idx="3"/>
          </p:nvPr>
        </p:nvSpPr>
        <p:spPr>
          <a:xfrm>
            <a:off x="1400287" y="6572013"/>
            <a:ext cx="9391426" cy="285987"/>
          </a:xfrm>
          <a:prstGeom prst="rect">
            <a:avLst/>
          </a:prstGeom>
        </p:spPr>
        <p:txBody>
          <a:bodyPr vert="horz" lIns="45720" tIns="45720" rIns="45720" bIns="45720" rtlCol="0" anchor="ctr">
            <a:normAutofit/>
          </a:bodyPr>
          <a:lstStyle>
            <a:lvl1pPr algn="ctr">
              <a:defRPr sz="1000" b="0" i="0">
                <a:solidFill>
                  <a:schemeClr val="bg1">
                    <a:lumMod val="50000"/>
                  </a:schemeClr>
                </a:solidFill>
                <a:latin typeface="Open Sans" panose="020B0606030504020204" pitchFamily="34" charset="0"/>
              </a:defRPr>
            </a:lvl1pPr>
          </a:lstStyle>
          <a:p>
            <a:r>
              <a:rPr lang="en-US"/>
              <a:t>FOOTER</a:t>
            </a:r>
          </a:p>
        </p:txBody>
      </p:sp>
    </p:spTree>
    <p:extLst>
      <p:ext uri="{BB962C8B-B14F-4D97-AF65-F5344CB8AC3E}">
        <p14:creationId xmlns:p14="http://schemas.microsoft.com/office/powerpoint/2010/main" val="2161600092"/>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9" r:id="rId7"/>
    <p:sldLayoutId id="2147483670" r:id="rId8"/>
  </p:sldLayoutIdLst>
  <p:hf hdr="0" ftr="0" dt="0"/>
  <p:txStyles>
    <p:titleStyle>
      <a:lvl1pPr algn="l" defTabSz="914354" rtl="0" eaLnBrk="1" latinLnBrk="0" hangingPunct="1">
        <a:lnSpc>
          <a:spcPct val="85000"/>
        </a:lnSpc>
        <a:spcBef>
          <a:spcPct val="0"/>
        </a:spcBef>
        <a:buNone/>
        <a:defRPr sz="2800" b="0" i="0" kern="1200" spc="100" baseline="0">
          <a:solidFill>
            <a:schemeClr val="bg2">
              <a:lumMod val="25000"/>
            </a:schemeClr>
          </a:solidFill>
          <a:latin typeface="+mj-lt"/>
          <a:ea typeface="Open Sans SemiBold" panose="020B0606030504020204" pitchFamily="34" charset="0"/>
          <a:cs typeface="Open Sans SemiBold" panose="020B0606030504020204" pitchFamily="34" charset="0"/>
        </a:defRPr>
      </a:lvl1pPr>
    </p:titleStyle>
    <p:bodyStyle>
      <a:lvl1pPr marL="0" indent="0" algn="l" defTabSz="914354" rtl="0" eaLnBrk="1" latinLnBrk="0" hangingPunct="0">
        <a:lnSpc>
          <a:spcPct val="100000"/>
        </a:lnSpc>
        <a:spcBef>
          <a:spcPts val="1200"/>
        </a:spcBef>
        <a:spcAft>
          <a:spcPts val="200"/>
        </a:spcAft>
        <a:buClr>
          <a:schemeClr val="accent1"/>
        </a:buClr>
        <a:buSzPct val="100000"/>
        <a:buFontTx/>
        <a:buNone/>
        <a:defRPr sz="20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1pPr>
      <a:lvl2pPr marL="486909" indent="-285750" algn="l" defTabSz="914354" rtl="0" eaLnBrk="1" latinLnBrk="0" hangingPunct="0">
        <a:lnSpc>
          <a:spcPct val="100000"/>
        </a:lnSpc>
        <a:spcBef>
          <a:spcPts val="200"/>
        </a:spcBef>
        <a:spcAft>
          <a:spcPts val="400"/>
        </a:spcAft>
        <a:buClr>
          <a:schemeClr val="accent1"/>
        </a:buClr>
        <a:buFont typeface="Wingdings" pitchFamily="2" charset="2"/>
        <a:buChar char="§"/>
        <a:defRPr sz="18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2pPr>
      <a:lvl3pPr marL="669780" indent="-285750" algn="l" defTabSz="914354" rtl="0" eaLnBrk="1" latinLnBrk="0" hangingPunct="0">
        <a:lnSpc>
          <a:spcPct val="100000"/>
        </a:lnSpc>
        <a:spcBef>
          <a:spcPts val="200"/>
        </a:spcBef>
        <a:spcAft>
          <a:spcPts val="400"/>
        </a:spcAft>
        <a:buClr>
          <a:schemeClr val="accent1"/>
        </a:buClr>
        <a:buFont typeface="Wingdings" pitchFamily="2" charset="2"/>
        <a:buChar char="§"/>
        <a:defRPr sz="14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3pPr>
      <a:lvl4pPr marL="852651" indent="-285750" algn="l" defTabSz="914354" rtl="0" eaLnBrk="1" latinLnBrk="0" hangingPunct="0">
        <a:lnSpc>
          <a:spcPct val="100000"/>
        </a:lnSpc>
        <a:spcBef>
          <a:spcPts val="200"/>
        </a:spcBef>
        <a:spcAft>
          <a:spcPts val="400"/>
        </a:spcAft>
        <a:buClr>
          <a:schemeClr val="accent1"/>
        </a:buClr>
        <a:buFont typeface="Wingdings" pitchFamily="2" charset="2"/>
        <a:buChar char="§"/>
        <a:defRPr sz="14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4pPr>
      <a:lvl5pPr marL="1035522" indent="-285750" algn="l" defTabSz="914354" rtl="0" eaLnBrk="1" latinLnBrk="0" hangingPunct="0">
        <a:lnSpc>
          <a:spcPct val="100000"/>
        </a:lnSpc>
        <a:spcBef>
          <a:spcPts val="200"/>
        </a:spcBef>
        <a:spcAft>
          <a:spcPts val="400"/>
        </a:spcAft>
        <a:buClr>
          <a:schemeClr val="accent1"/>
        </a:buClr>
        <a:buFont typeface="Wingdings" pitchFamily="2" charset="2"/>
        <a:buChar char="§"/>
        <a:defRPr sz="14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5pPr>
      <a:lvl6pPr marL="109994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29993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499925"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69991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8"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 name="Title Placeholder 1">
            <a:extLst>
              <a:ext uri="{FF2B5EF4-FFF2-40B4-BE49-F238E27FC236}">
                <a16:creationId xmlns:a16="http://schemas.microsoft.com/office/drawing/2014/main" id="{6A1891C8-40F6-0844-84D7-FB57C74DFCAB}"/>
              </a:ext>
            </a:extLst>
          </p:cNvPr>
          <p:cNvSpPr>
            <a:spLocks noGrp="1"/>
          </p:cNvSpPr>
          <p:nvPr>
            <p:ph type="title"/>
          </p:nvPr>
        </p:nvSpPr>
        <p:spPr>
          <a:xfrm>
            <a:off x="720648" y="359772"/>
            <a:ext cx="10480752" cy="570225"/>
          </a:xfrm>
          <a:prstGeom prst="rect">
            <a:avLst/>
          </a:prstGeom>
        </p:spPr>
        <p:txBody>
          <a:bodyPr vert="horz" lIns="45720" tIns="45720" rIns="45720" bIns="45720" rtlCol="0" anchor="t">
            <a:normAutofit/>
          </a:bodyPr>
          <a:lstStyle/>
          <a:p>
            <a:r>
              <a:rPr lang="en-US"/>
              <a:t>Click to add title</a:t>
            </a:r>
          </a:p>
        </p:txBody>
      </p:sp>
      <p:sp>
        <p:nvSpPr>
          <p:cNvPr id="11" name="Text Placeholder 2">
            <a:extLst>
              <a:ext uri="{FF2B5EF4-FFF2-40B4-BE49-F238E27FC236}">
                <a16:creationId xmlns:a16="http://schemas.microsoft.com/office/drawing/2014/main" id="{11E04381-06F4-6A4A-986B-6305FD5236CF}"/>
              </a:ext>
            </a:extLst>
          </p:cNvPr>
          <p:cNvSpPr>
            <a:spLocks noGrp="1"/>
          </p:cNvSpPr>
          <p:nvPr>
            <p:ph type="body" idx="1"/>
          </p:nvPr>
        </p:nvSpPr>
        <p:spPr>
          <a:xfrm>
            <a:off x="720647" y="1429233"/>
            <a:ext cx="10480751" cy="4636287"/>
          </a:xfrm>
          <a:prstGeom prst="rect">
            <a:avLst/>
          </a:prstGeom>
        </p:spPr>
        <p:txBody>
          <a:bodyPr vert="horz" lIns="0" tIns="45720" rIns="0" bIns="45720" rtlCol="0">
            <a:normAutofit/>
          </a:body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12" name="Slide Number Placeholder 7">
            <a:extLst>
              <a:ext uri="{FF2B5EF4-FFF2-40B4-BE49-F238E27FC236}">
                <a16:creationId xmlns:a16="http://schemas.microsoft.com/office/drawing/2014/main" id="{1C83E4D2-C847-754F-86F1-AE63596BA0FB}"/>
              </a:ext>
            </a:extLst>
          </p:cNvPr>
          <p:cNvSpPr>
            <a:spLocks noGrp="1"/>
          </p:cNvSpPr>
          <p:nvPr>
            <p:ph type="sldNum" sz="quarter" idx="4"/>
          </p:nvPr>
        </p:nvSpPr>
        <p:spPr>
          <a:xfrm>
            <a:off x="0" y="356686"/>
            <a:ext cx="559397" cy="570225"/>
          </a:xfrm>
          <a:prstGeom prst="rect">
            <a:avLst/>
          </a:prstGeom>
        </p:spPr>
        <p:txBody>
          <a:bodyPr vert="horz" lIns="45720" tIns="45720" rIns="45720" bIns="45720" rtlCol="0" anchor="ctr"/>
          <a:lstStyle>
            <a:lvl1pPr algn="ctr">
              <a:defRPr sz="1400" b="0" i="0">
                <a:solidFill>
                  <a:schemeClr val="bg1"/>
                </a:solidFill>
                <a:latin typeface="Open Sans" panose="020B0606030504020204" pitchFamily="34" charset="0"/>
              </a:defRPr>
            </a:lvl1pPr>
          </a:lstStyle>
          <a:p>
            <a:fld id="{F6B149FD-26F7-3645-B4E7-BA8B8CC5EEA8}" type="slidenum">
              <a:rPr lang="en-US" smtClean="0"/>
              <a:pPr/>
              <a:t>‹#›</a:t>
            </a:fld>
            <a:endParaRPr lang="en-US"/>
          </a:p>
        </p:txBody>
      </p:sp>
      <p:sp>
        <p:nvSpPr>
          <p:cNvPr id="13" name="Date Placeholder 8">
            <a:extLst>
              <a:ext uri="{FF2B5EF4-FFF2-40B4-BE49-F238E27FC236}">
                <a16:creationId xmlns:a16="http://schemas.microsoft.com/office/drawing/2014/main" id="{D5068D1B-B42E-8343-A696-82B7686B4067}"/>
              </a:ext>
            </a:extLst>
          </p:cNvPr>
          <p:cNvSpPr>
            <a:spLocks noGrp="1"/>
          </p:cNvSpPr>
          <p:nvPr>
            <p:ph type="dt" sz="half" idx="2"/>
          </p:nvPr>
        </p:nvSpPr>
        <p:spPr>
          <a:xfrm>
            <a:off x="0" y="6572013"/>
            <a:ext cx="1088571" cy="277823"/>
          </a:xfrm>
          <a:prstGeom prst="rect">
            <a:avLst/>
          </a:prstGeom>
        </p:spPr>
        <p:txBody>
          <a:bodyPr vert="horz" lIns="91440" tIns="45720" rIns="45720" bIns="45720" rtlCol="0" anchor="ctr"/>
          <a:lstStyle>
            <a:lvl1pPr algn="l">
              <a:defRPr sz="1000" b="0" i="0">
                <a:solidFill>
                  <a:schemeClr val="bg1"/>
                </a:solidFill>
                <a:latin typeface="Open Sans" panose="020B0606030504020204" pitchFamily="34" charset="0"/>
              </a:defRPr>
            </a:lvl1pPr>
          </a:lstStyle>
          <a:p>
            <a:endParaRPr lang="en-US"/>
          </a:p>
        </p:txBody>
      </p:sp>
      <p:sp>
        <p:nvSpPr>
          <p:cNvPr id="14" name="Footer Placeholder 9">
            <a:extLst>
              <a:ext uri="{FF2B5EF4-FFF2-40B4-BE49-F238E27FC236}">
                <a16:creationId xmlns:a16="http://schemas.microsoft.com/office/drawing/2014/main" id="{1259F7E5-8F2B-7D4F-BF1C-8C5936265044}"/>
              </a:ext>
            </a:extLst>
          </p:cNvPr>
          <p:cNvSpPr>
            <a:spLocks noGrp="1"/>
          </p:cNvSpPr>
          <p:nvPr>
            <p:ph type="ftr" sz="quarter" idx="3"/>
          </p:nvPr>
        </p:nvSpPr>
        <p:spPr>
          <a:xfrm>
            <a:off x="1400287" y="6572013"/>
            <a:ext cx="9391426" cy="285987"/>
          </a:xfrm>
          <a:prstGeom prst="rect">
            <a:avLst/>
          </a:prstGeom>
        </p:spPr>
        <p:txBody>
          <a:bodyPr vert="horz" lIns="45720" tIns="45720" rIns="45720" bIns="45720" rtlCol="0" anchor="ctr">
            <a:normAutofit/>
          </a:bodyPr>
          <a:lstStyle>
            <a:lvl1pPr algn="ctr">
              <a:defRPr sz="1000" b="0" i="0">
                <a:solidFill>
                  <a:schemeClr val="bg1"/>
                </a:solidFill>
                <a:latin typeface="Open Sans" panose="020B0606030504020204" pitchFamily="34" charset="0"/>
              </a:defRPr>
            </a:lvl1pPr>
          </a:lstStyle>
          <a:p>
            <a:endParaRPr lang="en-US"/>
          </a:p>
        </p:txBody>
      </p:sp>
    </p:spTree>
    <p:extLst>
      <p:ext uri="{BB962C8B-B14F-4D97-AF65-F5344CB8AC3E}">
        <p14:creationId xmlns:p14="http://schemas.microsoft.com/office/powerpoint/2010/main" val="1396868723"/>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Lst>
  <p:hf hdr="0" ftr="0" dt="0"/>
  <p:txStyles>
    <p:titleStyle>
      <a:lvl1pPr algn="l" defTabSz="914354" rtl="0" eaLnBrk="1" latinLnBrk="0" hangingPunct="1">
        <a:lnSpc>
          <a:spcPct val="85000"/>
        </a:lnSpc>
        <a:spcBef>
          <a:spcPct val="0"/>
        </a:spcBef>
        <a:buNone/>
        <a:defRPr sz="2800" b="0" i="0" kern="1200" spc="100" baseline="0">
          <a:solidFill>
            <a:schemeClr val="bg1"/>
          </a:solidFill>
          <a:latin typeface="+mj-lt"/>
          <a:ea typeface="Open Sans SemiBold" panose="020B0606030504020204" pitchFamily="34" charset="0"/>
          <a:cs typeface="Open Sans SemiBold" panose="020B0606030504020204" pitchFamily="34" charset="0"/>
        </a:defRPr>
      </a:lvl1pPr>
    </p:titleStyle>
    <p:bodyStyle>
      <a:lvl1pPr marL="91436" indent="-91436" algn="l" defTabSz="914354" rtl="0" eaLnBrk="1" latinLnBrk="0" hangingPunct="1">
        <a:lnSpc>
          <a:spcPct val="100000"/>
        </a:lnSpc>
        <a:spcBef>
          <a:spcPts val="1200"/>
        </a:spcBef>
        <a:spcAft>
          <a:spcPts val="200"/>
        </a:spcAft>
        <a:buClr>
          <a:srgbClr val="00B0F0"/>
        </a:buClr>
        <a:buSzPct val="100000"/>
        <a:buFont typeface="Calibri" panose="020F0502020204030204" pitchFamily="34" charset="0"/>
        <a:buChar char=" "/>
        <a:defRPr sz="2000" b="0" i="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384029" indent="-182870" algn="l" defTabSz="914354" rtl="0" eaLnBrk="1" latinLnBrk="0" hangingPunct="1">
        <a:lnSpc>
          <a:spcPct val="100000"/>
        </a:lnSpc>
        <a:spcBef>
          <a:spcPts val="200"/>
        </a:spcBef>
        <a:spcAft>
          <a:spcPts val="400"/>
        </a:spcAft>
        <a:buClr>
          <a:srgbClr val="00B0F0"/>
        </a:buClr>
        <a:buFont typeface="Wingdings" pitchFamily="2" charset="2"/>
        <a:buChar char="§"/>
        <a:defRPr sz="1800" b="0" i="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566900" indent="-182870" algn="l" defTabSz="914354" rtl="0" eaLnBrk="1" latinLnBrk="0" hangingPunct="1">
        <a:lnSpc>
          <a:spcPct val="100000"/>
        </a:lnSpc>
        <a:spcBef>
          <a:spcPts val="200"/>
        </a:spcBef>
        <a:spcAft>
          <a:spcPts val="400"/>
        </a:spcAft>
        <a:buClr>
          <a:srgbClr val="00B0F0"/>
        </a:buClr>
        <a:buFont typeface="Wingdings" pitchFamily="2" charset="2"/>
        <a:buChar char="§"/>
        <a:defRPr sz="1400" b="0" i="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3pPr>
      <a:lvl4pPr marL="749771" indent="-182870" algn="l" defTabSz="914354" rtl="0" eaLnBrk="1" latinLnBrk="0" hangingPunct="1">
        <a:lnSpc>
          <a:spcPct val="100000"/>
        </a:lnSpc>
        <a:spcBef>
          <a:spcPts val="200"/>
        </a:spcBef>
        <a:spcAft>
          <a:spcPts val="400"/>
        </a:spcAft>
        <a:buClr>
          <a:srgbClr val="00B0F0"/>
        </a:buClr>
        <a:buFont typeface="Wingdings" pitchFamily="2" charset="2"/>
        <a:buChar char="§"/>
        <a:defRPr sz="1400" b="0" i="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4pPr>
      <a:lvl5pPr marL="932642" indent="-182870" algn="l" defTabSz="914354" rtl="0" eaLnBrk="1" latinLnBrk="0" hangingPunct="1">
        <a:lnSpc>
          <a:spcPct val="100000"/>
        </a:lnSpc>
        <a:spcBef>
          <a:spcPts val="200"/>
        </a:spcBef>
        <a:spcAft>
          <a:spcPts val="400"/>
        </a:spcAft>
        <a:buClr>
          <a:srgbClr val="00B0F0"/>
        </a:buClr>
        <a:buFont typeface="Wingdings" pitchFamily="2" charset="2"/>
        <a:buChar char="§"/>
        <a:defRPr sz="1400" b="0" i="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5pPr>
      <a:lvl6pPr marL="109994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29993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499925"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69991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9"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20648" y="140697"/>
            <a:ext cx="10480752" cy="570225"/>
          </a:xfrm>
          <a:prstGeom prst="rect">
            <a:avLst/>
          </a:prstGeom>
        </p:spPr>
        <p:txBody>
          <a:bodyPr vert="horz" lIns="45720" tIns="45720" rIns="45720" bIns="45720" rtlCol="0" anchor="ctr">
            <a:noAutofit/>
          </a:bodyPr>
          <a:lstStyle/>
          <a:p>
            <a:r>
              <a:rPr lang="en-US"/>
              <a:t>Click to add title</a:t>
            </a:r>
          </a:p>
        </p:txBody>
      </p:sp>
      <p:sp>
        <p:nvSpPr>
          <p:cNvPr id="3" name="Text Placeholder 2"/>
          <p:cNvSpPr>
            <a:spLocks noGrp="1"/>
          </p:cNvSpPr>
          <p:nvPr>
            <p:ph type="body" idx="1"/>
          </p:nvPr>
        </p:nvSpPr>
        <p:spPr>
          <a:xfrm>
            <a:off x="439947" y="1086929"/>
            <a:ext cx="11214340" cy="5199572"/>
          </a:xfrm>
          <a:prstGeom prst="rect">
            <a:avLst/>
          </a:prstGeom>
        </p:spPr>
        <p:txBody>
          <a:bodyPr vert="horz" lIns="45720" tIns="45720" rIns="45720" bIns="45720" rtlCol="0">
            <a:noAutofit/>
          </a:body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AD1E2D48-26E4-F540-8A4B-081EC834D04C}"/>
              </a:ext>
            </a:extLst>
          </p:cNvPr>
          <p:cNvSpPr>
            <a:spLocks noGrp="1"/>
          </p:cNvSpPr>
          <p:nvPr>
            <p:ph type="sldNum" sz="quarter" idx="4"/>
          </p:nvPr>
        </p:nvSpPr>
        <p:spPr>
          <a:xfrm>
            <a:off x="0" y="137611"/>
            <a:ext cx="559397" cy="570225"/>
          </a:xfrm>
          <a:prstGeom prst="rect">
            <a:avLst/>
          </a:prstGeom>
        </p:spPr>
        <p:txBody>
          <a:bodyPr vert="horz" lIns="45720" tIns="45720" rIns="45720" bIns="45720" rtlCol="0" anchor="ctr"/>
          <a:lstStyle>
            <a:lvl1pPr algn="ctr">
              <a:defRPr sz="1400" b="0" i="0">
                <a:solidFill>
                  <a:schemeClr val="bg1">
                    <a:lumMod val="50000"/>
                  </a:schemeClr>
                </a:solidFill>
                <a:latin typeface="Open Sans" panose="020B0606030504020204" pitchFamily="34" charset="0"/>
              </a:defRPr>
            </a:lvl1pPr>
          </a:lstStyle>
          <a:p>
            <a:pPr algn="ctr"/>
            <a:fld id="{F6B149FD-26F7-3645-B4E7-BA8B8CC5EEA8}" type="slidenum">
              <a:rPr lang="en-US" smtClean="0"/>
              <a:pPr algn="ctr"/>
              <a:t>‹#›</a:t>
            </a:fld>
            <a:endParaRPr lang="en-US"/>
          </a:p>
        </p:txBody>
      </p:sp>
      <p:sp>
        <p:nvSpPr>
          <p:cNvPr id="9" name="Date Placeholder 8">
            <a:extLst>
              <a:ext uri="{FF2B5EF4-FFF2-40B4-BE49-F238E27FC236}">
                <a16:creationId xmlns:a16="http://schemas.microsoft.com/office/drawing/2014/main" id="{F27CFCD6-42D6-CF46-A09D-23B16AA07F0A}"/>
              </a:ext>
            </a:extLst>
          </p:cNvPr>
          <p:cNvSpPr>
            <a:spLocks noGrp="1"/>
          </p:cNvSpPr>
          <p:nvPr>
            <p:ph type="dt" sz="half" idx="2"/>
          </p:nvPr>
        </p:nvSpPr>
        <p:spPr>
          <a:xfrm>
            <a:off x="0" y="6572013"/>
            <a:ext cx="1088571" cy="277823"/>
          </a:xfrm>
          <a:prstGeom prst="rect">
            <a:avLst/>
          </a:prstGeom>
        </p:spPr>
        <p:txBody>
          <a:bodyPr vert="horz" lIns="91440" tIns="45720" rIns="45720" bIns="45720" rtlCol="0" anchor="ctr"/>
          <a:lstStyle>
            <a:lvl1pPr algn="l">
              <a:defRPr sz="1000" b="0" i="0">
                <a:solidFill>
                  <a:schemeClr val="bg1">
                    <a:lumMod val="50000"/>
                  </a:schemeClr>
                </a:solidFill>
                <a:latin typeface="Open Sans" panose="020B0606030504020204" pitchFamily="34" charset="0"/>
              </a:defRPr>
            </a:lvl1pPr>
          </a:lstStyle>
          <a:p>
            <a:endParaRPr lang="en-US"/>
          </a:p>
        </p:txBody>
      </p:sp>
      <p:sp>
        <p:nvSpPr>
          <p:cNvPr id="10" name="Footer Placeholder 9">
            <a:extLst>
              <a:ext uri="{FF2B5EF4-FFF2-40B4-BE49-F238E27FC236}">
                <a16:creationId xmlns:a16="http://schemas.microsoft.com/office/drawing/2014/main" id="{AC1FC436-ACD0-714D-A860-1E9467D1FE58}"/>
              </a:ext>
            </a:extLst>
          </p:cNvPr>
          <p:cNvSpPr>
            <a:spLocks noGrp="1"/>
          </p:cNvSpPr>
          <p:nvPr>
            <p:ph type="ftr" sz="quarter" idx="3"/>
          </p:nvPr>
        </p:nvSpPr>
        <p:spPr>
          <a:xfrm>
            <a:off x="1400287" y="6572013"/>
            <a:ext cx="9391426" cy="285987"/>
          </a:xfrm>
          <a:prstGeom prst="rect">
            <a:avLst/>
          </a:prstGeom>
        </p:spPr>
        <p:txBody>
          <a:bodyPr vert="horz" lIns="45720" tIns="45720" rIns="45720" bIns="45720" rtlCol="0" anchor="ctr">
            <a:normAutofit/>
          </a:bodyPr>
          <a:lstStyle>
            <a:lvl1pPr algn="ctr">
              <a:defRPr sz="1000" b="0" i="0">
                <a:solidFill>
                  <a:schemeClr val="bg1">
                    <a:lumMod val="50000"/>
                  </a:schemeClr>
                </a:solidFill>
                <a:latin typeface="Open Sans" panose="020B0606030504020204" pitchFamily="34" charset="0"/>
              </a:defRPr>
            </a:lvl1pPr>
          </a:lstStyle>
          <a:p>
            <a:endParaRPr lang="en-US"/>
          </a:p>
        </p:txBody>
      </p:sp>
    </p:spTree>
    <p:extLst>
      <p:ext uri="{BB962C8B-B14F-4D97-AF65-F5344CB8AC3E}">
        <p14:creationId xmlns:p14="http://schemas.microsoft.com/office/powerpoint/2010/main" val="1488476170"/>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Lst>
  <p:hf hdr="0" ftr="0" dt="0"/>
  <p:txStyles>
    <p:titleStyle>
      <a:lvl1pPr algn="l" defTabSz="914354" rtl="0" eaLnBrk="1" latinLnBrk="0" hangingPunct="1">
        <a:lnSpc>
          <a:spcPct val="85000"/>
        </a:lnSpc>
        <a:spcBef>
          <a:spcPct val="0"/>
        </a:spcBef>
        <a:buNone/>
        <a:defRPr sz="2800" b="0" i="0" kern="1200" spc="100" baseline="0">
          <a:solidFill>
            <a:schemeClr val="bg2">
              <a:lumMod val="25000"/>
            </a:schemeClr>
          </a:solidFill>
          <a:latin typeface="+mj-lt"/>
          <a:ea typeface="Open Sans SemiBold" panose="020B0606030504020204" pitchFamily="34" charset="0"/>
          <a:cs typeface="Open Sans SemiBold" panose="020B0606030504020204" pitchFamily="34" charset="0"/>
        </a:defRPr>
      </a:lvl1pPr>
    </p:titleStyle>
    <p:bodyStyle>
      <a:lvl1pPr marL="285750" indent="-285750" algn="l" defTabSz="914354" rtl="0" eaLnBrk="1" latinLnBrk="0" hangingPunct="0">
        <a:lnSpc>
          <a:spcPct val="100000"/>
        </a:lnSpc>
        <a:spcBef>
          <a:spcPts val="1200"/>
        </a:spcBef>
        <a:spcAft>
          <a:spcPts val="200"/>
        </a:spcAft>
        <a:buClr>
          <a:schemeClr val="accent1"/>
        </a:buClr>
        <a:buSzPct val="100000"/>
        <a:buFont typeface="Arial" panose="020B0604020202020204" pitchFamily="34" charset="0"/>
        <a:buChar char="•"/>
        <a:defRPr sz="20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1pPr>
      <a:lvl2pPr marL="486909" indent="-285750" algn="l" defTabSz="914354" rtl="0" eaLnBrk="1" latinLnBrk="0" hangingPunct="0">
        <a:lnSpc>
          <a:spcPct val="100000"/>
        </a:lnSpc>
        <a:spcBef>
          <a:spcPts val="200"/>
        </a:spcBef>
        <a:spcAft>
          <a:spcPts val="400"/>
        </a:spcAft>
        <a:buClr>
          <a:schemeClr val="accent1"/>
        </a:buClr>
        <a:buFont typeface="Wingdings" pitchFamily="2" charset="2"/>
        <a:buChar char="§"/>
        <a:defRPr sz="18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2pPr>
      <a:lvl3pPr marL="669780" indent="-285750" algn="l" defTabSz="914354" rtl="0" eaLnBrk="1" latinLnBrk="0" hangingPunct="0">
        <a:lnSpc>
          <a:spcPct val="100000"/>
        </a:lnSpc>
        <a:spcBef>
          <a:spcPts val="200"/>
        </a:spcBef>
        <a:spcAft>
          <a:spcPts val="400"/>
        </a:spcAft>
        <a:buClr>
          <a:schemeClr val="accent1"/>
        </a:buClr>
        <a:buFont typeface="Wingdings" pitchFamily="2" charset="2"/>
        <a:buChar char="§"/>
        <a:defRPr sz="14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3pPr>
      <a:lvl4pPr marL="852651" indent="-285750" algn="l" defTabSz="914354" rtl="0" eaLnBrk="1" latinLnBrk="0" hangingPunct="0">
        <a:lnSpc>
          <a:spcPct val="100000"/>
        </a:lnSpc>
        <a:spcBef>
          <a:spcPts val="200"/>
        </a:spcBef>
        <a:spcAft>
          <a:spcPts val="400"/>
        </a:spcAft>
        <a:buClr>
          <a:schemeClr val="accent1"/>
        </a:buClr>
        <a:buFont typeface="Wingdings" pitchFamily="2" charset="2"/>
        <a:buChar char="§"/>
        <a:defRPr sz="14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4pPr>
      <a:lvl5pPr marL="1035522" indent="-285750" algn="l" defTabSz="914354" rtl="0" eaLnBrk="1" latinLnBrk="0" hangingPunct="0">
        <a:lnSpc>
          <a:spcPct val="100000"/>
        </a:lnSpc>
        <a:spcBef>
          <a:spcPts val="200"/>
        </a:spcBef>
        <a:spcAft>
          <a:spcPts val="400"/>
        </a:spcAft>
        <a:buClr>
          <a:schemeClr val="accent1"/>
        </a:buClr>
        <a:buFont typeface="Wingdings" pitchFamily="2" charset="2"/>
        <a:buChar char="§"/>
        <a:defRPr sz="14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5pPr>
      <a:lvl6pPr marL="109994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29993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499925"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69991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19.xml"/><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19.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13.xml"/><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16.xml"/><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17.xml"/><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19.xml"/><Relationship Id="rId4" Type="http://schemas.openxmlformats.org/officeDocument/2006/relationships/image" Target="../media/image38.em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0.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2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4.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41.png"/><Relationship Id="rId1" Type="http://schemas.openxmlformats.org/officeDocument/2006/relationships/slideLayout" Target="../slideLayouts/slideLayout29.xml"/><Relationship Id="rId6" Type="http://schemas.openxmlformats.org/officeDocument/2006/relationships/image" Target="../media/image45.png"/><Relationship Id="rId5" Type="http://schemas.openxmlformats.org/officeDocument/2006/relationships/image" Target="../media/image44.jpg"/><Relationship Id="rId4" Type="http://schemas.openxmlformats.org/officeDocument/2006/relationships/image" Target="../media/image43.emf"/></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9.xml"/></Relationships>
</file>

<file path=ppt/slides/_rels/slide26.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image" Target="../media/image48.emf"/><Relationship Id="rId1" Type="http://schemas.openxmlformats.org/officeDocument/2006/relationships/slideLayout" Target="../slideLayouts/slideLayout29.xml"/><Relationship Id="rId5" Type="http://schemas.openxmlformats.org/officeDocument/2006/relationships/image" Target="../media/image55.png"/><Relationship Id="rId4" Type="http://schemas.openxmlformats.org/officeDocument/2006/relationships/image" Target="../media/image50.emf"/></Relationships>
</file>

<file path=ppt/slides/_rels/slide2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48.emf"/><Relationship Id="rId1" Type="http://schemas.openxmlformats.org/officeDocument/2006/relationships/slideLayout" Target="../slideLayouts/slideLayout29.xml"/><Relationship Id="rId5" Type="http://schemas.openxmlformats.org/officeDocument/2006/relationships/image" Target="../media/image51.emf"/><Relationship Id="rId4" Type="http://schemas.openxmlformats.org/officeDocument/2006/relationships/image" Target="../media/image5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hyperlink" Target="mailto:jazzoli@sandia.gov" TargetMode="External"/><Relationship Id="rId1" Type="http://schemas.openxmlformats.org/officeDocument/2006/relationships/slideLayout" Target="../slideLayouts/slideLayout3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notesSlide" Target="../notesSlides/notesSlide5.xml"/><Relationship Id="rId1" Type="http://schemas.openxmlformats.org/officeDocument/2006/relationships/slideLayout" Target="../slideLayouts/slideLayout19.xml"/><Relationship Id="rId4" Type="http://schemas.openxmlformats.org/officeDocument/2006/relationships/image" Target="../media/image20.emf"/></Relationships>
</file>

<file path=ppt/slides/_rels/slide6.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jpeg"/><Relationship Id="rId1" Type="http://schemas.openxmlformats.org/officeDocument/2006/relationships/slideLayout" Target="../slideLayouts/slideLayout20.xml"/><Relationship Id="rId4" Type="http://schemas.openxmlformats.org/officeDocument/2006/relationships/image" Target="../media/image23.wmf"/></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6B2CD9A4-FE38-0348-8473-FF6A90A05EDD}"/>
              </a:ext>
            </a:extLst>
          </p:cNvPr>
          <p:cNvSpPr>
            <a:spLocks noGrp="1"/>
          </p:cNvSpPr>
          <p:nvPr>
            <p:ph type="ctrTitle"/>
          </p:nvPr>
        </p:nvSpPr>
        <p:spPr/>
        <p:txBody>
          <a:bodyPr>
            <a:noAutofit/>
          </a:bodyPr>
          <a:lstStyle/>
          <a:p>
            <a:pPr>
              <a:lnSpc>
                <a:spcPct val="100000"/>
              </a:lnSpc>
            </a:pPr>
            <a:r>
              <a:rPr lang="en-US" sz="4000" b="1" dirty="0"/>
              <a:t>AI for Clean Energy Integration</a:t>
            </a:r>
            <a:endParaRPr lang="en-US" sz="5400" b="1" dirty="0"/>
          </a:p>
        </p:txBody>
      </p:sp>
      <p:sp>
        <p:nvSpPr>
          <p:cNvPr id="12" name="Subtitle 11">
            <a:extLst>
              <a:ext uri="{FF2B5EF4-FFF2-40B4-BE49-F238E27FC236}">
                <a16:creationId xmlns:a16="http://schemas.microsoft.com/office/drawing/2014/main" id="{F002F8C0-0D26-4548-BDE5-A40ACAAEC989}"/>
              </a:ext>
            </a:extLst>
          </p:cNvPr>
          <p:cNvSpPr>
            <a:spLocks noGrp="1"/>
          </p:cNvSpPr>
          <p:nvPr>
            <p:ph type="subTitle" idx="1"/>
          </p:nvPr>
        </p:nvSpPr>
        <p:spPr>
          <a:xfrm>
            <a:off x="773147" y="4381499"/>
            <a:ext cx="6351553" cy="675865"/>
          </a:xfrm>
        </p:spPr>
        <p:txBody>
          <a:bodyPr>
            <a:normAutofit/>
          </a:bodyPr>
          <a:lstStyle/>
          <a:p>
            <a:r>
              <a:rPr lang="en-US" b="1" dirty="0">
                <a:solidFill>
                  <a:schemeClr val="bg1"/>
                </a:solidFill>
              </a:rPr>
              <a:t>Presenter: </a:t>
            </a:r>
            <a:r>
              <a:rPr lang="en-US" dirty="0">
                <a:solidFill>
                  <a:schemeClr val="bg1"/>
                </a:solidFill>
              </a:rPr>
              <a:t>Joseph A. Azzolini, PhD</a:t>
            </a:r>
          </a:p>
          <a:p>
            <a:r>
              <a:rPr lang="en-US" b="1" dirty="0">
                <a:solidFill>
                  <a:schemeClr val="bg1"/>
                </a:solidFill>
              </a:rPr>
              <a:t>Email: </a:t>
            </a:r>
            <a:r>
              <a:rPr lang="en-US" dirty="0">
                <a:solidFill>
                  <a:schemeClr val="bg1"/>
                </a:solidFill>
              </a:rPr>
              <a:t>jazzoli@sandia.gov </a:t>
            </a:r>
          </a:p>
        </p:txBody>
      </p:sp>
      <p:sp>
        <p:nvSpPr>
          <p:cNvPr id="8" name="TextBox 7">
            <a:extLst>
              <a:ext uri="{FF2B5EF4-FFF2-40B4-BE49-F238E27FC236}">
                <a16:creationId xmlns:a16="http://schemas.microsoft.com/office/drawing/2014/main" id="{91B49031-5BD6-6F65-97EE-638D39B84F8B}"/>
              </a:ext>
            </a:extLst>
          </p:cNvPr>
          <p:cNvSpPr txBox="1"/>
          <p:nvPr/>
        </p:nvSpPr>
        <p:spPr>
          <a:xfrm>
            <a:off x="33556" y="6471890"/>
            <a:ext cx="1701043" cy="369332"/>
          </a:xfrm>
          <a:prstGeom prst="rect">
            <a:avLst/>
          </a:prstGeom>
          <a:noFill/>
        </p:spPr>
        <p:txBody>
          <a:bodyPr wrap="none" rtlCol="0">
            <a:spAutoFit/>
          </a:bodyPr>
          <a:lstStyle/>
          <a:p>
            <a:r>
              <a:rPr lang="en-US" dirty="0">
                <a:solidFill>
                  <a:schemeClr val="bg1"/>
                </a:solidFill>
              </a:rPr>
              <a:t>SAND#1752948 </a:t>
            </a:r>
          </a:p>
        </p:txBody>
      </p:sp>
    </p:spTree>
    <p:extLst>
      <p:ext uri="{BB962C8B-B14F-4D97-AF65-F5344CB8AC3E}">
        <p14:creationId xmlns:p14="http://schemas.microsoft.com/office/powerpoint/2010/main" val="3876688609"/>
      </p:ext>
    </p:extLst>
  </p:cSld>
  <p:clrMapOvr>
    <a:masterClrMapping/>
  </p:clrMapOvr>
  <mc:AlternateContent xmlns:mc="http://schemas.openxmlformats.org/markup-compatibility/2006" xmlns:p14="http://schemas.microsoft.com/office/powerpoint/2010/main">
    <mc:Choice Requires="p14">
      <p:transition spd="slow" p14:dur="2000" advTm="9170"/>
    </mc:Choice>
    <mc:Fallback xmlns="">
      <p:transition spd="slow" advTm="917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6AF5CF-83FA-4470-ACCA-077CC9A46EBE}"/>
              </a:ext>
            </a:extLst>
          </p:cNvPr>
          <p:cNvSpPr>
            <a:spLocks noGrp="1"/>
          </p:cNvSpPr>
          <p:nvPr>
            <p:ph type="title"/>
          </p:nvPr>
        </p:nvSpPr>
        <p:spPr/>
        <p:txBody>
          <a:bodyPr/>
          <a:lstStyle/>
          <a:p>
            <a:r>
              <a:rPr lang="en-US" b="1" dirty="0"/>
              <a:t>PV System Identification</a:t>
            </a:r>
          </a:p>
        </p:txBody>
      </p:sp>
      <p:sp>
        <p:nvSpPr>
          <p:cNvPr id="4" name="Slide Number Placeholder 3">
            <a:extLst>
              <a:ext uri="{FF2B5EF4-FFF2-40B4-BE49-F238E27FC236}">
                <a16:creationId xmlns:a16="http://schemas.microsoft.com/office/drawing/2014/main" id="{99813D5D-6C1C-420F-A962-C43CCA6921A6}"/>
              </a:ext>
            </a:extLst>
          </p:cNvPr>
          <p:cNvSpPr>
            <a:spLocks noGrp="1"/>
          </p:cNvSpPr>
          <p:nvPr>
            <p:ph type="sldNum" sz="quarter" idx="4"/>
          </p:nvPr>
        </p:nvSpPr>
        <p:spPr/>
        <p:txBody>
          <a:bodyPr/>
          <a:lstStyle/>
          <a:p>
            <a:pPr algn="ctr"/>
            <a:fld id="{F6B149FD-26F7-3645-B4E7-BA8B8CC5EEA8}" type="slidenum">
              <a:rPr lang="en-US" smtClean="0"/>
              <a:pPr algn="ctr"/>
              <a:t>10</a:t>
            </a:fld>
            <a:endParaRPr lang="en-US"/>
          </a:p>
        </p:txBody>
      </p:sp>
      <p:sp>
        <p:nvSpPr>
          <p:cNvPr id="3" name="Text Placeholder 2">
            <a:extLst>
              <a:ext uri="{FF2B5EF4-FFF2-40B4-BE49-F238E27FC236}">
                <a16:creationId xmlns:a16="http://schemas.microsoft.com/office/drawing/2014/main" id="{5FC22AE0-91CA-0C24-F66F-A99F7E71C52E}"/>
              </a:ext>
            </a:extLst>
          </p:cNvPr>
          <p:cNvSpPr txBox="1">
            <a:spLocks/>
          </p:cNvSpPr>
          <p:nvPr/>
        </p:nvSpPr>
        <p:spPr>
          <a:xfrm>
            <a:off x="381550" y="1181229"/>
            <a:ext cx="6259552" cy="4959570"/>
          </a:xfrm>
          <a:prstGeom prst="rect">
            <a:avLst/>
          </a:prstGeom>
        </p:spPr>
        <p:txBody>
          <a:bodyPr vert="horz"/>
          <a:lstStyle>
            <a:lvl1pPr marL="342900" indent="-342900" algn="l" defTabSz="457200" rtl="0" eaLnBrk="1" latinLnBrk="0" hangingPunct="1">
              <a:spcBef>
                <a:spcPct val="20000"/>
              </a:spcBef>
              <a:buClr>
                <a:srgbClr val="F38F26"/>
              </a:buClr>
              <a:buSzPct val="100000"/>
              <a:buFont typeface="Arial"/>
              <a:buChar char="•"/>
              <a:defRPr sz="2000" kern="1200">
                <a:solidFill>
                  <a:schemeClr val="tx1"/>
                </a:solidFill>
                <a:latin typeface="Calibri"/>
                <a:ea typeface="+mn-ea"/>
                <a:cs typeface="Calibri"/>
              </a:defRPr>
            </a:lvl1pPr>
            <a:lvl2pPr marL="742950" indent="-285750" algn="l" defTabSz="457200" rtl="0" eaLnBrk="1" latinLnBrk="0" hangingPunct="1">
              <a:spcBef>
                <a:spcPct val="20000"/>
              </a:spcBef>
              <a:buClr>
                <a:schemeClr val="bg1">
                  <a:lumMod val="75000"/>
                </a:schemeClr>
              </a:buClr>
              <a:buFont typeface="Arial"/>
              <a:buChar char="•"/>
              <a:defRPr sz="1800" kern="1200">
                <a:solidFill>
                  <a:schemeClr val="tx1"/>
                </a:solidFill>
                <a:latin typeface="Calibri"/>
                <a:ea typeface="+mn-ea"/>
                <a:cs typeface="Calibri"/>
              </a:defRPr>
            </a:lvl2pPr>
            <a:lvl3pPr marL="1143000" indent="-228600" algn="l" defTabSz="457200" rtl="0" eaLnBrk="1" latinLnBrk="0" hangingPunct="1">
              <a:spcBef>
                <a:spcPct val="20000"/>
              </a:spcBef>
              <a:buClr>
                <a:srgbClr val="F38F26"/>
              </a:buClr>
              <a:buFont typeface="Arial"/>
              <a:buChar char="•"/>
              <a:defRPr sz="1800" kern="1200">
                <a:solidFill>
                  <a:schemeClr val="tx1"/>
                </a:solidFill>
                <a:latin typeface="Calibri"/>
                <a:ea typeface="+mn-ea"/>
                <a:cs typeface="Calibri"/>
              </a:defRPr>
            </a:lvl3pPr>
            <a:lvl4pPr marL="1600200" indent="-228600" algn="l" defTabSz="457200" rtl="0" eaLnBrk="1" latinLnBrk="0" hangingPunct="1">
              <a:spcBef>
                <a:spcPct val="20000"/>
              </a:spcBef>
              <a:buClr>
                <a:srgbClr val="F38F26"/>
              </a:buClr>
              <a:buFont typeface="Arial"/>
              <a:buChar char="–"/>
              <a:defRPr sz="1400" kern="1200">
                <a:solidFill>
                  <a:schemeClr val="tx1"/>
                </a:solidFill>
                <a:latin typeface="Calibri"/>
                <a:ea typeface="+mn-ea"/>
                <a:cs typeface="Calibri"/>
              </a:defRPr>
            </a:lvl4pPr>
            <a:lvl5pPr marL="2057400" indent="-228600" algn="l" defTabSz="457200" rtl="0" eaLnBrk="1" latinLnBrk="0" hangingPunct="1">
              <a:spcBef>
                <a:spcPct val="20000"/>
              </a:spcBef>
              <a:buClr>
                <a:srgbClr val="F38F26"/>
              </a:buClr>
              <a:buFont typeface="Arial"/>
              <a:buChar char="»"/>
              <a:defRPr sz="1400" kern="1200">
                <a:solidFill>
                  <a:schemeClr val="tx1"/>
                </a:solidFill>
                <a:latin typeface="Calibri"/>
                <a:ea typeface="+mn-ea"/>
                <a:cs typeface="Calibri"/>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marR="0" lvl="0" indent="-342900" algn="l" defTabSz="457200" rtl="0" eaLnBrk="1" fontAlgn="auto" latinLnBrk="0" hangingPunct="1">
              <a:lnSpc>
                <a:spcPct val="100000"/>
              </a:lnSpc>
              <a:spcBef>
                <a:spcPct val="20000"/>
              </a:spcBef>
              <a:spcAft>
                <a:spcPts val="1200"/>
              </a:spcAft>
              <a:buClr>
                <a:srgbClr val="F38F26"/>
              </a:buClr>
              <a:buSzPct val="100000"/>
              <a:buFont typeface="Arial"/>
              <a:buChar char="•"/>
              <a:tabLst/>
              <a:defRPr/>
            </a:pPr>
            <a:r>
              <a:rPr kumimoji="0" lang="en-US" b="1" i="0" u="none" strike="noStrike" kern="1200" cap="none" spc="0" normalizeH="0" baseline="0" noProof="0" dirty="0">
                <a:ln>
                  <a:noFill/>
                </a:ln>
                <a:solidFill>
                  <a:srgbClr val="4B545D"/>
                </a:solidFill>
                <a:effectLst/>
                <a:uLnTx/>
                <a:uFillTx/>
                <a:latin typeface="Calibri"/>
                <a:ea typeface="+mn-ea"/>
                <a:cs typeface="Calibri"/>
              </a:rPr>
              <a:t>Motivation</a:t>
            </a:r>
            <a:r>
              <a:rPr kumimoji="0" lang="en-US" b="0" i="0" u="none" strike="noStrike" kern="1200" cap="none" spc="0" normalizeH="0" baseline="0" noProof="0" dirty="0">
                <a:ln>
                  <a:noFill/>
                </a:ln>
                <a:solidFill>
                  <a:srgbClr val="4B545D"/>
                </a:solidFill>
                <a:effectLst/>
                <a:uLnTx/>
                <a:uFillTx/>
                <a:latin typeface="Calibri"/>
                <a:ea typeface="+mn-ea"/>
                <a:cs typeface="Calibri"/>
              </a:rPr>
              <a:t>: PV systems and their corresponding inverters may vary from the interconnection plan, and utilities and ISOs oftentimes have limited information</a:t>
            </a:r>
          </a:p>
          <a:p>
            <a:pPr marL="342900" marR="0" lvl="0" indent="-342900" algn="l" defTabSz="457200" rtl="0" eaLnBrk="1" fontAlgn="auto" latinLnBrk="0" hangingPunct="1">
              <a:lnSpc>
                <a:spcPct val="100000"/>
              </a:lnSpc>
              <a:spcBef>
                <a:spcPct val="20000"/>
              </a:spcBef>
              <a:spcAft>
                <a:spcPts val="1200"/>
              </a:spcAft>
              <a:buClr>
                <a:srgbClr val="F38F26"/>
              </a:buClr>
              <a:buSzPct val="100000"/>
              <a:buFont typeface="Arial"/>
              <a:buChar char="•"/>
              <a:tabLst/>
              <a:defRPr/>
            </a:pPr>
            <a:r>
              <a:rPr kumimoji="0" lang="en-US" b="1" i="0" u="none" strike="noStrike" kern="1200" cap="none" spc="0" normalizeH="0" baseline="0" noProof="0" dirty="0">
                <a:ln>
                  <a:noFill/>
                </a:ln>
                <a:solidFill>
                  <a:srgbClr val="4B545D"/>
                </a:solidFill>
                <a:effectLst/>
                <a:uLnTx/>
                <a:uFillTx/>
                <a:latin typeface="Calibri"/>
                <a:ea typeface="+mn-ea"/>
                <a:cs typeface="Calibri"/>
              </a:rPr>
              <a:t>Problem</a:t>
            </a:r>
            <a:r>
              <a:rPr kumimoji="0" lang="en-US" b="0" i="0" u="none" strike="noStrike" kern="1200" cap="none" spc="0" normalizeH="0" baseline="0" noProof="0" dirty="0">
                <a:ln>
                  <a:noFill/>
                </a:ln>
                <a:solidFill>
                  <a:srgbClr val="4B545D"/>
                </a:solidFill>
                <a:effectLst/>
                <a:uLnTx/>
                <a:uFillTx/>
                <a:latin typeface="Calibri"/>
                <a:ea typeface="+mn-ea"/>
                <a:cs typeface="Calibri"/>
              </a:rPr>
              <a:t>: Keeping PV interconnection databases updated is a major challenge. Utilities may not record or may not have full knowledge of PV system parameters, such as PV system size, location, or control parameters</a:t>
            </a:r>
          </a:p>
          <a:p>
            <a:pPr marL="342900" marR="0" lvl="0" indent="-342900" algn="l" defTabSz="457200" rtl="0" eaLnBrk="1" fontAlgn="auto" latinLnBrk="0" hangingPunct="1">
              <a:lnSpc>
                <a:spcPct val="100000"/>
              </a:lnSpc>
              <a:spcBef>
                <a:spcPct val="20000"/>
              </a:spcBef>
              <a:spcAft>
                <a:spcPts val="1200"/>
              </a:spcAft>
              <a:buClr>
                <a:srgbClr val="F38F26"/>
              </a:buClr>
              <a:buSzPct val="100000"/>
              <a:buFont typeface="Arial"/>
              <a:buChar char="•"/>
              <a:tabLst/>
              <a:defRPr/>
            </a:pPr>
            <a:r>
              <a:rPr kumimoji="0" lang="en-US" b="1" i="0" u="none" strike="noStrike" kern="1200" cap="none" spc="0" normalizeH="0" baseline="0" noProof="0" dirty="0">
                <a:ln>
                  <a:noFill/>
                </a:ln>
                <a:solidFill>
                  <a:srgbClr val="4B545D"/>
                </a:solidFill>
                <a:effectLst/>
                <a:uLnTx/>
                <a:uFillTx/>
                <a:latin typeface="Calibri"/>
                <a:ea typeface="+mn-ea"/>
                <a:cs typeface="Calibri"/>
              </a:rPr>
              <a:t>Objective</a:t>
            </a:r>
            <a:r>
              <a:rPr kumimoji="0" lang="en-US" b="0" i="0" u="none" strike="noStrike" kern="1200" cap="none" spc="0" normalizeH="0" baseline="0" noProof="0" dirty="0">
                <a:ln>
                  <a:noFill/>
                </a:ln>
                <a:solidFill>
                  <a:srgbClr val="4B545D"/>
                </a:solidFill>
                <a:effectLst/>
                <a:uLnTx/>
                <a:uFillTx/>
                <a:latin typeface="Calibri"/>
                <a:ea typeface="+mn-ea"/>
                <a:cs typeface="Calibri"/>
              </a:rPr>
              <a:t>: Use machine learning and Big Data from grid edge measurements to identify various parameters of uncertain PV in distribution grids from net load data</a:t>
            </a:r>
          </a:p>
          <a:p>
            <a:pPr marL="342900" marR="0" lvl="0" indent="-342900" algn="l" defTabSz="457200" rtl="0" eaLnBrk="1" fontAlgn="auto" latinLnBrk="0" hangingPunct="1">
              <a:lnSpc>
                <a:spcPct val="100000"/>
              </a:lnSpc>
              <a:spcBef>
                <a:spcPct val="20000"/>
              </a:spcBef>
              <a:spcAft>
                <a:spcPts val="1200"/>
              </a:spcAft>
              <a:buClr>
                <a:srgbClr val="F38F26"/>
              </a:buClr>
              <a:buSzPct val="100000"/>
              <a:buFont typeface="Arial"/>
              <a:buChar char="•"/>
              <a:tabLst/>
              <a:defRPr/>
            </a:pPr>
            <a:r>
              <a:rPr kumimoji="0" lang="en-US" b="1" i="0" u="none" strike="noStrike" kern="1200" cap="none" spc="0" normalizeH="0" baseline="0" noProof="0" dirty="0">
                <a:ln>
                  <a:noFill/>
                </a:ln>
                <a:solidFill>
                  <a:srgbClr val="4B545D"/>
                </a:solidFill>
                <a:effectLst/>
                <a:uLnTx/>
                <a:uFillTx/>
                <a:latin typeface="Calibri"/>
                <a:ea typeface="+mn-ea"/>
                <a:cs typeface="Calibri"/>
              </a:rPr>
              <a:t>Hypothesis</a:t>
            </a:r>
            <a:r>
              <a:rPr kumimoji="0" lang="en-US" b="0" i="0" u="none" strike="noStrike" kern="1200" cap="none" spc="0" normalizeH="0" baseline="0" noProof="0" dirty="0">
                <a:ln>
                  <a:noFill/>
                </a:ln>
                <a:solidFill>
                  <a:srgbClr val="4B545D"/>
                </a:solidFill>
                <a:effectLst/>
                <a:uLnTx/>
                <a:uFillTx/>
                <a:latin typeface="Calibri"/>
                <a:ea typeface="+mn-ea"/>
                <a:cs typeface="Calibri"/>
              </a:rPr>
              <a:t>: ML can learn the signatures real and reactive power injections from behind-the-meter PV + Inverter systems to identify their parameters, behavior, and control characteristics.</a:t>
            </a:r>
          </a:p>
        </p:txBody>
      </p:sp>
      <p:pic>
        <p:nvPicPr>
          <p:cNvPr id="10" name="Picture 9">
            <a:extLst>
              <a:ext uri="{FF2B5EF4-FFF2-40B4-BE49-F238E27FC236}">
                <a16:creationId xmlns:a16="http://schemas.microsoft.com/office/drawing/2014/main" id="{F21C2F47-0137-920D-CE54-A548D26ED2F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094220" y="1181229"/>
            <a:ext cx="4419984" cy="5030945"/>
          </a:xfrm>
          <a:prstGeom prst="rect">
            <a:avLst/>
          </a:prstGeom>
          <a:solidFill>
            <a:srgbClr val="FFFFFF"/>
          </a:solidFill>
        </p:spPr>
      </p:pic>
      <p:sp>
        <p:nvSpPr>
          <p:cNvPr id="11" name="TextBox 10">
            <a:extLst>
              <a:ext uri="{FF2B5EF4-FFF2-40B4-BE49-F238E27FC236}">
                <a16:creationId xmlns:a16="http://schemas.microsoft.com/office/drawing/2014/main" id="{E7C62B94-EBC5-33C6-5F59-149A4279C8F6}"/>
              </a:ext>
            </a:extLst>
          </p:cNvPr>
          <p:cNvSpPr txBox="1"/>
          <p:nvPr/>
        </p:nvSpPr>
        <p:spPr>
          <a:xfrm>
            <a:off x="10493289" y="1256047"/>
            <a:ext cx="1218101" cy="1877437"/>
          </a:xfrm>
          <a:prstGeom prst="rect">
            <a:avLst/>
          </a:prstGeom>
          <a:solidFill>
            <a:srgbClr val="FFFFFF"/>
          </a:solidFill>
          <a:ln>
            <a:solidFill>
              <a:srgbClr val="4B545D"/>
            </a:solidFill>
          </a:ln>
        </p:spPr>
        <p:txBody>
          <a:bodyPr wrap="squar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600" b="1" i="0" u="sng" strike="noStrike" kern="0" cap="none" spc="0" normalizeH="0" baseline="0" noProof="0" dirty="0" err="1">
                <a:ln>
                  <a:noFill/>
                </a:ln>
                <a:solidFill>
                  <a:srgbClr val="4B545D"/>
                </a:solidFill>
                <a:effectLst/>
                <a:uLnTx/>
                <a:uFillTx/>
                <a:latin typeface="Calibri"/>
              </a:rPr>
              <a:t>PV+Inverter</a:t>
            </a:r>
            <a:r>
              <a:rPr kumimoji="0" lang="en-US" sz="1600" b="1" i="0" u="sng" strike="noStrike" kern="0" cap="none" spc="0" normalizeH="0" baseline="0" noProof="0" dirty="0">
                <a:ln>
                  <a:noFill/>
                </a:ln>
                <a:solidFill>
                  <a:srgbClr val="4B545D"/>
                </a:solidFill>
                <a:effectLst/>
                <a:uLnTx/>
                <a:uFillTx/>
                <a:latin typeface="Calibri"/>
              </a:rPr>
              <a:t> Systems</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C10B1E"/>
                </a:solidFill>
                <a:effectLst/>
                <a:uLnTx/>
                <a:uFillTx/>
                <a:latin typeface="Calibri"/>
              </a:rPr>
              <a:t>Control Parameters?</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C10B1E"/>
                </a:solidFill>
                <a:effectLst/>
                <a:uLnTx/>
                <a:uFillTx/>
                <a:latin typeface="Calibri"/>
              </a:rPr>
              <a:t>Injection State?</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C10B1E"/>
                </a:solidFill>
                <a:effectLst/>
                <a:uLnTx/>
                <a:uFillTx/>
                <a:latin typeface="Calibri"/>
              </a:rPr>
              <a:t>Power Factor?</a:t>
            </a:r>
          </a:p>
        </p:txBody>
      </p:sp>
    </p:spTree>
    <p:extLst>
      <p:ext uri="{BB962C8B-B14F-4D97-AF65-F5344CB8AC3E}">
        <p14:creationId xmlns:p14="http://schemas.microsoft.com/office/powerpoint/2010/main" val="5728925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6AF5CF-83FA-4470-ACCA-077CC9A46EBE}"/>
              </a:ext>
            </a:extLst>
          </p:cNvPr>
          <p:cNvSpPr>
            <a:spLocks noGrp="1"/>
          </p:cNvSpPr>
          <p:nvPr>
            <p:ph type="title"/>
          </p:nvPr>
        </p:nvSpPr>
        <p:spPr/>
        <p:txBody>
          <a:bodyPr/>
          <a:lstStyle/>
          <a:p>
            <a:r>
              <a:rPr lang="en-US" b="1" dirty="0"/>
              <a:t>PV System Identification</a:t>
            </a:r>
          </a:p>
        </p:txBody>
      </p:sp>
      <p:sp>
        <p:nvSpPr>
          <p:cNvPr id="4" name="Slide Number Placeholder 3">
            <a:extLst>
              <a:ext uri="{FF2B5EF4-FFF2-40B4-BE49-F238E27FC236}">
                <a16:creationId xmlns:a16="http://schemas.microsoft.com/office/drawing/2014/main" id="{99813D5D-6C1C-420F-A962-C43CCA6921A6}"/>
              </a:ext>
            </a:extLst>
          </p:cNvPr>
          <p:cNvSpPr>
            <a:spLocks noGrp="1"/>
          </p:cNvSpPr>
          <p:nvPr>
            <p:ph type="sldNum" sz="quarter" idx="4"/>
          </p:nvPr>
        </p:nvSpPr>
        <p:spPr/>
        <p:txBody>
          <a:bodyPr/>
          <a:lstStyle/>
          <a:p>
            <a:pPr algn="ctr"/>
            <a:fld id="{F6B149FD-26F7-3645-B4E7-BA8B8CC5EEA8}" type="slidenum">
              <a:rPr lang="en-US" smtClean="0"/>
              <a:pPr algn="ctr"/>
              <a:t>11</a:t>
            </a:fld>
            <a:endParaRPr lang="en-US"/>
          </a:p>
        </p:txBody>
      </p:sp>
      <p:sp>
        <p:nvSpPr>
          <p:cNvPr id="3" name="Text Placeholder 2">
            <a:extLst>
              <a:ext uri="{FF2B5EF4-FFF2-40B4-BE49-F238E27FC236}">
                <a16:creationId xmlns:a16="http://schemas.microsoft.com/office/drawing/2014/main" id="{5FC22AE0-91CA-0C24-F66F-A99F7E71C52E}"/>
              </a:ext>
            </a:extLst>
          </p:cNvPr>
          <p:cNvSpPr txBox="1">
            <a:spLocks/>
          </p:cNvSpPr>
          <p:nvPr/>
        </p:nvSpPr>
        <p:spPr>
          <a:xfrm>
            <a:off x="381549" y="926911"/>
            <a:ext cx="11667576" cy="5213888"/>
          </a:xfrm>
          <a:prstGeom prst="rect">
            <a:avLst/>
          </a:prstGeom>
        </p:spPr>
        <p:txBody>
          <a:bodyPr vert="horz"/>
          <a:lstStyle>
            <a:lvl1pPr marL="342900" indent="-342900" algn="l" defTabSz="457200" rtl="0" eaLnBrk="1" latinLnBrk="0" hangingPunct="1">
              <a:spcBef>
                <a:spcPct val="20000"/>
              </a:spcBef>
              <a:buClr>
                <a:srgbClr val="F38F26"/>
              </a:buClr>
              <a:buSzPct val="100000"/>
              <a:buFont typeface="Arial"/>
              <a:buChar char="•"/>
              <a:defRPr sz="2000" kern="1200">
                <a:solidFill>
                  <a:schemeClr val="tx1"/>
                </a:solidFill>
                <a:latin typeface="Calibri"/>
                <a:ea typeface="+mn-ea"/>
                <a:cs typeface="Calibri"/>
              </a:defRPr>
            </a:lvl1pPr>
            <a:lvl2pPr marL="742950" indent="-285750" algn="l" defTabSz="457200" rtl="0" eaLnBrk="1" latinLnBrk="0" hangingPunct="1">
              <a:spcBef>
                <a:spcPct val="20000"/>
              </a:spcBef>
              <a:buClr>
                <a:schemeClr val="bg1">
                  <a:lumMod val="75000"/>
                </a:schemeClr>
              </a:buClr>
              <a:buFont typeface="Arial"/>
              <a:buChar char="•"/>
              <a:defRPr sz="1800" kern="1200">
                <a:solidFill>
                  <a:schemeClr val="tx1"/>
                </a:solidFill>
                <a:latin typeface="Calibri"/>
                <a:ea typeface="+mn-ea"/>
                <a:cs typeface="Calibri"/>
              </a:defRPr>
            </a:lvl2pPr>
            <a:lvl3pPr marL="1143000" indent="-228600" algn="l" defTabSz="457200" rtl="0" eaLnBrk="1" latinLnBrk="0" hangingPunct="1">
              <a:spcBef>
                <a:spcPct val="20000"/>
              </a:spcBef>
              <a:buClr>
                <a:srgbClr val="F38F26"/>
              </a:buClr>
              <a:buFont typeface="Arial"/>
              <a:buChar char="•"/>
              <a:defRPr sz="1800" kern="1200">
                <a:solidFill>
                  <a:schemeClr val="tx1"/>
                </a:solidFill>
                <a:latin typeface="Calibri"/>
                <a:ea typeface="+mn-ea"/>
                <a:cs typeface="Calibri"/>
              </a:defRPr>
            </a:lvl3pPr>
            <a:lvl4pPr marL="1600200" indent="-228600" algn="l" defTabSz="457200" rtl="0" eaLnBrk="1" latinLnBrk="0" hangingPunct="1">
              <a:spcBef>
                <a:spcPct val="20000"/>
              </a:spcBef>
              <a:buClr>
                <a:srgbClr val="F38F26"/>
              </a:buClr>
              <a:buFont typeface="Arial"/>
              <a:buChar char="–"/>
              <a:defRPr sz="1400" kern="1200">
                <a:solidFill>
                  <a:schemeClr val="tx1"/>
                </a:solidFill>
                <a:latin typeface="Calibri"/>
                <a:ea typeface="+mn-ea"/>
                <a:cs typeface="Calibri"/>
              </a:defRPr>
            </a:lvl4pPr>
            <a:lvl5pPr marL="2057400" indent="-228600" algn="l" defTabSz="457200" rtl="0" eaLnBrk="1" latinLnBrk="0" hangingPunct="1">
              <a:spcBef>
                <a:spcPct val="20000"/>
              </a:spcBef>
              <a:buClr>
                <a:srgbClr val="F38F26"/>
              </a:buClr>
              <a:buFont typeface="Arial"/>
              <a:buChar char="»"/>
              <a:defRPr sz="1400" kern="1200">
                <a:solidFill>
                  <a:schemeClr val="tx1"/>
                </a:solidFill>
                <a:latin typeface="Calibri"/>
                <a:ea typeface="+mn-ea"/>
                <a:cs typeface="Calibri"/>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400" b="1" dirty="0"/>
              <a:t>PV Presence Detection</a:t>
            </a:r>
          </a:p>
          <a:p>
            <a:r>
              <a:rPr lang="en-US" dirty="0"/>
              <a:t>Classify presence of PV temporal pattern in AMI data-stream (daily profiles fed into CNN w/ binary output)</a:t>
            </a:r>
          </a:p>
          <a:p>
            <a:pPr marL="0" indent="0">
              <a:buNone/>
            </a:pPr>
            <a:r>
              <a:rPr lang="en-US" sz="2400" b="1" dirty="0"/>
              <a:t>PV Size Estimation</a:t>
            </a:r>
          </a:p>
          <a:p>
            <a:r>
              <a:rPr lang="en-US" dirty="0"/>
              <a:t>Use DNN to estimate scaling factor for PV temporal pattern. Infer PV size from the scaling factor.</a:t>
            </a:r>
          </a:p>
        </p:txBody>
      </p:sp>
      <p:pic>
        <p:nvPicPr>
          <p:cNvPr id="13" name="Picture 12">
            <a:extLst>
              <a:ext uri="{FF2B5EF4-FFF2-40B4-BE49-F238E27FC236}">
                <a16:creationId xmlns:a16="http://schemas.microsoft.com/office/drawing/2014/main" id="{30FBE5FC-F8ED-FB8F-4ED7-78CD922F4CAF}"/>
              </a:ext>
            </a:extLst>
          </p:cNvPr>
          <p:cNvPicPr>
            <a:picLocks noChangeAspect="1"/>
          </p:cNvPicPr>
          <p:nvPr/>
        </p:nvPicPr>
        <p:blipFill rotWithShape="1">
          <a:blip r:embed="rId3"/>
          <a:srcRect b="15345"/>
          <a:stretch/>
        </p:blipFill>
        <p:spPr bwMode="auto">
          <a:xfrm>
            <a:off x="469456" y="4346604"/>
            <a:ext cx="4145792" cy="1820428"/>
          </a:xfrm>
          <a:prstGeom prst="rect">
            <a:avLst/>
          </a:prstGeom>
          <a:ln>
            <a:noFill/>
          </a:ln>
          <a:extLst>
            <a:ext uri="{53640926-AAD7-44D8-BBD7-CCE9431645EC}">
              <a14:shadowObscured xmlns:a14="http://schemas.microsoft.com/office/drawing/2010/main"/>
            </a:ext>
          </a:extLst>
        </p:spPr>
      </p:pic>
      <p:sp>
        <p:nvSpPr>
          <p:cNvPr id="15" name="TextBox 14">
            <a:extLst>
              <a:ext uri="{FF2B5EF4-FFF2-40B4-BE49-F238E27FC236}">
                <a16:creationId xmlns:a16="http://schemas.microsoft.com/office/drawing/2014/main" id="{5FF107ED-B369-EC8E-5F49-50E1E76C7CF9}"/>
              </a:ext>
            </a:extLst>
          </p:cNvPr>
          <p:cNvSpPr txBox="1"/>
          <p:nvPr/>
        </p:nvSpPr>
        <p:spPr>
          <a:xfrm>
            <a:off x="582786" y="2872341"/>
            <a:ext cx="2099570" cy="1169551"/>
          </a:xfrm>
          <a:prstGeom prst="rect">
            <a:avLst/>
          </a:prstGeom>
          <a:solidFill>
            <a:srgbClr val="FFFFFF"/>
          </a:solidFill>
          <a:ln>
            <a:solidFill>
              <a:srgbClr val="4B545D"/>
            </a:solidFill>
          </a:ln>
        </p:spPr>
        <p:txBody>
          <a:bodyPr wrap="squar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400" b="1" i="0" u="sng" strike="noStrike" kern="0" cap="none" spc="0" normalizeH="0" baseline="0" noProof="0" dirty="0">
                <a:ln>
                  <a:noFill/>
                </a:ln>
                <a:solidFill>
                  <a:srgbClr val="4B545D"/>
                </a:solidFill>
                <a:effectLst/>
                <a:uLnTx/>
                <a:uFillTx/>
                <a:latin typeface="Calibri"/>
              </a:rPr>
              <a:t>Data Inputs:</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400" b="1" i="0" u="sng" strike="noStrike" kern="0" cap="none" spc="0" normalizeH="0" baseline="0" noProof="0" dirty="0">
                <a:ln>
                  <a:noFill/>
                </a:ln>
                <a:solidFill>
                  <a:srgbClr val="4B545D"/>
                </a:solidFill>
                <a:effectLst/>
                <a:uLnTx/>
                <a:uFillTx/>
                <a:latin typeface="Calibri"/>
              </a:rPr>
              <a:t>Semi-Synthetic AMI Measurements: </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400" b="1" i="0" u="sng" strike="noStrike" kern="0" cap="none" spc="0" normalizeH="0" baseline="0" noProof="0" dirty="0">
                <a:ln>
                  <a:noFill/>
                </a:ln>
                <a:solidFill>
                  <a:srgbClr val="EE6525"/>
                </a:solidFill>
                <a:effectLst/>
                <a:uLnTx/>
                <a:uFillTx/>
                <a:latin typeface="Calibri"/>
              </a:rPr>
              <a:t>Net Load Active; Reactive Power and Voltage</a:t>
            </a:r>
          </a:p>
        </p:txBody>
      </p:sp>
      <p:cxnSp>
        <p:nvCxnSpPr>
          <p:cNvPr id="16" name="Straight Arrow Connector 15">
            <a:extLst>
              <a:ext uri="{FF2B5EF4-FFF2-40B4-BE49-F238E27FC236}">
                <a16:creationId xmlns:a16="http://schemas.microsoft.com/office/drawing/2014/main" id="{DD72A0B5-3267-E9F1-DE46-59544FA4F92A}"/>
              </a:ext>
            </a:extLst>
          </p:cNvPr>
          <p:cNvCxnSpPr>
            <a:cxnSpLocks/>
            <a:stCxn id="15" idx="2"/>
          </p:cNvCxnSpPr>
          <p:nvPr/>
        </p:nvCxnSpPr>
        <p:spPr>
          <a:xfrm>
            <a:off x="1632571" y="4041892"/>
            <a:ext cx="79457" cy="341413"/>
          </a:xfrm>
          <a:prstGeom prst="straightConnector1">
            <a:avLst/>
          </a:prstGeom>
          <a:noFill/>
          <a:ln w="9525" cap="flat" cmpd="sng" algn="ctr">
            <a:solidFill>
              <a:srgbClr val="C10B1E">
                <a:shade val="95000"/>
                <a:satMod val="105000"/>
              </a:srgbClr>
            </a:solidFill>
            <a:prstDash val="solid"/>
            <a:tailEnd type="triangle"/>
          </a:ln>
          <a:effectLst/>
        </p:spPr>
      </p:cxnSp>
      <p:sp>
        <p:nvSpPr>
          <p:cNvPr id="17" name="TextBox 16">
            <a:extLst>
              <a:ext uri="{FF2B5EF4-FFF2-40B4-BE49-F238E27FC236}">
                <a16:creationId xmlns:a16="http://schemas.microsoft.com/office/drawing/2014/main" id="{0910933C-02AD-3F75-77F6-8DB2907DA184}"/>
              </a:ext>
            </a:extLst>
          </p:cNvPr>
          <p:cNvSpPr txBox="1"/>
          <p:nvPr/>
        </p:nvSpPr>
        <p:spPr>
          <a:xfrm>
            <a:off x="3241589" y="3177053"/>
            <a:ext cx="1303016" cy="1169551"/>
          </a:xfrm>
          <a:prstGeom prst="rect">
            <a:avLst/>
          </a:prstGeom>
          <a:solidFill>
            <a:srgbClr val="FFFFFF"/>
          </a:solidFill>
          <a:ln>
            <a:solidFill>
              <a:srgbClr val="4B545D"/>
            </a:solidFill>
          </a:ln>
        </p:spPr>
        <p:txBody>
          <a:bodyPr wrap="squar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400" b="1" i="0" u="sng" strike="noStrike" kern="0" cap="none" spc="0" normalizeH="0" baseline="0" noProof="0" dirty="0">
                <a:ln>
                  <a:noFill/>
                </a:ln>
                <a:solidFill>
                  <a:srgbClr val="4B545D"/>
                </a:solidFill>
                <a:effectLst/>
                <a:uLnTx/>
                <a:uFillTx/>
                <a:latin typeface="Calibri"/>
              </a:rPr>
              <a:t>Learn PV temporal pattern scaling factor as proxy for size</a:t>
            </a:r>
          </a:p>
        </p:txBody>
      </p:sp>
      <p:cxnSp>
        <p:nvCxnSpPr>
          <p:cNvPr id="18" name="Straight Arrow Connector 17">
            <a:extLst>
              <a:ext uri="{FF2B5EF4-FFF2-40B4-BE49-F238E27FC236}">
                <a16:creationId xmlns:a16="http://schemas.microsoft.com/office/drawing/2014/main" id="{002FF4CD-8145-7716-4E54-2806DD41B6D4}"/>
              </a:ext>
            </a:extLst>
          </p:cNvPr>
          <p:cNvCxnSpPr>
            <a:cxnSpLocks/>
            <a:stCxn id="17" idx="2"/>
          </p:cNvCxnSpPr>
          <p:nvPr/>
        </p:nvCxnSpPr>
        <p:spPr>
          <a:xfrm flipH="1">
            <a:off x="3599497" y="4346604"/>
            <a:ext cx="293600" cy="341393"/>
          </a:xfrm>
          <a:prstGeom prst="straightConnector1">
            <a:avLst/>
          </a:prstGeom>
          <a:noFill/>
          <a:ln w="9525" cap="flat" cmpd="sng" algn="ctr">
            <a:solidFill>
              <a:srgbClr val="C10B1E">
                <a:shade val="95000"/>
                <a:satMod val="105000"/>
              </a:srgbClr>
            </a:solidFill>
            <a:prstDash val="solid"/>
            <a:tailEnd type="triangle"/>
          </a:ln>
          <a:effectLst/>
        </p:spPr>
      </p:cxnSp>
      <p:pic>
        <p:nvPicPr>
          <p:cNvPr id="6" name="Picture 5">
            <a:extLst>
              <a:ext uri="{FF2B5EF4-FFF2-40B4-BE49-F238E27FC236}">
                <a16:creationId xmlns:a16="http://schemas.microsoft.com/office/drawing/2014/main" id="{C8E533F5-82F5-E04F-6774-BBB244489C25}"/>
              </a:ext>
            </a:extLst>
          </p:cNvPr>
          <p:cNvPicPr>
            <a:picLocks noChangeAspect="1"/>
          </p:cNvPicPr>
          <p:nvPr/>
        </p:nvPicPr>
        <p:blipFill>
          <a:blip r:embed="rId4"/>
          <a:stretch>
            <a:fillRect/>
          </a:stretch>
        </p:blipFill>
        <p:spPr>
          <a:xfrm>
            <a:off x="4932010" y="2640064"/>
            <a:ext cx="6959496" cy="4067874"/>
          </a:xfrm>
          <a:prstGeom prst="rect">
            <a:avLst/>
          </a:prstGeom>
        </p:spPr>
      </p:pic>
    </p:spTree>
    <p:extLst>
      <p:ext uri="{BB962C8B-B14F-4D97-AF65-F5344CB8AC3E}">
        <p14:creationId xmlns:p14="http://schemas.microsoft.com/office/powerpoint/2010/main" val="14091228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6AF5CF-83FA-4470-ACCA-077CC9A46EBE}"/>
              </a:ext>
            </a:extLst>
          </p:cNvPr>
          <p:cNvSpPr>
            <a:spLocks noGrp="1"/>
          </p:cNvSpPr>
          <p:nvPr>
            <p:ph type="title"/>
          </p:nvPr>
        </p:nvSpPr>
        <p:spPr/>
        <p:txBody>
          <a:bodyPr/>
          <a:lstStyle/>
          <a:p>
            <a:r>
              <a:rPr lang="en-US" b="1" dirty="0"/>
              <a:t>PV System Identification</a:t>
            </a:r>
          </a:p>
        </p:txBody>
      </p:sp>
      <p:sp>
        <p:nvSpPr>
          <p:cNvPr id="4" name="Slide Number Placeholder 3">
            <a:extLst>
              <a:ext uri="{FF2B5EF4-FFF2-40B4-BE49-F238E27FC236}">
                <a16:creationId xmlns:a16="http://schemas.microsoft.com/office/drawing/2014/main" id="{99813D5D-6C1C-420F-A962-C43CCA6921A6}"/>
              </a:ext>
            </a:extLst>
          </p:cNvPr>
          <p:cNvSpPr>
            <a:spLocks noGrp="1"/>
          </p:cNvSpPr>
          <p:nvPr>
            <p:ph type="sldNum" sz="quarter" idx="4"/>
          </p:nvPr>
        </p:nvSpPr>
        <p:spPr/>
        <p:txBody>
          <a:bodyPr/>
          <a:lstStyle/>
          <a:p>
            <a:pPr algn="ctr"/>
            <a:fld id="{F6B149FD-26F7-3645-B4E7-BA8B8CC5EEA8}" type="slidenum">
              <a:rPr lang="en-US" smtClean="0"/>
              <a:pPr algn="ctr"/>
              <a:t>12</a:t>
            </a:fld>
            <a:endParaRPr lang="en-US"/>
          </a:p>
        </p:txBody>
      </p:sp>
      <p:sp>
        <p:nvSpPr>
          <p:cNvPr id="3" name="Text Placeholder 2">
            <a:extLst>
              <a:ext uri="{FF2B5EF4-FFF2-40B4-BE49-F238E27FC236}">
                <a16:creationId xmlns:a16="http://schemas.microsoft.com/office/drawing/2014/main" id="{5FC22AE0-91CA-0C24-F66F-A99F7E71C52E}"/>
              </a:ext>
            </a:extLst>
          </p:cNvPr>
          <p:cNvSpPr txBox="1">
            <a:spLocks/>
          </p:cNvSpPr>
          <p:nvPr/>
        </p:nvSpPr>
        <p:spPr>
          <a:xfrm>
            <a:off x="381550" y="926911"/>
            <a:ext cx="5462990" cy="5213888"/>
          </a:xfrm>
          <a:prstGeom prst="rect">
            <a:avLst/>
          </a:prstGeom>
        </p:spPr>
        <p:txBody>
          <a:bodyPr vert="horz"/>
          <a:lstStyle>
            <a:lvl1pPr marL="342900" indent="-342900" algn="l" defTabSz="457200" rtl="0" eaLnBrk="1" latinLnBrk="0" hangingPunct="1">
              <a:spcBef>
                <a:spcPct val="20000"/>
              </a:spcBef>
              <a:buClr>
                <a:srgbClr val="F38F26"/>
              </a:buClr>
              <a:buSzPct val="100000"/>
              <a:buFont typeface="Arial"/>
              <a:buChar char="•"/>
              <a:defRPr sz="2000" kern="1200">
                <a:solidFill>
                  <a:schemeClr val="tx1"/>
                </a:solidFill>
                <a:latin typeface="Calibri"/>
                <a:ea typeface="+mn-ea"/>
                <a:cs typeface="Calibri"/>
              </a:defRPr>
            </a:lvl1pPr>
            <a:lvl2pPr marL="742950" indent="-285750" algn="l" defTabSz="457200" rtl="0" eaLnBrk="1" latinLnBrk="0" hangingPunct="1">
              <a:spcBef>
                <a:spcPct val="20000"/>
              </a:spcBef>
              <a:buClr>
                <a:schemeClr val="bg1">
                  <a:lumMod val="75000"/>
                </a:schemeClr>
              </a:buClr>
              <a:buFont typeface="Arial"/>
              <a:buChar char="•"/>
              <a:defRPr sz="1800" kern="1200">
                <a:solidFill>
                  <a:schemeClr val="tx1"/>
                </a:solidFill>
                <a:latin typeface="Calibri"/>
                <a:ea typeface="+mn-ea"/>
                <a:cs typeface="Calibri"/>
              </a:defRPr>
            </a:lvl2pPr>
            <a:lvl3pPr marL="1143000" indent="-228600" algn="l" defTabSz="457200" rtl="0" eaLnBrk="1" latinLnBrk="0" hangingPunct="1">
              <a:spcBef>
                <a:spcPct val="20000"/>
              </a:spcBef>
              <a:buClr>
                <a:srgbClr val="F38F26"/>
              </a:buClr>
              <a:buFont typeface="Arial"/>
              <a:buChar char="•"/>
              <a:defRPr sz="1800" kern="1200">
                <a:solidFill>
                  <a:schemeClr val="tx1"/>
                </a:solidFill>
                <a:latin typeface="Calibri"/>
                <a:ea typeface="+mn-ea"/>
                <a:cs typeface="Calibri"/>
              </a:defRPr>
            </a:lvl3pPr>
            <a:lvl4pPr marL="1600200" indent="-228600" algn="l" defTabSz="457200" rtl="0" eaLnBrk="1" latinLnBrk="0" hangingPunct="1">
              <a:spcBef>
                <a:spcPct val="20000"/>
              </a:spcBef>
              <a:buClr>
                <a:srgbClr val="F38F26"/>
              </a:buClr>
              <a:buFont typeface="Arial"/>
              <a:buChar char="–"/>
              <a:defRPr sz="1400" kern="1200">
                <a:solidFill>
                  <a:schemeClr val="tx1"/>
                </a:solidFill>
                <a:latin typeface="Calibri"/>
                <a:ea typeface="+mn-ea"/>
                <a:cs typeface="Calibri"/>
              </a:defRPr>
            </a:lvl4pPr>
            <a:lvl5pPr marL="2057400" indent="-228600" algn="l" defTabSz="457200" rtl="0" eaLnBrk="1" latinLnBrk="0" hangingPunct="1">
              <a:spcBef>
                <a:spcPct val="20000"/>
              </a:spcBef>
              <a:buClr>
                <a:srgbClr val="F38F26"/>
              </a:buClr>
              <a:buFont typeface="Arial"/>
              <a:buChar char="»"/>
              <a:defRPr sz="1400" kern="1200">
                <a:solidFill>
                  <a:schemeClr val="tx1"/>
                </a:solidFill>
                <a:latin typeface="Calibri"/>
                <a:ea typeface="+mn-ea"/>
                <a:cs typeface="Calibri"/>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400" b="1" dirty="0"/>
              <a:t>PV Tilt and Azimuth Estimation</a:t>
            </a:r>
          </a:p>
          <a:p>
            <a:r>
              <a:rPr lang="en-US" dirty="0"/>
              <a:t>Learn Tilt and Azimuth at timestep via extracted features:</a:t>
            </a:r>
          </a:p>
          <a:p>
            <a:pPr lvl="1"/>
            <a:r>
              <a:rPr lang="en-US" dirty="0"/>
              <a:t>Historical Summer/Winter net load ratios </a:t>
            </a:r>
          </a:p>
          <a:p>
            <a:pPr lvl="1"/>
            <a:r>
              <a:rPr lang="en-US" dirty="0"/>
              <a:t>Time of day at timestep</a:t>
            </a:r>
          </a:p>
          <a:p>
            <a:pPr lvl="1"/>
            <a:r>
              <a:rPr lang="en-US" dirty="0"/>
              <a:t>Input the features into DNN</a:t>
            </a:r>
          </a:p>
        </p:txBody>
      </p:sp>
      <p:pic>
        <p:nvPicPr>
          <p:cNvPr id="14" name="Picture 13">
            <a:extLst>
              <a:ext uri="{FF2B5EF4-FFF2-40B4-BE49-F238E27FC236}">
                <a16:creationId xmlns:a16="http://schemas.microsoft.com/office/drawing/2014/main" id="{D20FE676-5029-A23B-1DE5-760044132E12}"/>
              </a:ext>
            </a:extLst>
          </p:cNvPr>
          <p:cNvPicPr>
            <a:picLocks noChangeAspect="1"/>
          </p:cNvPicPr>
          <p:nvPr/>
        </p:nvPicPr>
        <p:blipFill>
          <a:blip r:embed="rId3"/>
          <a:stretch>
            <a:fillRect/>
          </a:stretch>
        </p:blipFill>
        <p:spPr>
          <a:xfrm>
            <a:off x="3703835" y="3472784"/>
            <a:ext cx="8302008" cy="3025444"/>
          </a:xfrm>
          <a:prstGeom prst="rect">
            <a:avLst/>
          </a:prstGeom>
        </p:spPr>
      </p:pic>
      <p:pic>
        <p:nvPicPr>
          <p:cNvPr id="5" name="Picture 4">
            <a:extLst>
              <a:ext uri="{FF2B5EF4-FFF2-40B4-BE49-F238E27FC236}">
                <a16:creationId xmlns:a16="http://schemas.microsoft.com/office/drawing/2014/main" id="{CA3D11E6-8E2C-34B0-7961-2F78CD4E1C7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27892" t="22509" r="13097"/>
          <a:stretch/>
        </p:blipFill>
        <p:spPr>
          <a:xfrm>
            <a:off x="1104128" y="3206581"/>
            <a:ext cx="2380357" cy="3557849"/>
          </a:xfrm>
          <a:prstGeom prst="rect">
            <a:avLst/>
          </a:prstGeom>
          <a:solidFill>
            <a:srgbClr val="FFFFFF"/>
          </a:solidFill>
        </p:spPr>
      </p:pic>
      <p:pic>
        <p:nvPicPr>
          <p:cNvPr id="7" name="Picture 6">
            <a:extLst>
              <a:ext uri="{FF2B5EF4-FFF2-40B4-BE49-F238E27FC236}">
                <a16:creationId xmlns:a16="http://schemas.microsoft.com/office/drawing/2014/main" id="{4B4700D8-DBAF-5959-5D2B-BB5EE6F0806E}"/>
              </a:ext>
            </a:extLst>
          </p:cNvPr>
          <p:cNvPicPr>
            <a:picLocks noChangeAspect="1"/>
          </p:cNvPicPr>
          <p:nvPr/>
        </p:nvPicPr>
        <p:blipFill>
          <a:blip r:embed="rId5"/>
          <a:stretch>
            <a:fillRect/>
          </a:stretch>
        </p:blipFill>
        <p:spPr>
          <a:xfrm>
            <a:off x="6182890" y="1050365"/>
            <a:ext cx="4944165" cy="514422"/>
          </a:xfrm>
          <a:prstGeom prst="rect">
            <a:avLst/>
          </a:prstGeom>
        </p:spPr>
      </p:pic>
      <p:pic>
        <p:nvPicPr>
          <p:cNvPr id="9" name="Picture 8">
            <a:extLst>
              <a:ext uri="{FF2B5EF4-FFF2-40B4-BE49-F238E27FC236}">
                <a16:creationId xmlns:a16="http://schemas.microsoft.com/office/drawing/2014/main" id="{F52FFA6B-7234-F6CB-EA7E-46311415193C}"/>
              </a:ext>
            </a:extLst>
          </p:cNvPr>
          <p:cNvPicPr>
            <a:picLocks noChangeAspect="1"/>
          </p:cNvPicPr>
          <p:nvPr/>
        </p:nvPicPr>
        <p:blipFill rotWithShape="1">
          <a:blip r:embed="rId6"/>
          <a:srcRect t="5769"/>
          <a:stretch/>
        </p:blipFill>
        <p:spPr>
          <a:xfrm>
            <a:off x="6211469" y="1712708"/>
            <a:ext cx="4563112" cy="466790"/>
          </a:xfrm>
          <a:prstGeom prst="rect">
            <a:avLst/>
          </a:prstGeom>
        </p:spPr>
      </p:pic>
      <p:pic>
        <p:nvPicPr>
          <p:cNvPr id="11" name="Picture 10">
            <a:extLst>
              <a:ext uri="{FF2B5EF4-FFF2-40B4-BE49-F238E27FC236}">
                <a16:creationId xmlns:a16="http://schemas.microsoft.com/office/drawing/2014/main" id="{3E7BDE79-7E8C-0225-88C2-E123A9007796}"/>
              </a:ext>
            </a:extLst>
          </p:cNvPr>
          <p:cNvPicPr>
            <a:picLocks noChangeAspect="1"/>
          </p:cNvPicPr>
          <p:nvPr/>
        </p:nvPicPr>
        <p:blipFill>
          <a:blip r:embed="rId7"/>
          <a:stretch>
            <a:fillRect/>
          </a:stretch>
        </p:blipFill>
        <p:spPr>
          <a:xfrm>
            <a:off x="6240048" y="2319729"/>
            <a:ext cx="4505954" cy="466790"/>
          </a:xfrm>
          <a:prstGeom prst="rect">
            <a:avLst/>
          </a:prstGeom>
        </p:spPr>
      </p:pic>
    </p:spTree>
    <p:extLst>
      <p:ext uri="{BB962C8B-B14F-4D97-AF65-F5344CB8AC3E}">
        <p14:creationId xmlns:p14="http://schemas.microsoft.com/office/powerpoint/2010/main" val="33639959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D3B0C6B-D448-440D-B91C-043AD5E3FF24}"/>
              </a:ext>
            </a:extLst>
          </p:cNvPr>
          <p:cNvSpPr>
            <a:spLocks noGrp="1"/>
          </p:cNvSpPr>
          <p:nvPr>
            <p:ph type="ctrTitle"/>
          </p:nvPr>
        </p:nvSpPr>
        <p:spPr>
          <a:xfrm>
            <a:off x="4130693" y="3112607"/>
            <a:ext cx="7839633" cy="1690255"/>
          </a:xfrm>
        </p:spPr>
        <p:txBody>
          <a:bodyPr/>
          <a:lstStyle/>
          <a:p>
            <a:pPr>
              <a:lnSpc>
                <a:spcPct val="112325"/>
              </a:lnSpc>
            </a:pPr>
            <a:r>
              <a:rPr lang="en-US" sz="4400" dirty="0"/>
              <a:t>AI for Faster Grid Simulations</a:t>
            </a:r>
            <a:endParaRPr lang="en-US" dirty="0"/>
          </a:p>
        </p:txBody>
      </p:sp>
      <p:sp>
        <p:nvSpPr>
          <p:cNvPr id="3" name="Slide Number Placeholder 2">
            <a:extLst>
              <a:ext uri="{FF2B5EF4-FFF2-40B4-BE49-F238E27FC236}">
                <a16:creationId xmlns:a16="http://schemas.microsoft.com/office/drawing/2014/main" id="{9678C794-578B-4485-95FB-66254B2294CE}"/>
              </a:ext>
            </a:extLst>
          </p:cNvPr>
          <p:cNvSpPr>
            <a:spLocks noGrp="1"/>
          </p:cNvSpPr>
          <p:nvPr>
            <p:ph type="sldNum" sz="quarter" idx="4294967295"/>
          </p:nvPr>
        </p:nvSpPr>
        <p:spPr>
          <a:xfrm>
            <a:off x="0" y="138113"/>
            <a:ext cx="558800" cy="569912"/>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F6B149FD-26F7-3645-B4E7-BA8B8CC5EEA8}" type="slidenum">
              <a:rPr kumimoji="0" lang="en-US" sz="1400" b="0" i="0" u="none" strike="noStrike" kern="1200" cap="none" spc="0" normalizeH="0" baseline="0" noProof="0" smtClean="0">
                <a:ln>
                  <a:noFill/>
                </a:ln>
                <a:solidFill>
                  <a:srgbClr val="FFFFFF"/>
                </a:solidFill>
                <a:effectLst/>
                <a:uLnTx/>
                <a:uFillTx/>
                <a:latin typeface="Open Sans" panose="020B0606030504020204" pitchFamily="34" charset="0"/>
                <a:ea typeface="+mn-ea"/>
                <a:cs typeface="Arial"/>
                <a:sym typeface="Arial"/>
              </a:rPr>
              <a:pPr marL="0" marR="0" lvl="0" indent="0" algn="ctr" defTabSz="457200" rtl="0" eaLnBrk="1" fontAlgn="auto" latinLnBrk="0" hangingPunct="1">
                <a:lnSpc>
                  <a:spcPct val="100000"/>
                </a:lnSpc>
                <a:spcBef>
                  <a:spcPts val="0"/>
                </a:spcBef>
                <a:spcAft>
                  <a:spcPts val="0"/>
                </a:spcAft>
                <a:buClrTx/>
                <a:buSzTx/>
                <a:buFontTx/>
                <a:buNone/>
                <a:tabLst/>
                <a:defRPr/>
              </a:pPr>
              <a:t>13</a:t>
            </a:fld>
            <a:endParaRPr kumimoji="0" lang="en-US" sz="1400" b="0" i="0" u="none" strike="noStrike" kern="1200" cap="none" spc="0" normalizeH="0" baseline="0" noProof="0">
              <a:ln>
                <a:noFill/>
              </a:ln>
              <a:solidFill>
                <a:srgbClr val="FFFFFF"/>
              </a:solidFill>
              <a:effectLst/>
              <a:uLnTx/>
              <a:uFillTx/>
              <a:latin typeface="Open Sans" panose="020B0606030504020204" pitchFamily="34" charset="0"/>
              <a:ea typeface="+mn-ea"/>
              <a:cs typeface="Arial"/>
              <a:sym typeface="Arial"/>
            </a:endParaRPr>
          </a:p>
        </p:txBody>
      </p:sp>
    </p:spTree>
    <p:extLst>
      <p:ext uri="{BB962C8B-B14F-4D97-AF65-F5344CB8AC3E}">
        <p14:creationId xmlns:p14="http://schemas.microsoft.com/office/powerpoint/2010/main" val="7906013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6AF5CF-83FA-4470-ACCA-077CC9A46EBE}"/>
              </a:ext>
            </a:extLst>
          </p:cNvPr>
          <p:cNvSpPr>
            <a:spLocks noGrp="1"/>
          </p:cNvSpPr>
          <p:nvPr>
            <p:ph type="title"/>
          </p:nvPr>
        </p:nvSpPr>
        <p:spPr/>
        <p:txBody>
          <a:bodyPr/>
          <a:lstStyle/>
          <a:p>
            <a:r>
              <a:rPr lang="en-US" b="1" dirty="0"/>
              <a:t>AI for Faster Grid Simulations</a:t>
            </a:r>
          </a:p>
        </p:txBody>
      </p:sp>
      <p:sp>
        <p:nvSpPr>
          <p:cNvPr id="4" name="Slide Number Placeholder 3">
            <a:extLst>
              <a:ext uri="{FF2B5EF4-FFF2-40B4-BE49-F238E27FC236}">
                <a16:creationId xmlns:a16="http://schemas.microsoft.com/office/drawing/2014/main" id="{99813D5D-6C1C-420F-A962-C43CCA6921A6}"/>
              </a:ext>
            </a:extLst>
          </p:cNvPr>
          <p:cNvSpPr>
            <a:spLocks noGrp="1"/>
          </p:cNvSpPr>
          <p:nvPr>
            <p:ph type="sldNum" sz="quarter" idx="4"/>
          </p:nvPr>
        </p:nvSpPr>
        <p:spPr/>
        <p:txBody>
          <a:bodyPr/>
          <a:lstStyle/>
          <a:p>
            <a:pPr algn="ctr"/>
            <a:fld id="{F6B149FD-26F7-3645-B4E7-BA8B8CC5EEA8}" type="slidenum">
              <a:rPr lang="en-US" smtClean="0"/>
              <a:pPr algn="ctr"/>
              <a:t>14</a:t>
            </a:fld>
            <a:endParaRPr lang="en-US"/>
          </a:p>
        </p:txBody>
      </p:sp>
      <p:sp>
        <p:nvSpPr>
          <p:cNvPr id="3" name="Text Placeholder 2">
            <a:extLst>
              <a:ext uri="{FF2B5EF4-FFF2-40B4-BE49-F238E27FC236}">
                <a16:creationId xmlns:a16="http://schemas.microsoft.com/office/drawing/2014/main" id="{5FC22AE0-91CA-0C24-F66F-A99F7E71C52E}"/>
              </a:ext>
            </a:extLst>
          </p:cNvPr>
          <p:cNvSpPr txBox="1">
            <a:spLocks/>
          </p:cNvSpPr>
          <p:nvPr/>
        </p:nvSpPr>
        <p:spPr>
          <a:xfrm>
            <a:off x="206290" y="1684149"/>
            <a:ext cx="6522170" cy="4959570"/>
          </a:xfrm>
          <a:prstGeom prst="rect">
            <a:avLst/>
          </a:prstGeom>
        </p:spPr>
        <p:txBody>
          <a:bodyPr vert="horz"/>
          <a:lstStyle>
            <a:lvl1pPr marL="342900" indent="-342900" algn="l" defTabSz="457200" rtl="0" eaLnBrk="1" latinLnBrk="0" hangingPunct="1">
              <a:spcBef>
                <a:spcPct val="20000"/>
              </a:spcBef>
              <a:buClr>
                <a:srgbClr val="F38F26"/>
              </a:buClr>
              <a:buSzPct val="100000"/>
              <a:buFont typeface="Arial"/>
              <a:buChar char="•"/>
              <a:defRPr sz="2000" kern="1200">
                <a:solidFill>
                  <a:schemeClr val="tx1"/>
                </a:solidFill>
                <a:latin typeface="Calibri"/>
                <a:ea typeface="+mn-ea"/>
                <a:cs typeface="Calibri"/>
              </a:defRPr>
            </a:lvl1pPr>
            <a:lvl2pPr marL="742950" indent="-285750" algn="l" defTabSz="457200" rtl="0" eaLnBrk="1" latinLnBrk="0" hangingPunct="1">
              <a:spcBef>
                <a:spcPct val="20000"/>
              </a:spcBef>
              <a:buClr>
                <a:schemeClr val="bg1">
                  <a:lumMod val="75000"/>
                </a:schemeClr>
              </a:buClr>
              <a:buFont typeface="Arial"/>
              <a:buChar char="•"/>
              <a:defRPr sz="1800" kern="1200">
                <a:solidFill>
                  <a:schemeClr val="tx1"/>
                </a:solidFill>
                <a:latin typeface="Calibri"/>
                <a:ea typeface="+mn-ea"/>
                <a:cs typeface="Calibri"/>
              </a:defRPr>
            </a:lvl2pPr>
            <a:lvl3pPr marL="1143000" indent="-228600" algn="l" defTabSz="457200" rtl="0" eaLnBrk="1" latinLnBrk="0" hangingPunct="1">
              <a:spcBef>
                <a:spcPct val="20000"/>
              </a:spcBef>
              <a:buClr>
                <a:srgbClr val="F38F26"/>
              </a:buClr>
              <a:buFont typeface="Arial"/>
              <a:buChar char="•"/>
              <a:defRPr sz="1800" kern="1200">
                <a:solidFill>
                  <a:schemeClr val="tx1"/>
                </a:solidFill>
                <a:latin typeface="Calibri"/>
                <a:ea typeface="+mn-ea"/>
                <a:cs typeface="Calibri"/>
              </a:defRPr>
            </a:lvl3pPr>
            <a:lvl4pPr marL="1600200" indent="-228600" algn="l" defTabSz="457200" rtl="0" eaLnBrk="1" latinLnBrk="0" hangingPunct="1">
              <a:spcBef>
                <a:spcPct val="20000"/>
              </a:spcBef>
              <a:buClr>
                <a:srgbClr val="F38F26"/>
              </a:buClr>
              <a:buFont typeface="Arial"/>
              <a:buChar char="–"/>
              <a:defRPr sz="1400" kern="1200">
                <a:solidFill>
                  <a:schemeClr val="tx1"/>
                </a:solidFill>
                <a:latin typeface="Calibri"/>
                <a:ea typeface="+mn-ea"/>
                <a:cs typeface="Calibri"/>
              </a:defRPr>
            </a:lvl4pPr>
            <a:lvl5pPr marL="2057400" indent="-228600" algn="l" defTabSz="457200" rtl="0" eaLnBrk="1" latinLnBrk="0" hangingPunct="1">
              <a:spcBef>
                <a:spcPct val="20000"/>
              </a:spcBef>
              <a:buClr>
                <a:srgbClr val="F38F26"/>
              </a:buClr>
              <a:buFont typeface="Arial"/>
              <a:buChar char="»"/>
              <a:defRPr sz="1400" kern="1200">
                <a:solidFill>
                  <a:schemeClr val="tx1"/>
                </a:solidFill>
                <a:latin typeface="Calibri"/>
                <a:ea typeface="+mn-ea"/>
                <a:cs typeface="Calibri"/>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marR="0" lvl="0" indent="-342900" algn="l" defTabSz="457200" rtl="0" eaLnBrk="1" fontAlgn="auto" latinLnBrk="0" hangingPunct="1">
              <a:lnSpc>
                <a:spcPct val="100000"/>
              </a:lnSpc>
              <a:spcBef>
                <a:spcPct val="20000"/>
              </a:spcBef>
              <a:spcAft>
                <a:spcPts val="1200"/>
              </a:spcAft>
              <a:buClr>
                <a:srgbClr val="F38F26"/>
              </a:buClr>
              <a:buSzPct val="100000"/>
              <a:buFont typeface="Arial"/>
              <a:buChar char="•"/>
              <a:tabLst/>
              <a:defRPr/>
            </a:pPr>
            <a:r>
              <a:rPr kumimoji="0" lang="en-US" i="0" u="none" strike="noStrike" kern="1200" cap="none" spc="0" normalizeH="0" baseline="0" noProof="0" dirty="0">
                <a:ln>
                  <a:noFill/>
                </a:ln>
                <a:solidFill>
                  <a:srgbClr val="4B545D"/>
                </a:solidFill>
                <a:effectLst/>
                <a:uLnTx/>
                <a:uFillTx/>
                <a:latin typeface="Calibri"/>
                <a:ea typeface="+mn-ea"/>
                <a:cs typeface="Calibri"/>
              </a:rPr>
              <a:t>Quasi-static time-series (</a:t>
            </a:r>
            <a:r>
              <a:rPr kumimoji="0" lang="en-US" b="1" i="0" u="none" strike="noStrike" kern="1200" cap="none" spc="0" normalizeH="0" baseline="0" noProof="0" dirty="0">
                <a:ln>
                  <a:noFill/>
                </a:ln>
                <a:solidFill>
                  <a:srgbClr val="4B545D"/>
                </a:solidFill>
                <a:effectLst/>
                <a:uLnTx/>
                <a:uFillTx/>
                <a:latin typeface="Calibri"/>
                <a:ea typeface="+mn-ea"/>
                <a:cs typeface="Calibri"/>
              </a:rPr>
              <a:t>QSTS</a:t>
            </a:r>
            <a:r>
              <a:rPr kumimoji="0" lang="en-US" i="0" u="none" strike="noStrike" kern="1200" cap="none" spc="0" normalizeH="0" baseline="0" noProof="0" dirty="0">
                <a:ln>
                  <a:noFill/>
                </a:ln>
                <a:solidFill>
                  <a:srgbClr val="4B545D"/>
                </a:solidFill>
                <a:effectLst/>
                <a:uLnTx/>
                <a:uFillTx/>
                <a:latin typeface="Calibri"/>
                <a:ea typeface="+mn-ea"/>
                <a:cs typeface="Calibri"/>
              </a:rPr>
              <a:t>) is needed to simulate and understand seasonal and high-speed interactions of solar PV variability and the benefits of smart grid controls</a:t>
            </a:r>
          </a:p>
          <a:p>
            <a:pPr marL="342900" marR="0" lvl="0" indent="-342900" algn="l" defTabSz="457200" rtl="0" eaLnBrk="1" fontAlgn="auto" latinLnBrk="0" hangingPunct="1">
              <a:lnSpc>
                <a:spcPct val="100000"/>
              </a:lnSpc>
              <a:spcBef>
                <a:spcPct val="20000"/>
              </a:spcBef>
              <a:spcAft>
                <a:spcPts val="1200"/>
              </a:spcAft>
              <a:buClr>
                <a:srgbClr val="F38F26"/>
              </a:buClr>
              <a:buSzPct val="100000"/>
              <a:buFont typeface="Arial"/>
              <a:buChar char="•"/>
              <a:tabLst/>
              <a:defRPr/>
            </a:pPr>
            <a:r>
              <a:rPr lang="en-US" dirty="0">
                <a:solidFill>
                  <a:srgbClr val="4B545D"/>
                </a:solidFill>
              </a:rPr>
              <a:t>QSTS is a type of time-domain power flow analysis</a:t>
            </a:r>
          </a:p>
          <a:p>
            <a:pPr marL="342900" marR="0" lvl="0" indent="-342900" algn="l" defTabSz="457200" rtl="0" eaLnBrk="1" fontAlgn="auto" latinLnBrk="0" hangingPunct="1">
              <a:lnSpc>
                <a:spcPct val="100000"/>
              </a:lnSpc>
              <a:spcBef>
                <a:spcPct val="20000"/>
              </a:spcBef>
              <a:spcAft>
                <a:spcPts val="1200"/>
              </a:spcAft>
              <a:buClr>
                <a:srgbClr val="F38F26"/>
              </a:buClr>
              <a:buSzPct val="100000"/>
              <a:buFont typeface="Arial"/>
              <a:buChar char="•"/>
              <a:tabLst/>
              <a:defRPr/>
            </a:pPr>
            <a:r>
              <a:rPr kumimoji="0" lang="en-US" i="0" u="none" strike="noStrike" kern="1200" cap="none" spc="0" normalizeH="0" baseline="0" noProof="0" dirty="0">
                <a:ln>
                  <a:noFill/>
                </a:ln>
                <a:solidFill>
                  <a:srgbClr val="4B545D"/>
                </a:solidFill>
                <a:effectLst/>
                <a:uLnTx/>
                <a:uFillTx/>
                <a:latin typeface="Calibri"/>
                <a:ea typeface="+mn-ea"/>
                <a:cs typeface="Calibri"/>
              </a:rPr>
              <a:t>Industry has been slow to adopt QSTS due to its computational processing requirements.  High-resolution QSTS simulations can take between </a:t>
            </a:r>
            <a:r>
              <a:rPr kumimoji="0" lang="en-US" b="1" i="0" u="none" strike="noStrike" kern="1200" cap="none" spc="0" normalizeH="0" baseline="0" noProof="0" dirty="0">
                <a:ln>
                  <a:noFill/>
                </a:ln>
                <a:solidFill>
                  <a:srgbClr val="4B545D"/>
                </a:solidFill>
                <a:effectLst/>
                <a:uLnTx/>
                <a:uFillTx/>
                <a:latin typeface="Calibri"/>
                <a:ea typeface="+mn-ea"/>
                <a:cs typeface="Calibri"/>
              </a:rPr>
              <a:t>10-120 hours to run</a:t>
            </a:r>
            <a:r>
              <a:rPr kumimoji="0" lang="en-US" i="0" u="none" strike="noStrike" kern="1200" cap="none" spc="0" normalizeH="0" baseline="0" noProof="0" dirty="0">
                <a:ln>
                  <a:noFill/>
                </a:ln>
                <a:solidFill>
                  <a:srgbClr val="4B545D"/>
                </a:solidFill>
                <a:effectLst/>
                <a:uLnTx/>
                <a:uFillTx/>
                <a:latin typeface="Calibri"/>
                <a:ea typeface="+mn-ea"/>
                <a:cs typeface="Calibri"/>
              </a:rPr>
              <a:t>.</a:t>
            </a:r>
          </a:p>
          <a:p>
            <a:pPr marL="342900" marR="0" lvl="0" indent="-342900" algn="l" defTabSz="457200" rtl="0" eaLnBrk="1" fontAlgn="auto" latinLnBrk="0" hangingPunct="1">
              <a:lnSpc>
                <a:spcPct val="100000"/>
              </a:lnSpc>
              <a:spcBef>
                <a:spcPct val="20000"/>
              </a:spcBef>
              <a:spcAft>
                <a:spcPts val="1200"/>
              </a:spcAft>
              <a:buClr>
                <a:srgbClr val="F38F26"/>
              </a:buClr>
              <a:buSzPct val="100000"/>
              <a:buFont typeface="Arial"/>
              <a:buChar char="•"/>
              <a:tabLst/>
              <a:defRPr/>
            </a:pPr>
            <a:r>
              <a:rPr kumimoji="0" lang="en-US" i="0" u="none" strike="noStrike" kern="1200" cap="none" spc="0" normalizeH="0" baseline="0" noProof="0" dirty="0">
                <a:ln>
                  <a:noFill/>
                </a:ln>
                <a:solidFill>
                  <a:srgbClr val="4B545D"/>
                </a:solidFill>
                <a:effectLst/>
                <a:uLnTx/>
                <a:uFillTx/>
                <a:latin typeface="Calibri"/>
                <a:ea typeface="+mn-ea"/>
                <a:cs typeface="Calibri"/>
              </a:rPr>
              <a:t>Objective is to increase the speed of QSTS (solved in less than 5 minutes) to make QSTS the industry standard</a:t>
            </a:r>
          </a:p>
          <a:p>
            <a:pPr marL="342900" marR="0" lvl="0" indent="-342900" algn="l" defTabSz="457200" rtl="0" eaLnBrk="1" fontAlgn="auto" latinLnBrk="0" hangingPunct="1">
              <a:lnSpc>
                <a:spcPct val="100000"/>
              </a:lnSpc>
              <a:spcBef>
                <a:spcPct val="20000"/>
              </a:spcBef>
              <a:spcAft>
                <a:spcPts val="1200"/>
              </a:spcAft>
              <a:buClr>
                <a:srgbClr val="F38F26"/>
              </a:buClr>
              <a:buSzPct val="100000"/>
              <a:buFont typeface="Arial"/>
              <a:buChar char="•"/>
              <a:tabLst/>
              <a:defRPr/>
            </a:pPr>
            <a:endParaRPr kumimoji="0" lang="en-US" i="0" u="none" strike="noStrike" kern="1200" cap="none" spc="0" normalizeH="0" baseline="0" noProof="0" dirty="0">
              <a:ln>
                <a:noFill/>
              </a:ln>
              <a:solidFill>
                <a:srgbClr val="4B545D"/>
              </a:solidFill>
              <a:effectLst/>
              <a:uLnTx/>
              <a:uFillTx/>
              <a:latin typeface="Calibri"/>
              <a:ea typeface="+mn-ea"/>
              <a:cs typeface="Calibri"/>
            </a:endParaRPr>
          </a:p>
        </p:txBody>
      </p:sp>
      <p:pic>
        <p:nvPicPr>
          <p:cNvPr id="5" name="Picture 4">
            <a:extLst>
              <a:ext uri="{FF2B5EF4-FFF2-40B4-BE49-F238E27FC236}">
                <a16:creationId xmlns:a16="http://schemas.microsoft.com/office/drawing/2014/main" id="{85A22C4B-1220-76B4-F340-7564DC56A4D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43763" y="1540257"/>
            <a:ext cx="4766687" cy="3777486"/>
          </a:xfrm>
          <a:prstGeom prst="rect">
            <a:avLst/>
          </a:prstGeom>
          <a:noFill/>
          <a:ln>
            <a:solidFill>
              <a:schemeClr val="tx1"/>
            </a:solidFill>
          </a:ln>
        </p:spPr>
      </p:pic>
    </p:spTree>
    <p:extLst>
      <p:ext uri="{BB962C8B-B14F-4D97-AF65-F5344CB8AC3E}">
        <p14:creationId xmlns:p14="http://schemas.microsoft.com/office/powerpoint/2010/main" val="37322495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6AF5CF-83FA-4470-ACCA-077CC9A46EBE}"/>
              </a:ext>
            </a:extLst>
          </p:cNvPr>
          <p:cNvSpPr>
            <a:spLocks noGrp="1"/>
          </p:cNvSpPr>
          <p:nvPr>
            <p:ph type="title"/>
          </p:nvPr>
        </p:nvSpPr>
        <p:spPr/>
        <p:txBody>
          <a:bodyPr/>
          <a:lstStyle/>
          <a:p>
            <a:r>
              <a:rPr lang="en-US" b="1" dirty="0"/>
              <a:t>ML for QSTS</a:t>
            </a:r>
          </a:p>
        </p:txBody>
      </p:sp>
      <p:sp>
        <p:nvSpPr>
          <p:cNvPr id="4" name="Slide Number Placeholder 3">
            <a:extLst>
              <a:ext uri="{FF2B5EF4-FFF2-40B4-BE49-F238E27FC236}">
                <a16:creationId xmlns:a16="http://schemas.microsoft.com/office/drawing/2014/main" id="{99813D5D-6C1C-420F-A962-C43CCA6921A6}"/>
              </a:ext>
            </a:extLst>
          </p:cNvPr>
          <p:cNvSpPr>
            <a:spLocks noGrp="1"/>
          </p:cNvSpPr>
          <p:nvPr>
            <p:ph type="sldNum" sz="quarter" idx="4"/>
          </p:nvPr>
        </p:nvSpPr>
        <p:spPr/>
        <p:txBody>
          <a:bodyPr/>
          <a:lstStyle/>
          <a:p>
            <a:pPr algn="ctr"/>
            <a:fld id="{F6B149FD-26F7-3645-B4E7-BA8B8CC5EEA8}" type="slidenum">
              <a:rPr lang="en-US" smtClean="0"/>
              <a:pPr algn="ctr"/>
              <a:t>15</a:t>
            </a:fld>
            <a:endParaRPr lang="en-US"/>
          </a:p>
        </p:txBody>
      </p:sp>
      <p:sp>
        <p:nvSpPr>
          <p:cNvPr id="3" name="Text Placeholder 2">
            <a:extLst>
              <a:ext uri="{FF2B5EF4-FFF2-40B4-BE49-F238E27FC236}">
                <a16:creationId xmlns:a16="http://schemas.microsoft.com/office/drawing/2014/main" id="{5FC22AE0-91CA-0C24-F66F-A99F7E71C52E}"/>
              </a:ext>
            </a:extLst>
          </p:cNvPr>
          <p:cNvSpPr txBox="1">
            <a:spLocks/>
          </p:cNvSpPr>
          <p:nvPr/>
        </p:nvSpPr>
        <p:spPr>
          <a:xfrm>
            <a:off x="183430" y="1455549"/>
            <a:ext cx="6979370" cy="4959570"/>
          </a:xfrm>
          <a:prstGeom prst="rect">
            <a:avLst/>
          </a:prstGeom>
        </p:spPr>
        <p:txBody>
          <a:bodyPr vert="horz"/>
          <a:lstStyle>
            <a:lvl1pPr marL="342900" indent="-342900" algn="l" defTabSz="457200" rtl="0" eaLnBrk="1" latinLnBrk="0" hangingPunct="1">
              <a:spcBef>
                <a:spcPct val="20000"/>
              </a:spcBef>
              <a:buClr>
                <a:srgbClr val="F38F26"/>
              </a:buClr>
              <a:buSzPct val="100000"/>
              <a:buFont typeface="Arial"/>
              <a:buChar char="•"/>
              <a:defRPr sz="2000" kern="1200">
                <a:solidFill>
                  <a:schemeClr val="tx1"/>
                </a:solidFill>
                <a:latin typeface="Calibri"/>
                <a:ea typeface="+mn-ea"/>
                <a:cs typeface="Calibri"/>
              </a:defRPr>
            </a:lvl1pPr>
            <a:lvl2pPr marL="742950" indent="-285750" algn="l" defTabSz="457200" rtl="0" eaLnBrk="1" latinLnBrk="0" hangingPunct="1">
              <a:spcBef>
                <a:spcPct val="20000"/>
              </a:spcBef>
              <a:buClr>
                <a:schemeClr val="bg1">
                  <a:lumMod val="75000"/>
                </a:schemeClr>
              </a:buClr>
              <a:buFont typeface="Arial"/>
              <a:buChar char="•"/>
              <a:defRPr sz="1800" kern="1200">
                <a:solidFill>
                  <a:schemeClr val="tx1"/>
                </a:solidFill>
                <a:latin typeface="Calibri"/>
                <a:ea typeface="+mn-ea"/>
                <a:cs typeface="Calibri"/>
              </a:defRPr>
            </a:lvl2pPr>
            <a:lvl3pPr marL="1143000" indent="-228600" algn="l" defTabSz="457200" rtl="0" eaLnBrk="1" latinLnBrk="0" hangingPunct="1">
              <a:spcBef>
                <a:spcPct val="20000"/>
              </a:spcBef>
              <a:buClr>
                <a:srgbClr val="F38F26"/>
              </a:buClr>
              <a:buFont typeface="Arial"/>
              <a:buChar char="•"/>
              <a:defRPr sz="1800" kern="1200">
                <a:solidFill>
                  <a:schemeClr val="tx1"/>
                </a:solidFill>
                <a:latin typeface="Calibri"/>
                <a:ea typeface="+mn-ea"/>
                <a:cs typeface="Calibri"/>
              </a:defRPr>
            </a:lvl3pPr>
            <a:lvl4pPr marL="1600200" indent="-228600" algn="l" defTabSz="457200" rtl="0" eaLnBrk="1" latinLnBrk="0" hangingPunct="1">
              <a:spcBef>
                <a:spcPct val="20000"/>
              </a:spcBef>
              <a:buClr>
                <a:srgbClr val="F38F26"/>
              </a:buClr>
              <a:buFont typeface="Arial"/>
              <a:buChar char="–"/>
              <a:defRPr sz="1400" kern="1200">
                <a:solidFill>
                  <a:schemeClr val="tx1"/>
                </a:solidFill>
                <a:latin typeface="Calibri"/>
                <a:ea typeface="+mn-ea"/>
                <a:cs typeface="Calibri"/>
              </a:defRPr>
            </a:lvl4pPr>
            <a:lvl5pPr marL="2057400" indent="-228600" algn="l" defTabSz="457200" rtl="0" eaLnBrk="1" latinLnBrk="0" hangingPunct="1">
              <a:spcBef>
                <a:spcPct val="20000"/>
              </a:spcBef>
              <a:buClr>
                <a:srgbClr val="F38F26"/>
              </a:buClr>
              <a:buFont typeface="Arial"/>
              <a:buChar char="»"/>
              <a:defRPr sz="1400" kern="1200">
                <a:solidFill>
                  <a:schemeClr val="tx1"/>
                </a:solidFill>
                <a:latin typeface="Calibri"/>
                <a:ea typeface="+mn-ea"/>
                <a:cs typeface="Calibri"/>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0"/>
              </a:spcBef>
              <a:spcAft>
                <a:spcPts val="1800"/>
              </a:spcAft>
            </a:pPr>
            <a:r>
              <a:rPr lang="en-US" dirty="0"/>
              <a:t>Goal -  Reduce the computational time of QSTS simulations by:</a:t>
            </a:r>
          </a:p>
          <a:p>
            <a:pPr marL="800100" lvl="1" indent="-342900">
              <a:spcBef>
                <a:spcPts val="0"/>
              </a:spcBef>
              <a:spcAft>
                <a:spcPts val="1800"/>
              </a:spcAft>
              <a:buFont typeface="+mj-lt"/>
              <a:buAutoNum type="arabicPeriod"/>
            </a:pPr>
            <a:r>
              <a:rPr lang="en-US" sz="2000" dirty="0"/>
              <a:t>Identifying the key time periods throughout the year that need to be run with QSTS simulation </a:t>
            </a:r>
          </a:p>
          <a:p>
            <a:pPr marL="800100" lvl="1" indent="-342900">
              <a:spcBef>
                <a:spcPts val="0"/>
              </a:spcBef>
              <a:spcAft>
                <a:spcPts val="1800"/>
              </a:spcAft>
              <a:buFont typeface="+mj-lt"/>
              <a:buAutoNum type="arabicPeriod"/>
            </a:pPr>
            <a:r>
              <a:rPr lang="en-US" sz="2000" dirty="0"/>
              <a:t>Using that data as input to a Machine Learning algorithm and predicting the number of tap changes for the remainder of the time periods to accurately reproduce the full baseline QSTS analysis</a:t>
            </a:r>
          </a:p>
          <a:p>
            <a:pPr>
              <a:spcBef>
                <a:spcPts val="0"/>
              </a:spcBef>
              <a:spcAft>
                <a:spcPts val="1800"/>
              </a:spcAft>
            </a:pPr>
            <a:r>
              <a:rPr lang="en-US" dirty="0"/>
              <a:t>The year is separated in time periods.  This could be hours, days, or weeks, two hour periods have been shown to be optimal. QSTS simulations are performed on the sampled time periods.</a:t>
            </a:r>
          </a:p>
          <a:p>
            <a:pPr>
              <a:spcBef>
                <a:spcPts val="0"/>
              </a:spcBef>
              <a:spcAft>
                <a:spcPts val="1800"/>
              </a:spcAft>
            </a:pPr>
            <a:endParaRPr lang="en-US" dirty="0"/>
          </a:p>
          <a:p>
            <a:pPr marL="342900" marR="0" lvl="0" indent="-342900" algn="l" defTabSz="457200" rtl="0" eaLnBrk="1" fontAlgn="auto" latinLnBrk="0" hangingPunct="1">
              <a:lnSpc>
                <a:spcPct val="100000"/>
              </a:lnSpc>
              <a:spcBef>
                <a:spcPct val="20000"/>
              </a:spcBef>
              <a:spcAft>
                <a:spcPts val="1200"/>
              </a:spcAft>
              <a:buClr>
                <a:srgbClr val="F38F26"/>
              </a:buClr>
              <a:buSzPct val="100000"/>
              <a:buFont typeface="Arial"/>
              <a:buChar char="•"/>
              <a:tabLst/>
              <a:defRPr/>
            </a:pPr>
            <a:endParaRPr kumimoji="0" lang="en-US" i="0" u="none" strike="noStrike" kern="1200" cap="none" spc="0" normalizeH="0" baseline="0" noProof="0" dirty="0">
              <a:ln>
                <a:noFill/>
              </a:ln>
              <a:solidFill>
                <a:srgbClr val="4B545D"/>
              </a:solidFill>
              <a:effectLst/>
              <a:uLnTx/>
              <a:uFillTx/>
              <a:latin typeface="Calibri"/>
              <a:ea typeface="+mn-ea"/>
              <a:cs typeface="Calibri"/>
            </a:endParaRPr>
          </a:p>
        </p:txBody>
      </p:sp>
      <p:pic>
        <p:nvPicPr>
          <p:cNvPr id="6" name="Picture 5">
            <a:extLst>
              <a:ext uri="{FF2B5EF4-FFF2-40B4-BE49-F238E27FC236}">
                <a16:creationId xmlns:a16="http://schemas.microsoft.com/office/drawing/2014/main" id="{6F20D170-994A-4378-4C05-3DBF59ED543D}"/>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31730" y="2632768"/>
            <a:ext cx="4279660" cy="1459172"/>
          </a:xfrm>
          <a:prstGeom prst="rect">
            <a:avLst/>
          </a:prstGeom>
          <a:noFill/>
          <a:ln>
            <a:noFill/>
          </a:ln>
        </p:spPr>
      </p:pic>
    </p:spTree>
    <p:extLst>
      <p:ext uri="{BB962C8B-B14F-4D97-AF65-F5344CB8AC3E}">
        <p14:creationId xmlns:p14="http://schemas.microsoft.com/office/powerpoint/2010/main" val="42217327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6AF5CF-83FA-4470-ACCA-077CC9A46EBE}"/>
              </a:ext>
            </a:extLst>
          </p:cNvPr>
          <p:cNvSpPr>
            <a:spLocks noGrp="1"/>
          </p:cNvSpPr>
          <p:nvPr>
            <p:ph type="title"/>
          </p:nvPr>
        </p:nvSpPr>
        <p:spPr/>
        <p:txBody>
          <a:bodyPr/>
          <a:lstStyle/>
          <a:p>
            <a:r>
              <a:rPr lang="en-US" b="1" dirty="0"/>
              <a:t>ML for QSTS</a:t>
            </a:r>
          </a:p>
        </p:txBody>
      </p:sp>
      <p:sp>
        <p:nvSpPr>
          <p:cNvPr id="4" name="Slide Number Placeholder 3">
            <a:extLst>
              <a:ext uri="{FF2B5EF4-FFF2-40B4-BE49-F238E27FC236}">
                <a16:creationId xmlns:a16="http://schemas.microsoft.com/office/drawing/2014/main" id="{99813D5D-6C1C-420F-A962-C43CCA6921A6}"/>
              </a:ext>
            </a:extLst>
          </p:cNvPr>
          <p:cNvSpPr>
            <a:spLocks noGrp="1"/>
          </p:cNvSpPr>
          <p:nvPr>
            <p:ph type="sldNum" sz="quarter" idx="4"/>
          </p:nvPr>
        </p:nvSpPr>
        <p:spPr/>
        <p:txBody>
          <a:bodyPr/>
          <a:lstStyle/>
          <a:p>
            <a:pPr algn="ctr"/>
            <a:fld id="{F6B149FD-26F7-3645-B4E7-BA8B8CC5EEA8}" type="slidenum">
              <a:rPr lang="en-US" smtClean="0"/>
              <a:pPr algn="ctr"/>
              <a:t>16</a:t>
            </a:fld>
            <a:endParaRPr lang="en-US"/>
          </a:p>
        </p:txBody>
      </p:sp>
      <p:sp>
        <p:nvSpPr>
          <p:cNvPr id="3" name="Text Placeholder 2">
            <a:extLst>
              <a:ext uri="{FF2B5EF4-FFF2-40B4-BE49-F238E27FC236}">
                <a16:creationId xmlns:a16="http://schemas.microsoft.com/office/drawing/2014/main" id="{5FC22AE0-91CA-0C24-F66F-A99F7E71C52E}"/>
              </a:ext>
            </a:extLst>
          </p:cNvPr>
          <p:cNvSpPr txBox="1">
            <a:spLocks/>
          </p:cNvSpPr>
          <p:nvPr/>
        </p:nvSpPr>
        <p:spPr>
          <a:xfrm>
            <a:off x="465370" y="1538658"/>
            <a:ext cx="6979370" cy="4959570"/>
          </a:xfrm>
          <a:prstGeom prst="rect">
            <a:avLst/>
          </a:prstGeom>
        </p:spPr>
        <p:txBody>
          <a:bodyPr vert="horz"/>
          <a:lstStyle>
            <a:lvl1pPr marL="342900" indent="-342900" algn="l" defTabSz="457200" rtl="0" eaLnBrk="1" latinLnBrk="0" hangingPunct="1">
              <a:spcBef>
                <a:spcPct val="20000"/>
              </a:spcBef>
              <a:buClr>
                <a:srgbClr val="F38F26"/>
              </a:buClr>
              <a:buSzPct val="100000"/>
              <a:buFont typeface="Arial"/>
              <a:buChar char="•"/>
              <a:defRPr sz="2000" kern="1200">
                <a:solidFill>
                  <a:schemeClr val="tx1"/>
                </a:solidFill>
                <a:latin typeface="Calibri"/>
                <a:ea typeface="+mn-ea"/>
                <a:cs typeface="Calibri"/>
              </a:defRPr>
            </a:lvl1pPr>
            <a:lvl2pPr marL="742950" indent="-285750" algn="l" defTabSz="457200" rtl="0" eaLnBrk="1" latinLnBrk="0" hangingPunct="1">
              <a:spcBef>
                <a:spcPct val="20000"/>
              </a:spcBef>
              <a:buClr>
                <a:schemeClr val="bg1">
                  <a:lumMod val="75000"/>
                </a:schemeClr>
              </a:buClr>
              <a:buFont typeface="Arial"/>
              <a:buChar char="•"/>
              <a:defRPr sz="1800" kern="1200">
                <a:solidFill>
                  <a:schemeClr val="tx1"/>
                </a:solidFill>
                <a:latin typeface="Calibri"/>
                <a:ea typeface="+mn-ea"/>
                <a:cs typeface="Calibri"/>
              </a:defRPr>
            </a:lvl2pPr>
            <a:lvl3pPr marL="1143000" indent="-228600" algn="l" defTabSz="457200" rtl="0" eaLnBrk="1" latinLnBrk="0" hangingPunct="1">
              <a:spcBef>
                <a:spcPct val="20000"/>
              </a:spcBef>
              <a:buClr>
                <a:srgbClr val="F38F26"/>
              </a:buClr>
              <a:buFont typeface="Arial"/>
              <a:buChar char="•"/>
              <a:defRPr sz="1800" kern="1200">
                <a:solidFill>
                  <a:schemeClr val="tx1"/>
                </a:solidFill>
                <a:latin typeface="Calibri"/>
                <a:ea typeface="+mn-ea"/>
                <a:cs typeface="Calibri"/>
              </a:defRPr>
            </a:lvl3pPr>
            <a:lvl4pPr marL="1600200" indent="-228600" algn="l" defTabSz="457200" rtl="0" eaLnBrk="1" latinLnBrk="0" hangingPunct="1">
              <a:spcBef>
                <a:spcPct val="20000"/>
              </a:spcBef>
              <a:buClr>
                <a:srgbClr val="F38F26"/>
              </a:buClr>
              <a:buFont typeface="Arial"/>
              <a:buChar char="–"/>
              <a:defRPr sz="1400" kern="1200">
                <a:solidFill>
                  <a:schemeClr val="tx1"/>
                </a:solidFill>
                <a:latin typeface="Calibri"/>
                <a:ea typeface="+mn-ea"/>
                <a:cs typeface="Calibri"/>
              </a:defRPr>
            </a:lvl4pPr>
            <a:lvl5pPr marL="2057400" indent="-228600" algn="l" defTabSz="457200" rtl="0" eaLnBrk="1" latinLnBrk="0" hangingPunct="1">
              <a:spcBef>
                <a:spcPct val="20000"/>
              </a:spcBef>
              <a:buClr>
                <a:srgbClr val="F38F26"/>
              </a:buClr>
              <a:buFont typeface="Arial"/>
              <a:buChar char="»"/>
              <a:defRPr sz="1400" kern="1200">
                <a:solidFill>
                  <a:schemeClr val="tx1"/>
                </a:solidFill>
                <a:latin typeface="Calibri"/>
                <a:ea typeface="+mn-ea"/>
                <a:cs typeface="Calibri"/>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5750" indent="-285750">
              <a:buFont typeface="Arial" panose="020B0604020202020204" pitchFamily="34" charset="0"/>
              <a:buChar char="•"/>
            </a:pPr>
            <a:r>
              <a:rPr lang="en-US" b="1" dirty="0"/>
              <a:t>Features</a:t>
            </a:r>
            <a:r>
              <a:rPr lang="en-US" dirty="0"/>
              <a:t> – Statistics calculated from the raw Load and PV data, used as ML inputs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b="1" dirty="0"/>
              <a:t>Evaluation Metric </a:t>
            </a:r>
            <a:r>
              <a:rPr lang="en-US" dirty="0"/>
              <a:t>- Voltage Regulator Tap Changes </a:t>
            </a:r>
          </a:p>
          <a:p>
            <a:pPr marL="742950" lvl="1" indent="-285750">
              <a:buFont typeface="Arial" panose="020B0604020202020204" pitchFamily="34" charset="0"/>
              <a:buChar char="•"/>
            </a:pPr>
            <a:r>
              <a:rPr lang="en-US" sz="1600" dirty="0"/>
              <a:t>With the increasing prevalence of highly variable DER, an increasing number of tap changes can increase O&amp;M costs.</a:t>
            </a: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b="1" dirty="0"/>
              <a:t>Evaluation Accuracy </a:t>
            </a:r>
            <a:r>
              <a:rPr lang="en-US" dirty="0"/>
              <a:t>– Compare predicted number of yearly tap changes to the actual number in a full-length QSTS simulation</a:t>
            </a:r>
          </a:p>
          <a:p>
            <a:pPr marL="0" indent="0">
              <a:buNone/>
            </a:pPr>
            <a:endParaRPr lang="en-US" dirty="0"/>
          </a:p>
          <a:p>
            <a:pPr marL="285750" indent="-285750">
              <a:buFont typeface="Arial" panose="020B0604020202020204" pitchFamily="34" charset="0"/>
              <a:buChar char="•"/>
            </a:pPr>
            <a:r>
              <a:rPr lang="en-US" dirty="0"/>
              <a:t>10% error threshold deemed acceptable by industry partners</a:t>
            </a:r>
          </a:p>
          <a:p>
            <a:pPr marL="0" marR="0" lvl="0" indent="0" algn="l" defTabSz="457200" rtl="0" eaLnBrk="1" fontAlgn="auto" latinLnBrk="0" hangingPunct="1">
              <a:lnSpc>
                <a:spcPct val="100000"/>
              </a:lnSpc>
              <a:spcBef>
                <a:spcPct val="20000"/>
              </a:spcBef>
              <a:spcAft>
                <a:spcPts val="1200"/>
              </a:spcAft>
              <a:buClr>
                <a:srgbClr val="F38F26"/>
              </a:buClr>
              <a:buSzPct val="100000"/>
              <a:buNone/>
              <a:tabLst/>
              <a:defRPr/>
            </a:pPr>
            <a:endParaRPr kumimoji="0" lang="en-US" i="0" u="none" strike="noStrike" kern="1200" cap="none" spc="0" normalizeH="0" baseline="0" noProof="0" dirty="0">
              <a:ln>
                <a:noFill/>
              </a:ln>
              <a:solidFill>
                <a:srgbClr val="4B545D"/>
              </a:solidFill>
              <a:effectLst/>
              <a:uLnTx/>
              <a:uFillTx/>
              <a:latin typeface="Calibri"/>
              <a:ea typeface="+mn-ea"/>
              <a:cs typeface="Calibri"/>
            </a:endParaRPr>
          </a:p>
        </p:txBody>
      </p:sp>
      <p:sp>
        <p:nvSpPr>
          <p:cNvPr id="13" name="Rounded Rectangle 4">
            <a:extLst>
              <a:ext uri="{FF2B5EF4-FFF2-40B4-BE49-F238E27FC236}">
                <a16:creationId xmlns:a16="http://schemas.microsoft.com/office/drawing/2014/main" id="{F03A5565-F5EE-CC61-25A2-0201CAA83680}"/>
              </a:ext>
            </a:extLst>
          </p:cNvPr>
          <p:cNvSpPr/>
          <p:nvPr/>
        </p:nvSpPr>
        <p:spPr>
          <a:xfrm>
            <a:off x="8507186" y="926911"/>
            <a:ext cx="2442754" cy="953589"/>
          </a:xfrm>
          <a:prstGeom prst="roundRect">
            <a:avLst/>
          </a:prstGeom>
          <a:noFill/>
          <a:ln w="9525" cap="flat" cmpd="sng" algn="ctr">
            <a:solidFill>
              <a:sysClr val="windowText" lastClr="000000"/>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Arial"/>
                <a:ea typeface="+mn-ea"/>
                <a:cs typeface="+mn-cs"/>
              </a:rPr>
              <a:t>Calculate Features for all periods</a:t>
            </a:r>
          </a:p>
        </p:txBody>
      </p:sp>
      <p:sp>
        <p:nvSpPr>
          <p:cNvPr id="14" name="Rounded Rectangle 6">
            <a:extLst>
              <a:ext uri="{FF2B5EF4-FFF2-40B4-BE49-F238E27FC236}">
                <a16:creationId xmlns:a16="http://schemas.microsoft.com/office/drawing/2014/main" id="{396EEA1F-E3C5-8837-6F47-B233B6FB80D9}"/>
              </a:ext>
            </a:extLst>
          </p:cNvPr>
          <p:cNvSpPr/>
          <p:nvPr/>
        </p:nvSpPr>
        <p:spPr>
          <a:xfrm>
            <a:off x="8507186" y="2244436"/>
            <a:ext cx="2442754" cy="1319350"/>
          </a:xfrm>
          <a:prstGeom prst="roundRect">
            <a:avLst/>
          </a:prstGeom>
          <a:noFill/>
          <a:ln w="9525" cap="flat" cmpd="sng" algn="ctr">
            <a:solidFill>
              <a:sysClr val="windowText" lastClr="000000"/>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Arial"/>
                <a:ea typeface="+mn-ea"/>
                <a:cs typeface="+mn-cs"/>
              </a:rPr>
              <a:t>Intelligently sample a percentage of the year &amp; run QSTS</a:t>
            </a:r>
          </a:p>
        </p:txBody>
      </p:sp>
      <p:sp>
        <p:nvSpPr>
          <p:cNvPr id="15" name="Rounded Rectangle 7">
            <a:extLst>
              <a:ext uri="{FF2B5EF4-FFF2-40B4-BE49-F238E27FC236}">
                <a16:creationId xmlns:a16="http://schemas.microsoft.com/office/drawing/2014/main" id="{3E1D69A2-910A-3CBC-425F-9508BB2C5D23}"/>
              </a:ext>
            </a:extLst>
          </p:cNvPr>
          <p:cNvSpPr/>
          <p:nvPr/>
        </p:nvSpPr>
        <p:spPr>
          <a:xfrm>
            <a:off x="8507186" y="3847961"/>
            <a:ext cx="2442754" cy="984069"/>
          </a:xfrm>
          <a:prstGeom prst="roundRect">
            <a:avLst/>
          </a:prstGeom>
          <a:noFill/>
          <a:ln w="9525" cap="flat" cmpd="sng" algn="ctr">
            <a:solidFill>
              <a:sysClr val="windowText" lastClr="000000"/>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Arial"/>
                <a:ea typeface="+mn-ea"/>
                <a:cs typeface="+mn-cs"/>
              </a:rPr>
              <a:t>Train machine learning algorithm</a:t>
            </a:r>
          </a:p>
        </p:txBody>
      </p:sp>
      <p:sp>
        <p:nvSpPr>
          <p:cNvPr id="16" name="Rounded Rectangle 8">
            <a:extLst>
              <a:ext uri="{FF2B5EF4-FFF2-40B4-BE49-F238E27FC236}">
                <a16:creationId xmlns:a16="http://schemas.microsoft.com/office/drawing/2014/main" id="{16C15D8A-964F-9E5A-5345-15EAB2151AC8}"/>
              </a:ext>
            </a:extLst>
          </p:cNvPr>
          <p:cNvSpPr/>
          <p:nvPr/>
        </p:nvSpPr>
        <p:spPr>
          <a:xfrm>
            <a:off x="8507186" y="5168465"/>
            <a:ext cx="2442754" cy="1075509"/>
          </a:xfrm>
          <a:prstGeom prst="roundRect">
            <a:avLst/>
          </a:prstGeom>
          <a:noFill/>
          <a:ln w="9525" cap="flat" cmpd="sng" algn="ctr">
            <a:solidFill>
              <a:sysClr val="windowText" lastClr="000000"/>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Arial"/>
                <a:ea typeface="+mn-ea"/>
                <a:cs typeface="+mn-cs"/>
              </a:rPr>
              <a:t>Use ML to predict the remainder of the year</a:t>
            </a:r>
          </a:p>
        </p:txBody>
      </p:sp>
      <p:cxnSp>
        <p:nvCxnSpPr>
          <p:cNvPr id="17" name="Elbow Connector 23">
            <a:extLst>
              <a:ext uri="{FF2B5EF4-FFF2-40B4-BE49-F238E27FC236}">
                <a16:creationId xmlns:a16="http://schemas.microsoft.com/office/drawing/2014/main" id="{E6717293-F384-B02E-9D3B-95A197911201}"/>
              </a:ext>
            </a:extLst>
          </p:cNvPr>
          <p:cNvCxnSpPr/>
          <p:nvPr/>
        </p:nvCxnSpPr>
        <p:spPr>
          <a:xfrm rot="5400000">
            <a:off x="9546595" y="2062468"/>
            <a:ext cx="363936" cy="12700"/>
          </a:xfrm>
          <a:prstGeom prst="bentConnector3">
            <a:avLst>
              <a:gd name="adj1" fmla="val 96662"/>
            </a:avLst>
          </a:prstGeom>
          <a:noFill/>
          <a:ln w="25400" cap="flat" cmpd="sng" algn="ctr">
            <a:solidFill>
              <a:srgbClr val="AD0101"/>
            </a:solidFill>
            <a:prstDash val="solid"/>
            <a:tailEnd type="triangle"/>
          </a:ln>
          <a:effectLst>
            <a:outerShdw blurRad="40000" dist="20000" dir="5400000" rotWithShape="0">
              <a:srgbClr val="000000">
                <a:alpha val="38000"/>
              </a:srgbClr>
            </a:outerShdw>
          </a:effectLst>
        </p:spPr>
      </p:cxnSp>
      <p:cxnSp>
        <p:nvCxnSpPr>
          <p:cNvPr id="18" name="Elbow Connector 25">
            <a:extLst>
              <a:ext uri="{FF2B5EF4-FFF2-40B4-BE49-F238E27FC236}">
                <a16:creationId xmlns:a16="http://schemas.microsoft.com/office/drawing/2014/main" id="{76155114-5EBB-4388-0026-D3A31307416C}"/>
              </a:ext>
            </a:extLst>
          </p:cNvPr>
          <p:cNvCxnSpPr/>
          <p:nvPr/>
        </p:nvCxnSpPr>
        <p:spPr>
          <a:xfrm rot="5400000">
            <a:off x="9586476" y="3705873"/>
            <a:ext cx="284175" cy="12700"/>
          </a:xfrm>
          <a:prstGeom prst="bentConnector3">
            <a:avLst>
              <a:gd name="adj1" fmla="val 100565"/>
            </a:avLst>
          </a:prstGeom>
          <a:noFill/>
          <a:ln w="25400" cap="flat" cmpd="sng" algn="ctr">
            <a:solidFill>
              <a:srgbClr val="AD0101"/>
            </a:solidFill>
            <a:prstDash val="solid"/>
            <a:tailEnd type="triangle"/>
          </a:ln>
          <a:effectLst>
            <a:outerShdw blurRad="40000" dist="20000" dir="5400000" rotWithShape="0">
              <a:srgbClr val="000000">
                <a:alpha val="38000"/>
              </a:srgbClr>
            </a:outerShdw>
          </a:effectLst>
        </p:spPr>
      </p:cxnSp>
      <p:cxnSp>
        <p:nvCxnSpPr>
          <p:cNvPr id="19" name="Elbow Connector 27">
            <a:extLst>
              <a:ext uri="{FF2B5EF4-FFF2-40B4-BE49-F238E27FC236}">
                <a16:creationId xmlns:a16="http://schemas.microsoft.com/office/drawing/2014/main" id="{B510198B-7110-FAC3-9D4B-056DF166D832}"/>
              </a:ext>
            </a:extLst>
          </p:cNvPr>
          <p:cNvCxnSpPr/>
          <p:nvPr/>
        </p:nvCxnSpPr>
        <p:spPr>
          <a:xfrm rot="5400000">
            <a:off x="9560346" y="5000247"/>
            <a:ext cx="336435" cy="12700"/>
          </a:xfrm>
          <a:prstGeom prst="bentConnector3">
            <a:avLst>
              <a:gd name="adj1" fmla="val 96594"/>
            </a:avLst>
          </a:prstGeom>
          <a:noFill/>
          <a:ln w="25400" cap="flat" cmpd="sng" algn="ctr">
            <a:solidFill>
              <a:srgbClr val="AD0101"/>
            </a:solidFill>
            <a:prstDash val="solid"/>
            <a:tailEnd type="triangle"/>
          </a:ln>
          <a:effectLst>
            <a:outerShdw blurRad="40000" dist="20000" dir="5400000" rotWithShape="0">
              <a:srgbClr val="000000">
                <a:alpha val="38000"/>
              </a:srgbClr>
            </a:outerShdw>
          </a:effectLst>
        </p:spPr>
      </p:cxnSp>
    </p:spTree>
    <p:extLst>
      <p:ext uri="{BB962C8B-B14F-4D97-AF65-F5344CB8AC3E}">
        <p14:creationId xmlns:p14="http://schemas.microsoft.com/office/powerpoint/2010/main" val="3992909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6AF5CF-83FA-4470-ACCA-077CC9A46EBE}"/>
              </a:ext>
            </a:extLst>
          </p:cNvPr>
          <p:cNvSpPr>
            <a:spLocks noGrp="1"/>
          </p:cNvSpPr>
          <p:nvPr>
            <p:ph type="title"/>
          </p:nvPr>
        </p:nvSpPr>
        <p:spPr/>
        <p:txBody>
          <a:bodyPr/>
          <a:lstStyle/>
          <a:p>
            <a:r>
              <a:rPr lang="en-US" b="1" dirty="0"/>
              <a:t>Feature Selection for Input Variables</a:t>
            </a:r>
          </a:p>
        </p:txBody>
      </p:sp>
      <p:sp>
        <p:nvSpPr>
          <p:cNvPr id="4" name="Slide Number Placeholder 3">
            <a:extLst>
              <a:ext uri="{FF2B5EF4-FFF2-40B4-BE49-F238E27FC236}">
                <a16:creationId xmlns:a16="http://schemas.microsoft.com/office/drawing/2014/main" id="{99813D5D-6C1C-420F-A962-C43CCA6921A6}"/>
              </a:ext>
            </a:extLst>
          </p:cNvPr>
          <p:cNvSpPr>
            <a:spLocks noGrp="1"/>
          </p:cNvSpPr>
          <p:nvPr>
            <p:ph type="sldNum" sz="quarter" idx="4"/>
          </p:nvPr>
        </p:nvSpPr>
        <p:spPr/>
        <p:txBody>
          <a:bodyPr/>
          <a:lstStyle/>
          <a:p>
            <a:pPr algn="ctr"/>
            <a:fld id="{F6B149FD-26F7-3645-B4E7-BA8B8CC5EEA8}" type="slidenum">
              <a:rPr lang="en-US" smtClean="0"/>
              <a:pPr algn="ctr"/>
              <a:t>17</a:t>
            </a:fld>
            <a:endParaRPr lang="en-US"/>
          </a:p>
        </p:txBody>
      </p:sp>
      <p:sp>
        <p:nvSpPr>
          <p:cNvPr id="3" name="Text Placeholder 2">
            <a:extLst>
              <a:ext uri="{FF2B5EF4-FFF2-40B4-BE49-F238E27FC236}">
                <a16:creationId xmlns:a16="http://schemas.microsoft.com/office/drawing/2014/main" id="{5FC22AE0-91CA-0C24-F66F-A99F7E71C52E}"/>
              </a:ext>
            </a:extLst>
          </p:cNvPr>
          <p:cNvSpPr txBox="1">
            <a:spLocks/>
          </p:cNvSpPr>
          <p:nvPr/>
        </p:nvSpPr>
        <p:spPr>
          <a:xfrm>
            <a:off x="559397" y="1218618"/>
            <a:ext cx="5691590" cy="4959570"/>
          </a:xfrm>
          <a:prstGeom prst="rect">
            <a:avLst/>
          </a:prstGeom>
        </p:spPr>
        <p:txBody>
          <a:bodyPr vert="horz"/>
          <a:lstStyle>
            <a:lvl1pPr marL="342900" indent="-342900" algn="l" defTabSz="457200" rtl="0" eaLnBrk="1" latinLnBrk="0" hangingPunct="1">
              <a:spcBef>
                <a:spcPct val="20000"/>
              </a:spcBef>
              <a:buClr>
                <a:srgbClr val="F38F26"/>
              </a:buClr>
              <a:buSzPct val="100000"/>
              <a:buFont typeface="Arial"/>
              <a:buChar char="•"/>
              <a:defRPr sz="2000" kern="1200">
                <a:solidFill>
                  <a:schemeClr val="tx1"/>
                </a:solidFill>
                <a:latin typeface="Calibri"/>
                <a:ea typeface="+mn-ea"/>
                <a:cs typeface="Calibri"/>
              </a:defRPr>
            </a:lvl1pPr>
            <a:lvl2pPr marL="742950" indent="-285750" algn="l" defTabSz="457200" rtl="0" eaLnBrk="1" latinLnBrk="0" hangingPunct="1">
              <a:spcBef>
                <a:spcPct val="20000"/>
              </a:spcBef>
              <a:buClr>
                <a:schemeClr val="bg1">
                  <a:lumMod val="75000"/>
                </a:schemeClr>
              </a:buClr>
              <a:buFont typeface="Arial"/>
              <a:buChar char="•"/>
              <a:defRPr sz="1800" kern="1200">
                <a:solidFill>
                  <a:schemeClr val="tx1"/>
                </a:solidFill>
                <a:latin typeface="Calibri"/>
                <a:ea typeface="+mn-ea"/>
                <a:cs typeface="Calibri"/>
              </a:defRPr>
            </a:lvl2pPr>
            <a:lvl3pPr marL="1143000" indent="-228600" algn="l" defTabSz="457200" rtl="0" eaLnBrk="1" latinLnBrk="0" hangingPunct="1">
              <a:spcBef>
                <a:spcPct val="20000"/>
              </a:spcBef>
              <a:buClr>
                <a:srgbClr val="F38F26"/>
              </a:buClr>
              <a:buFont typeface="Arial"/>
              <a:buChar char="•"/>
              <a:defRPr sz="1800" kern="1200">
                <a:solidFill>
                  <a:schemeClr val="tx1"/>
                </a:solidFill>
                <a:latin typeface="Calibri"/>
                <a:ea typeface="+mn-ea"/>
                <a:cs typeface="Calibri"/>
              </a:defRPr>
            </a:lvl3pPr>
            <a:lvl4pPr marL="1600200" indent="-228600" algn="l" defTabSz="457200" rtl="0" eaLnBrk="1" latinLnBrk="0" hangingPunct="1">
              <a:spcBef>
                <a:spcPct val="20000"/>
              </a:spcBef>
              <a:buClr>
                <a:srgbClr val="F38F26"/>
              </a:buClr>
              <a:buFont typeface="Arial"/>
              <a:buChar char="–"/>
              <a:defRPr sz="1400" kern="1200">
                <a:solidFill>
                  <a:schemeClr val="tx1"/>
                </a:solidFill>
                <a:latin typeface="Calibri"/>
                <a:ea typeface="+mn-ea"/>
                <a:cs typeface="Calibri"/>
              </a:defRPr>
            </a:lvl4pPr>
            <a:lvl5pPr marL="2057400" indent="-228600" algn="l" defTabSz="457200" rtl="0" eaLnBrk="1" latinLnBrk="0" hangingPunct="1">
              <a:spcBef>
                <a:spcPct val="20000"/>
              </a:spcBef>
              <a:buClr>
                <a:srgbClr val="F38F26"/>
              </a:buClr>
              <a:buFont typeface="Arial"/>
              <a:buChar char="»"/>
              <a:defRPr sz="1400" kern="1200">
                <a:solidFill>
                  <a:schemeClr val="tx1"/>
                </a:solidFill>
                <a:latin typeface="Calibri"/>
                <a:ea typeface="+mn-ea"/>
                <a:cs typeface="Calibri"/>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Aft>
                <a:spcPts val="1200"/>
              </a:spcAft>
            </a:pPr>
            <a:r>
              <a:rPr lang="en-US" sz="2000" dirty="0"/>
              <a:t>For each time period, a variety of different statistics and potential variables can be calculated.  </a:t>
            </a:r>
          </a:p>
          <a:p>
            <a:pPr>
              <a:spcAft>
                <a:spcPts val="1200"/>
              </a:spcAft>
            </a:pPr>
            <a:r>
              <a:rPr lang="en-US" sz="2000" dirty="0"/>
              <a:t>An important part of machine learning is the feature selection, deciding which variables and data attributes should be used to train the model</a:t>
            </a:r>
          </a:p>
          <a:p>
            <a:pPr>
              <a:spcAft>
                <a:spcPts val="1200"/>
              </a:spcAft>
            </a:pPr>
            <a:r>
              <a:rPr lang="en-US" sz="2000" dirty="0"/>
              <a:t>Variables should be non-redundant and relevant</a:t>
            </a:r>
          </a:p>
          <a:p>
            <a:pPr>
              <a:spcAft>
                <a:spcPts val="1200"/>
              </a:spcAft>
            </a:pPr>
            <a:r>
              <a:rPr lang="en-US" sz="2000" dirty="0"/>
              <a:t>Redundant features are removed by examining the correlation coefficient matrix </a:t>
            </a:r>
          </a:p>
          <a:p>
            <a:pPr>
              <a:spcAft>
                <a:spcPts val="1200"/>
              </a:spcAft>
            </a:pPr>
            <a:r>
              <a:rPr lang="en-US" sz="2000" dirty="0"/>
              <a:t>The relevance of features is determined by doing a stepwise linear regression using forward selection to iteratively add the most significant variables</a:t>
            </a:r>
          </a:p>
          <a:p>
            <a:endParaRPr lang="en-US" sz="2000" dirty="0"/>
          </a:p>
        </p:txBody>
      </p:sp>
      <p:pic>
        <p:nvPicPr>
          <p:cNvPr id="8" name="Picture 7">
            <a:extLst>
              <a:ext uri="{FF2B5EF4-FFF2-40B4-BE49-F238E27FC236}">
                <a16:creationId xmlns:a16="http://schemas.microsoft.com/office/drawing/2014/main" id="{749A764C-0BC8-FAFC-07C2-73B74FABFE90}"/>
              </a:ext>
            </a:extLst>
          </p:cNvPr>
          <p:cNvPicPr/>
          <p:nvPr/>
        </p:nvPicPr>
        <p:blipFill rotWithShape="1">
          <a:blip r:embed="rId3">
            <a:extLst>
              <a:ext uri="{28A0092B-C50C-407E-A947-70E740481C1C}">
                <a14:useLocalDpi xmlns:a14="http://schemas.microsoft.com/office/drawing/2010/main" val="0"/>
              </a:ext>
            </a:extLst>
          </a:blip>
          <a:srcRect l="119" t="5674" r="8646" b="9978"/>
          <a:stretch/>
        </p:blipFill>
        <p:spPr bwMode="auto">
          <a:xfrm>
            <a:off x="6635686" y="1966912"/>
            <a:ext cx="5099114" cy="3237548"/>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3298894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6AF5CF-83FA-4470-ACCA-077CC9A46EBE}"/>
              </a:ext>
            </a:extLst>
          </p:cNvPr>
          <p:cNvSpPr>
            <a:spLocks noGrp="1"/>
          </p:cNvSpPr>
          <p:nvPr>
            <p:ph type="title"/>
          </p:nvPr>
        </p:nvSpPr>
        <p:spPr/>
        <p:txBody>
          <a:bodyPr/>
          <a:lstStyle/>
          <a:p>
            <a:r>
              <a:rPr lang="en-US" b="1" dirty="0"/>
              <a:t>Intelligent Sample Selection</a:t>
            </a:r>
          </a:p>
        </p:txBody>
      </p:sp>
      <p:sp>
        <p:nvSpPr>
          <p:cNvPr id="4" name="Slide Number Placeholder 3">
            <a:extLst>
              <a:ext uri="{FF2B5EF4-FFF2-40B4-BE49-F238E27FC236}">
                <a16:creationId xmlns:a16="http://schemas.microsoft.com/office/drawing/2014/main" id="{99813D5D-6C1C-420F-A962-C43CCA6921A6}"/>
              </a:ext>
            </a:extLst>
          </p:cNvPr>
          <p:cNvSpPr>
            <a:spLocks noGrp="1"/>
          </p:cNvSpPr>
          <p:nvPr>
            <p:ph type="sldNum" sz="quarter" idx="4"/>
          </p:nvPr>
        </p:nvSpPr>
        <p:spPr/>
        <p:txBody>
          <a:bodyPr/>
          <a:lstStyle/>
          <a:p>
            <a:pPr algn="ctr"/>
            <a:fld id="{F6B149FD-26F7-3645-B4E7-BA8B8CC5EEA8}" type="slidenum">
              <a:rPr lang="en-US" smtClean="0"/>
              <a:pPr algn="ctr"/>
              <a:t>18</a:t>
            </a:fld>
            <a:endParaRPr lang="en-US"/>
          </a:p>
        </p:txBody>
      </p:sp>
      <p:sp>
        <p:nvSpPr>
          <p:cNvPr id="3" name="Text Placeholder 2">
            <a:extLst>
              <a:ext uri="{FF2B5EF4-FFF2-40B4-BE49-F238E27FC236}">
                <a16:creationId xmlns:a16="http://schemas.microsoft.com/office/drawing/2014/main" id="{5FC22AE0-91CA-0C24-F66F-A99F7E71C52E}"/>
              </a:ext>
            </a:extLst>
          </p:cNvPr>
          <p:cNvSpPr txBox="1">
            <a:spLocks/>
          </p:cNvSpPr>
          <p:nvPr/>
        </p:nvSpPr>
        <p:spPr>
          <a:xfrm>
            <a:off x="472990" y="1401498"/>
            <a:ext cx="5958290" cy="4959570"/>
          </a:xfrm>
          <a:prstGeom prst="rect">
            <a:avLst/>
          </a:prstGeom>
        </p:spPr>
        <p:txBody>
          <a:bodyPr vert="horz"/>
          <a:lstStyle>
            <a:lvl1pPr marL="342900" indent="-342900" algn="l" defTabSz="457200" rtl="0" eaLnBrk="1" latinLnBrk="0" hangingPunct="1">
              <a:spcBef>
                <a:spcPct val="20000"/>
              </a:spcBef>
              <a:buClr>
                <a:srgbClr val="F38F26"/>
              </a:buClr>
              <a:buSzPct val="100000"/>
              <a:buFont typeface="Arial"/>
              <a:buChar char="•"/>
              <a:defRPr sz="2000" kern="1200">
                <a:solidFill>
                  <a:schemeClr val="tx1"/>
                </a:solidFill>
                <a:latin typeface="Calibri"/>
                <a:ea typeface="+mn-ea"/>
                <a:cs typeface="Calibri"/>
              </a:defRPr>
            </a:lvl1pPr>
            <a:lvl2pPr marL="742950" indent="-285750" algn="l" defTabSz="457200" rtl="0" eaLnBrk="1" latinLnBrk="0" hangingPunct="1">
              <a:spcBef>
                <a:spcPct val="20000"/>
              </a:spcBef>
              <a:buClr>
                <a:schemeClr val="bg1">
                  <a:lumMod val="75000"/>
                </a:schemeClr>
              </a:buClr>
              <a:buFont typeface="Arial"/>
              <a:buChar char="•"/>
              <a:defRPr sz="1800" kern="1200">
                <a:solidFill>
                  <a:schemeClr val="tx1"/>
                </a:solidFill>
                <a:latin typeface="Calibri"/>
                <a:ea typeface="+mn-ea"/>
                <a:cs typeface="Calibri"/>
              </a:defRPr>
            </a:lvl2pPr>
            <a:lvl3pPr marL="1143000" indent="-228600" algn="l" defTabSz="457200" rtl="0" eaLnBrk="1" latinLnBrk="0" hangingPunct="1">
              <a:spcBef>
                <a:spcPct val="20000"/>
              </a:spcBef>
              <a:buClr>
                <a:srgbClr val="F38F26"/>
              </a:buClr>
              <a:buFont typeface="Arial"/>
              <a:buChar char="•"/>
              <a:defRPr sz="1800" kern="1200">
                <a:solidFill>
                  <a:schemeClr val="tx1"/>
                </a:solidFill>
                <a:latin typeface="Calibri"/>
                <a:ea typeface="+mn-ea"/>
                <a:cs typeface="Calibri"/>
              </a:defRPr>
            </a:lvl3pPr>
            <a:lvl4pPr marL="1600200" indent="-228600" algn="l" defTabSz="457200" rtl="0" eaLnBrk="1" latinLnBrk="0" hangingPunct="1">
              <a:spcBef>
                <a:spcPct val="20000"/>
              </a:spcBef>
              <a:buClr>
                <a:srgbClr val="F38F26"/>
              </a:buClr>
              <a:buFont typeface="Arial"/>
              <a:buChar char="–"/>
              <a:defRPr sz="1400" kern="1200">
                <a:solidFill>
                  <a:schemeClr val="tx1"/>
                </a:solidFill>
                <a:latin typeface="Calibri"/>
                <a:ea typeface="+mn-ea"/>
                <a:cs typeface="Calibri"/>
              </a:defRPr>
            </a:lvl4pPr>
            <a:lvl5pPr marL="2057400" indent="-228600" algn="l" defTabSz="457200" rtl="0" eaLnBrk="1" latinLnBrk="0" hangingPunct="1">
              <a:spcBef>
                <a:spcPct val="20000"/>
              </a:spcBef>
              <a:buClr>
                <a:srgbClr val="F38F26"/>
              </a:buClr>
              <a:buFont typeface="Arial"/>
              <a:buChar char="»"/>
              <a:defRPr sz="1400" kern="1200">
                <a:solidFill>
                  <a:schemeClr val="tx1"/>
                </a:solidFill>
                <a:latin typeface="Calibri"/>
                <a:ea typeface="+mn-ea"/>
                <a:cs typeface="Calibri"/>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5750" indent="-285750">
              <a:buFont typeface="Arial" panose="020B0604020202020204" pitchFamily="34" charset="0"/>
              <a:buChar char="•"/>
            </a:pPr>
            <a:r>
              <a:rPr lang="en-US" dirty="0"/>
              <a:t>Intelligent Sampling uses representative samples from input time-series data to perform a QSTS analysis</a:t>
            </a:r>
          </a:p>
          <a:p>
            <a:pPr marL="285750" indent="-285750">
              <a:buFont typeface="Arial" panose="020B0604020202020204" pitchFamily="34" charset="0"/>
              <a:buChar char="•"/>
            </a:pPr>
            <a:r>
              <a:rPr lang="en-US" dirty="0"/>
              <a:t>Stratified sampling ensures that QSTS is run for at least one sample for each type of time period</a:t>
            </a:r>
          </a:p>
          <a:p>
            <a:pPr marL="285750" indent="-285750">
              <a:buFont typeface="Arial" panose="020B0604020202020204" pitchFamily="34" charset="0"/>
              <a:buChar char="•"/>
            </a:pPr>
            <a:r>
              <a:rPr lang="en-US" dirty="0"/>
              <a:t>Decomposes the year into smaller 6-hour time periods, then characterizes them using the solar variability index and mean load values</a:t>
            </a:r>
          </a:p>
          <a:p>
            <a:pPr marL="285750" indent="-285750">
              <a:buFont typeface="Arial" panose="020B0604020202020204" pitchFamily="34" charset="0"/>
              <a:buChar char="•"/>
            </a:pPr>
            <a:r>
              <a:rPr lang="en-US" dirty="0"/>
              <a:t>The underlying assumption is that similar time periods will have closely correlated QSTS results. </a:t>
            </a:r>
          </a:p>
          <a:p>
            <a:pPr marL="285750" indent="-285750">
              <a:buFont typeface="Arial" panose="020B0604020202020204" pitchFamily="34" charset="0"/>
              <a:buChar char="•"/>
            </a:pPr>
            <a:r>
              <a:rPr lang="en-US" dirty="0"/>
              <a:t>After running one period, all other periods are assumed to have the same results, e.g. number of tap changes as shown on the right</a:t>
            </a:r>
          </a:p>
          <a:p>
            <a:pPr marL="285750" indent="-285750">
              <a:buFont typeface="Arial" panose="020B0604020202020204" pitchFamily="34" charset="0"/>
              <a:buChar char="•"/>
            </a:pPr>
            <a:r>
              <a:rPr lang="en-US" dirty="0"/>
              <a:t>So, by only solving the representative samples, the results can be extrapolated for the whole year.</a:t>
            </a:r>
            <a:endParaRPr kumimoji="0" lang="en-US" i="0" u="none" strike="noStrike" kern="1200" cap="none" spc="0" normalizeH="0" baseline="0" noProof="0" dirty="0">
              <a:ln>
                <a:noFill/>
              </a:ln>
              <a:solidFill>
                <a:srgbClr val="4B545D"/>
              </a:solidFill>
              <a:effectLst/>
              <a:uLnTx/>
              <a:uFillTx/>
              <a:latin typeface="Calibri"/>
              <a:ea typeface="+mn-ea"/>
              <a:cs typeface="Calibri"/>
            </a:endParaRPr>
          </a:p>
        </p:txBody>
      </p:sp>
      <p:pic>
        <p:nvPicPr>
          <p:cNvPr id="5" name="Picture 4">
            <a:extLst>
              <a:ext uri="{FF2B5EF4-FFF2-40B4-BE49-F238E27FC236}">
                <a16:creationId xmlns:a16="http://schemas.microsoft.com/office/drawing/2014/main" id="{7DF6E632-A125-192A-28FF-71B3E4166219}"/>
              </a:ext>
            </a:extLst>
          </p:cNvPr>
          <p:cNvPicPr>
            <a:picLocks noChangeAspect="1"/>
          </p:cNvPicPr>
          <p:nvPr/>
        </p:nvPicPr>
        <p:blipFill rotWithShape="1">
          <a:blip r:embed="rId3">
            <a:extLst>
              <a:ext uri="{28A0092B-C50C-407E-A947-70E740481C1C}">
                <a14:useLocalDpi xmlns:a14="http://schemas.microsoft.com/office/drawing/2010/main" val="0"/>
              </a:ext>
            </a:extLst>
          </a:blip>
          <a:srcRect t="5769"/>
          <a:stretch/>
        </p:blipFill>
        <p:spPr bwMode="auto">
          <a:xfrm>
            <a:off x="6653530" y="1817070"/>
            <a:ext cx="5203190" cy="3658218"/>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8436651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6AF5CF-83FA-4470-ACCA-077CC9A46EBE}"/>
              </a:ext>
            </a:extLst>
          </p:cNvPr>
          <p:cNvSpPr>
            <a:spLocks noGrp="1"/>
          </p:cNvSpPr>
          <p:nvPr>
            <p:ph type="title"/>
          </p:nvPr>
        </p:nvSpPr>
        <p:spPr/>
        <p:txBody>
          <a:bodyPr/>
          <a:lstStyle/>
          <a:p>
            <a:r>
              <a:rPr lang="en-US" b="1" dirty="0"/>
              <a:t>Overview of ML for QSTS</a:t>
            </a:r>
          </a:p>
        </p:txBody>
      </p:sp>
      <p:sp>
        <p:nvSpPr>
          <p:cNvPr id="4" name="Slide Number Placeholder 3">
            <a:extLst>
              <a:ext uri="{FF2B5EF4-FFF2-40B4-BE49-F238E27FC236}">
                <a16:creationId xmlns:a16="http://schemas.microsoft.com/office/drawing/2014/main" id="{99813D5D-6C1C-420F-A962-C43CCA6921A6}"/>
              </a:ext>
            </a:extLst>
          </p:cNvPr>
          <p:cNvSpPr>
            <a:spLocks noGrp="1"/>
          </p:cNvSpPr>
          <p:nvPr>
            <p:ph type="sldNum" sz="quarter" idx="4"/>
          </p:nvPr>
        </p:nvSpPr>
        <p:spPr/>
        <p:txBody>
          <a:bodyPr/>
          <a:lstStyle/>
          <a:p>
            <a:pPr algn="ctr"/>
            <a:fld id="{F6B149FD-26F7-3645-B4E7-BA8B8CC5EEA8}" type="slidenum">
              <a:rPr lang="en-US" smtClean="0"/>
              <a:pPr algn="ctr"/>
              <a:t>19</a:t>
            </a:fld>
            <a:endParaRPr lang="en-US"/>
          </a:p>
        </p:txBody>
      </p:sp>
      <p:sp>
        <p:nvSpPr>
          <p:cNvPr id="3" name="Text Placeholder 2">
            <a:extLst>
              <a:ext uri="{FF2B5EF4-FFF2-40B4-BE49-F238E27FC236}">
                <a16:creationId xmlns:a16="http://schemas.microsoft.com/office/drawing/2014/main" id="{5FC22AE0-91CA-0C24-F66F-A99F7E71C52E}"/>
              </a:ext>
            </a:extLst>
          </p:cNvPr>
          <p:cNvSpPr txBox="1">
            <a:spLocks/>
          </p:cNvSpPr>
          <p:nvPr/>
        </p:nvSpPr>
        <p:spPr>
          <a:xfrm>
            <a:off x="279698" y="1278512"/>
            <a:ext cx="5958290" cy="5251277"/>
          </a:xfrm>
          <a:prstGeom prst="rect">
            <a:avLst/>
          </a:prstGeom>
        </p:spPr>
        <p:txBody>
          <a:bodyPr vert="horz"/>
          <a:lstStyle>
            <a:lvl1pPr marL="342900" indent="-342900" algn="l" defTabSz="457200" rtl="0" eaLnBrk="1" latinLnBrk="0" hangingPunct="1">
              <a:spcBef>
                <a:spcPct val="20000"/>
              </a:spcBef>
              <a:buClr>
                <a:srgbClr val="F38F26"/>
              </a:buClr>
              <a:buSzPct val="100000"/>
              <a:buFont typeface="Arial"/>
              <a:buChar char="•"/>
              <a:defRPr sz="2000" kern="1200">
                <a:solidFill>
                  <a:schemeClr val="tx1"/>
                </a:solidFill>
                <a:latin typeface="Calibri"/>
                <a:ea typeface="+mn-ea"/>
                <a:cs typeface="Calibri"/>
              </a:defRPr>
            </a:lvl1pPr>
            <a:lvl2pPr marL="742950" indent="-285750" algn="l" defTabSz="457200" rtl="0" eaLnBrk="1" latinLnBrk="0" hangingPunct="1">
              <a:spcBef>
                <a:spcPct val="20000"/>
              </a:spcBef>
              <a:buClr>
                <a:schemeClr val="bg1">
                  <a:lumMod val="75000"/>
                </a:schemeClr>
              </a:buClr>
              <a:buFont typeface="Arial"/>
              <a:buChar char="•"/>
              <a:defRPr sz="1800" kern="1200">
                <a:solidFill>
                  <a:schemeClr val="tx1"/>
                </a:solidFill>
                <a:latin typeface="Calibri"/>
                <a:ea typeface="+mn-ea"/>
                <a:cs typeface="Calibri"/>
              </a:defRPr>
            </a:lvl2pPr>
            <a:lvl3pPr marL="1143000" indent="-228600" algn="l" defTabSz="457200" rtl="0" eaLnBrk="1" latinLnBrk="0" hangingPunct="1">
              <a:spcBef>
                <a:spcPct val="20000"/>
              </a:spcBef>
              <a:buClr>
                <a:srgbClr val="F38F26"/>
              </a:buClr>
              <a:buFont typeface="Arial"/>
              <a:buChar char="•"/>
              <a:defRPr sz="1800" kern="1200">
                <a:solidFill>
                  <a:schemeClr val="tx1"/>
                </a:solidFill>
                <a:latin typeface="Calibri"/>
                <a:ea typeface="+mn-ea"/>
                <a:cs typeface="Calibri"/>
              </a:defRPr>
            </a:lvl3pPr>
            <a:lvl4pPr marL="1600200" indent="-228600" algn="l" defTabSz="457200" rtl="0" eaLnBrk="1" latinLnBrk="0" hangingPunct="1">
              <a:spcBef>
                <a:spcPct val="20000"/>
              </a:spcBef>
              <a:buClr>
                <a:srgbClr val="F38F26"/>
              </a:buClr>
              <a:buFont typeface="Arial"/>
              <a:buChar char="–"/>
              <a:defRPr sz="1400" kern="1200">
                <a:solidFill>
                  <a:schemeClr val="tx1"/>
                </a:solidFill>
                <a:latin typeface="Calibri"/>
                <a:ea typeface="+mn-ea"/>
                <a:cs typeface="Calibri"/>
              </a:defRPr>
            </a:lvl4pPr>
            <a:lvl5pPr marL="2057400" indent="-228600" algn="l" defTabSz="457200" rtl="0" eaLnBrk="1" latinLnBrk="0" hangingPunct="1">
              <a:spcBef>
                <a:spcPct val="20000"/>
              </a:spcBef>
              <a:buClr>
                <a:srgbClr val="F38F26"/>
              </a:buClr>
              <a:buFont typeface="Arial"/>
              <a:buChar char="»"/>
              <a:defRPr sz="1400" kern="1200">
                <a:solidFill>
                  <a:schemeClr val="tx1"/>
                </a:solidFill>
                <a:latin typeface="Calibri"/>
                <a:ea typeface="+mn-ea"/>
                <a:cs typeface="Calibri"/>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5750" indent="-285750">
              <a:spcAft>
                <a:spcPts val="600"/>
              </a:spcAft>
              <a:buFont typeface="Arial" panose="020B0604020202020204" pitchFamily="34" charset="0"/>
              <a:buChar char="•"/>
            </a:pPr>
            <a:r>
              <a:rPr lang="en-US" dirty="0"/>
              <a:t>ML, including ensembles of multiple types, have been investigated to utilize the brute-force QSTS to initially train the machine learning, which can then be used to accurately model the distribution system for other times during the year.</a:t>
            </a:r>
          </a:p>
          <a:p>
            <a:pPr marL="685800" lvl="1">
              <a:spcBef>
                <a:spcPts val="0"/>
              </a:spcBef>
              <a:spcAft>
                <a:spcPts val="1200"/>
              </a:spcAft>
              <a:buFont typeface="Arial" panose="020B0604020202020204" pitchFamily="34" charset="0"/>
              <a:buChar char="•"/>
            </a:pPr>
            <a:r>
              <a:rPr lang="en-US" dirty="0"/>
              <a:t>NNs, ensemble NNs, random forest decision trees, boosted decision tree ensembles, etc. </a:t>
            </a:r>
          </a:p>
          <a:p>
            <a:pPr marL="285750" indent="-285750">
              <a:spcAft>
                <a:spcPts val="1200"/>
              </a:spcAft>
              <a:buFont typeface="Arial" panose="020B0604020202020204" pitchFamily="34" charset="0"/>
              <a:buChar char="•"/>
            </a:pPr>
            <a:r>
              <a:rPr lang="en-US" dirty="0"/>
              <a:t>Significantly reduces the amount of the year to be solved (only 20% required) compared to random sampling (&gt;85% of the year) or intelligent sampling (40% of the year) by learning the correlations.</a:t>
            </a:r>
          </a:p>
          <a:p>
            <a:pPr marL="285750" indent="-285750">
              <a:spcAft>
                <a:spcPts val="1200"/>
              </a:spcAft>
              <a:buFont typeface="Arial" panose="020B0604020202020204" pitchFamily="34" charset="0"/>
              <a:buChar char="•"/>
            </a:pPr>
            <a:r>
              <a:rPr kumimoji="0" lang="en-US" i="0" u="none" strike="noStrike" kern="1200" cap="none" spc="0" normalizeH="0" baseline="0" noProof="0" dirty="0">
                <a:ln>
                  <a:noFill/>
                </a:ln>
                <a:effectLst/>
                <a:uLnTx/>
                <a:uFillTx/>
                <a:latin typeface="Calibri"/>
                <a:ea typeface="+mn-ea"/>
                <a:cs typeface="Calibri"/>
              </a:rPr>
              <a:t>Each period of the QSTS is dependent on the previous periods, so sampling and running specific time periods in the year adds error because each period may not be initialized correctly. </a:t>
            </a:r>
          </a:p>
        </p:txBody>
      </p:sp>
      <p:pic>
        <p:nvPicPr>
          <p:cNvPr id="6" name="Picture 5">
            <a:extLst>
              <a:ext uri="{FF2B5EF4-FFF2-40B4-BE49-F238E27FC236}">
                <a16:creationId xmlns:a16="http://schemas.microsoft.com/office/drawing/2014/main" id="{CA5470F0-C575-2D6B-862E-2B3A7F212CC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68229" y="926911"/>
            <a:ext cx="5544073" cy="2919413"/>
          </a:xfrm>
          <a:prstGeom prst="rect">
            <a:avLst/>
          </a:prstGeom>
          <a:noFill/>
        </p:spPr>
      </p:pic>
      <p:pic>
        <p:nvPicPr>
          <p:cNvPr id="5" name="Picture 4">
            <a:extLst>
              <a:ext uri="{FF2B5EF4-FFF2-40B4-BE49-F238E27FC236}">
                <a16:creationId xmlns:a16="http://schemas.microsoft.com/office/drawing/2014/main" id="{BCC44585-8BD5-7DA7-2A90-1B203FE84E01}"/>
              </a:ext>
            </a:extLst>
          </p:cNvPr>
          <p:cNvPicPr>
            <a:picLocks noChangeAspect="1"/>
          </p:cNvPicPr>
          <p:nvPr/>
        </p:nvPicPr>
        <p:blipFill>
          <a:blip r:embed="rId4"/>
          <a:stretch>
            <a:fillRect/>
          </a:stretch>
        </p:blipFill>
        <p:spPr>
          <a:xfrm>
            <a:off x="6541892" y="3846324"/>
            <a:ext cx="4910996" cy="2833991"/>
          </a:xfrm>
          <a:prstGeom prst="rect">
            <a:avLst/>
          </a:prstGeom>
        </p:spPr>
      </p:pic>
    </p:spTree>
    <p:extLst>
      <p:ext uri="{BB962C8B-B14F-4D97-AF65-F5344CB8AC3E}">
        <p14:creationId xmlns:p14="http://schemas.microsoft.com/office/powerpoint/2010/main" val="13636360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6E126-C8C6-B507-EF10-DCCA2161F085}"/>
              </a:ext>
            </a:extLst>
          </p:cNvPr>
          <p:cNvSpPr>
            <a:spLocks noGrp="1"/>
          </p:cNvSpPr>
          <p:nvPr>
            <p:ph type="title"/>
          </p:nvPr>
        </p:nvSpPr>
        <p:spPr/>
        <p:txBody>
          <a:bodyPr/>
          <a:lstStyle/>
          <a:p>
            <a:r>
              <a:rPr lang="en-US"/>
              <a:t>Outline</a:t>
            </a:r>
          </a:p>
        </p:txBody>
      </p:sp>
      <p:sp>
        <p:nvSpPr>
          <p:cNvPr id="3" name="Slide Number Placeholder 2">
            <a:extLst>
              <a:ext uri="{FF2B5EF4-FFF2-40B4-BE49-F238E27FC236}">
                <a16:creationId xmlns:a16="http://schemas.microsoft.com/office/drawing/2014/main" id="{155CD3AD-349C-D3D6-624C-C594912AD008}"/>
              </a:ext>
            </a:extLst>
          </p:cNvPr>
          <p:cNvSpPr>
            <a:spLocks noGrp="1"/>
          </p:cNvSpPr>
          <p:nvPr>
            <p:ph type="sldNum" sz="quarter" idx="10"/>
          </p:nvPr>
        </p:nvSpPr>
        <p:spPr/>
        <p:txBody>
          <a:bodyPr/>
          <a:lstStyle/>
          <a:p>
            <a:pPr algn="ctr"/>
            <a:fld id="{F6B149FD-26F7-3645-B4E7-BA8B8CC5EEA8}" type="slidenum">
              <a:rPr lang="en-US" smtClean="0"/>
              <a:pPr algn="ctr"/>
              <a:t>2</a:t>
            </a:fld>
            <a:endParaRPr lang="en-US"/>
          </a:p>
        </p:txBody>
      </p:sp>
      <p:sp>
        <p:nvSpPr>
          <p:cNvPr id="4" name="Content Placeholder 3">
            <a:extLst>
              <a:ext uri="{FF2B5EF4-FFF2-40B4-BE49-F238E27FC236}">
                <a16:creationId xmlns:a16="http://schemas.microsoft.com/office/drawing/2014/main" id="{F63C0256-774A-750B-6295-D04DB95F57D0}"/>
              </a:ext>
            </a:extLst>
          </p:cNvPr>
          <p:cNvSpPr>
            <a:spLocks noGrp="1"/>
          </p:cNvSpPr>
          <p:nvPr>
            <p:ph idx="1"/>
          </p:nvPr>
        </p:nvSpPr>
        <p:spPr>
          <a:xfrm>
            <a:off x="1379220" y="1517374"/>
            <a:ext cx="10302240" cy="4980854"/>
          </a:xfrm>
        </p:spPr>
        <p:txBody>
          <a:bodyPr>
            <a:normAutofit/>
          </a:bodyPr>
          <a:lstStyle/>
          <a:p>
            <a:pPr marL="457200" indent="-457200">
              <a:spcAft>
                <a:spcPts val="1200"/>
              </a:spcAft>
              <a:buFont typeface="+mj-lt"/>
              <a:buAutoNum type="arabicPeriod"/>
            </a:pPr>
            <a:r>
              <a:rPr lang="en-US" sz="2400" b="1" dirty="0"/>
              <a:t>Introduction / Background</a:t>
            </a:r>
          </a:p>
          <a:p>
            <a:pPr marL="457200" indent="-457200">
              <a:spcAft>
                <a:spcPts val="1200"/>
              </a:spcAft>
              <a:buFont typeface="+mj-lt"/>
              <a:buAutoNum type="arabicPeriod"/>
            </a:pPr>
            <a:endParaRPr lang="en-US" sz="2400" b="1" dirty="0"/>
          </a:p>
          <a:p>
            <a:pPr marL="457200" indent="-457200">
              <a:spcAft>
                <a:spcPts val="1200"/>
              </a:spcAft>
              <a:buFont typeface="+mj-lt"/>
              <a:buAutoNum type="arabicPeriod"/>
            </a:pPr>
            <a:r>
              <a:rPr lang="en-US" sz="2400" b="1" dirty="0"/>
              <a:t>AI for Improving Grid Models</a:t>
            </a:r>
          </a:p>
          <a:p>
            <a:pPr marL="457200" indent="-457200">
              <a:spcAft>
                <a:spcPts val="1200"/>
              </a:spcAft>
              <a:buFont typeface="+mj-lt"/>
              <a:buAutoNum type="arabicPeriod"/>
            </a:pPr>
            <a:endParaRPr lang="en-US" sz="2400" b="1" dirty="0"/>
          </a:p>
          <a:p>
            <a:pPr marL="457200" indent="-457200">
              <a:spcAft>
                <a:spcPts val="1200"/>
              </a:spcAft>
              <a:buFont typeface="+mj-lt"/>
              <a:buAutoNum type="arabicPeriod"/>
            </a:pPr>
            <a:r>
              <a:rPr lang="en-US" sz="2400" b="1" dirty="0"/>
              <a:t>AI for Faster Grid Simulations</a:t>
            </a:r>
          </a:p>
          <a:p>
            <a:pPr marL="457200" indent="-457200">
              <a:spcAft>
                <a:spcPts val="1200"/>
              </a:spcAft>
              <a:buFont typeface="+mj-lt"/>
              <a:buAutoNum type="arabicPeriod"/>
            </a:pPr>
            <a:endParaRPr lang="en-US" sz="2400" b="1" dirty="0"/>
          </a:p>
          <a:p>
            <a:pPr marL="457200" indent="-457200">
              <a:spcAft>
                <a:spcPts val="1200"/>
              </a:spcAft>
              <a:buFont typeface="+mj-lt"/>
              <a:buAutoNum type="arabicPeriod"/>
            </a:pPr>
            <a:r>
              <a:rPr lang="en-US" sz="2400" b="1" dirty="0"/>
              <a:t>AI for Data-Driven Analyses</a:t>
            </a:r>
          </a:p>
        </p:txBody>
      </p:sp>
    </p:spTree>
    <p:extLst>
      <p:ext uri="{BB962C8B-B14F-4D97-AF65-F5344CB8AC3E}">
        <p14:creationId xmlns:p14="http://schemas.microsoft.com/office/powerpoint/2010/main" val="13862029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D3B0C6B-D448-440D-B91C-043AD5E3FF24}"/>
              </a:ext>
            </a:extLst>
          </p:cNvPr>
          <p:cNvSpPr>
            <a:spLocks noGrp="1"/>
          </p:cNvSpPr>
          <p:nvPr>
            <p:ph type="ctrTitle"/>
          </p:nvPr>
        </p:nvSpPr>
        <p:spPr>
          <a:xfrm>
            <a:off x="4130693" y="3112607"/>
            <a:ext cx="7839633" cy="1690255"/>
          </a:xfrm>
        </p:spPr>
        <p:txBody>
          <a:bodyPr/>
          <a:lstStyle/>
          <a:p>
            <a:pPr>
              <a:lnSpc>
                <a:spcPct val="112325"/>
              </a:lnSpc>
            </a:pPr>
            <a:r>
              <a:rPr lang="en-US" sz="4400" dirty="0"/>
              <a:t>AI for Data-Driven Analyses</a:t>
            </a:r>
            <a:endParaRPr lang="en-US" dirty="0"/>
          </a:p>
        </p:txBody>
      </p:sp>
      <p:sp>
        <p:nvSpPr>
          <p:cNvPr id="3" name="Slide Number Placeholder 2">
            <a:extLst>
              <a:ext uri="{FF2B5EF4-FFF2-40B4-BE49-F238E27FC236}">
                <a16:creationId xmlns:a16="http://schemas.microsoft.com/office/drawing/2014/main" id="{9678C794-578B-4485-95FB-66254B2294CE}"/>
              </a:ext>
            </a:extLst>
          </p:cNvPr>
          <p:cNvSpPr>
            <a:spLocks noGrp="1"/>
          </p:cNvSpPr>
          <p:nvPr>
            <p:ph type="sldNum" sz="quarter" idx="4294967295"/>
          </p:nvPr>
        </p:nvSpPr>
        <p:spPr>
          <a:xfrm>
            <a:off x="0" y="138113"/>
            <a:ext cx="558800" cy="569912"/>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F6B149FD-26F7-3645-B4E7-BA8B8CC5EEA8}" type="slidenum">
              <a:rPr kumimoji="0" lang="en-US" sz="1400" b="0" i="0" u="none" strike="noStrike" kern="1200" cap="none" spc="0" normalizeH="0" baseline="0" noProof="0" smtClean="0">
                <a:ln>
                  <a:noFill/>
                </a:ln>
                <a:solidFill>
                  <a:srgbClr val="FFFFFF"/>
                </a:solidFill>
                <a:effectLst/>
                <a:uLnTx/>
                <a:uFillTx/>
                <a:latin typeface="Open Sans" panose="020B0606030504020204" pitchFamily="34" charset="0"/>
                <a:ea typeface="+mn-ea"/>
                <a:cs typeface="Arial"/>
                <a:sym typeface="Arial"/>
              </a:rPr>
              <a:pPr marL="0" marR="0" lvl="0" indent="0" algn="ctr" defTabSz="457200" rtl="0" eaLnBrk="1" fontAlgn="auto" latinLnBrk="0" hangingPunct="1">
                <a:lnSpc>
                  <a:spcPct val="100000"/>
                </a:lnSpc>
                <a:spcBef>
                  <a:spcPts val="0"/>
                </a:spcBef>
                <a:spcAft>
                  <a:spcPts val="0"/>
                </a:spcAft>
                <a:buClrTx/>
                <a:buSzTx/>
                <a:buFontTx/>
                <a:buNone/>
                <a:tabLst/>
                <a:defRPr/>
              </a:pPr>
              <a:t>20</a:t>
            </a:fld>
            <a:endParaRPr kumimoji="0" lang="en-US" sz="1400" b="0" i="0" u="none" strike="noStrike" kern="1200" cap="none" spc="0" normalizeH="0" baseline="0" noProof="0">
              <a:ln>
                <a:noFill/>
              </a:ln>
              <a:solidFill>
                <a:srgbClr val="FFFFFF"/>
              </a:solidFill>
              <a:effectLst/>
              <a:uLnTx/>
              <a:uFillTx/>
              <a:latin typeface="Open Sans" panose="020B0606030504020204" pitchFamily="34" charset="0"/>
              <a:ea typeface="+mn-ea"/>
              <a:cs typeface="Arial"/>
              <a:sym typeface="Arial"/>
            </a:endParaRPr>
          </a:p>
        </p:txBody>
      </p:sp>
    </p:spTree>
    <p:extLst>
      <p:ext uri="{BB962C8B-B14F-4D97-AF65-F5344CB8AC3E}">
        <p14:creationId xmlns:p14="http://schemas.microsoft.com/office/powerpoint/2010/main" val="34591913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3395370-B9B9-0106-C242-798DD9553A7C}"/>
              </a:ext>
            </a:extLst>
          </p:cNvPr>
          <p:cNvPicPr>
            <a:picLocks noChangeAspect="1"/>
          </p:cNvPicPr>
          <p:nvPr/>
        </p:nvPicPr>
        <p:blipFill>
          <a:blip r:embed="rId2"/>
          <a:stretch>
            <a:fillRect/>
          </a:stretch>
        </p:blipFill>
        <p:spPr>
          <a:xfrm>
            <a:off x="279698" y="4380201"/>
            <a:ext cx="11483340" cy="2217420"/>
          </a:xfrm>
          <a:prstGeom prst="rect">
            <a:avLst/>
          </a:prstGeom>
        </p:spPr>
      </p:pic>
      <p:sp>
        <p:nvSpPr>
          <p:cNvPr id="2" name="Title 1">
            <a:extLst>
              <a:ext uri="{FF2B5EF4-FFF2-40B4-BE49-F238E27FC236}">
                <a16:creationId xmlns:a16="http://schemas.microsoft.com/office/drawing/2014/main" id="{5E41934C-0D47-4D3B-9695-DCF42B4C196A}"/>
              </a:ext>
            </a:extLst>
          </p:cNvPr>
          <p:cNvSpPr>
            <a:spLocks noGrp="1"/>
          </p:cNvSpPr>
          <p:nvPr>
            <p:ph type="title"/>
          </p:nvPr>
        </p:nvSpPr>
        <p:spPr/>
        <p:txBody>
          <a:bodyPr/>
          <a:lstStyle/>
          <a:p>
            <a:r>
              <a:rPr lang="en-US" b="1" dirty="0"/>
              <a:t>Data-Driven Hosting Capacity Analysis for Clean Energy Sources</a:t>
            </a:r>
          </a:p>
        </p:txBody>
      </p:sp>
      <p:sp>
        <p:nvSpPr>
          <p:cNvPr id="3" name="Slide Number Placeholder 2">
            <a:extLst>
              <a:ext uri="{FF2B5EF4-FFF2-40B4-BE49-F238E27FC236}">
                <a16:creationId xmlns:a16="http://schemas.microsoft.com/office/drawing/2014/main" id="{D5E09967-01A8-4CA8-8323-40FDFE6655D7}"/>
              </a:ext>
            </a:extLst>
          </p:cNvPr>
          <p:cNvSpPr>
            <a:spLocks noGrp="1"/>
          </p:cNvSpPr>
          <p:nvPr>
            <p:ph type="sldNum" sz="quarter" idx="10"/>
          </p:nvPr>
        </p:nvSpPr>
        <p:spPr/>
        <p:txBody>
          <a:bodyPr/>
          <a:lstStyle/>
          <a:p>
            <a:pPr lvl="0"/>
            <a:fld id="{F6B149FD-26F7-3645-B4E7-BA8B8CC5EEA8}" type="slidenum">
              <a:rPr lang="en-US" noProof="0" smtClean="0"/>
              <a:pPr lvl="0"/>
              <a:t>21</a:t>
            </a:fld>
            <a:endParaRPr lang="en-US" noProof="0"/>
          </a:p>
        </p:txBody>
      </p:sp>
      <p:sp>
        <p:nvSpPr>
          <p:cNvPr id="10" name="Content Placeholder 9"/>
          <p:cNvSpPr>
            <a:spLocks noGrp="1"/>
          </p:cNvSpPr>
          <p:nvPr>
            <p:ph idx="1"/>
          </p:nvPr>
        </p:nvSpPr>
        <p:spPr/>
        <p:txBody>
          <a:bodyPr/>
          <a:lstStyle/>
          <a:p>
            <a:pPr marL="342900" indent="-342900">
              <a:buFont typeface="Arial" panose="020B0604020202020204" pitchFamily="34" charset="0"/>
              <a:buChar char="•"/>
            </a:pPr>
            <a:r>
              <a:rPr lang="en-US" altLang="en-US" b="1" dirty="0"/>
              <a:t>Hosting Capacity (HC) </a:t>
            </a:r>
            <a:r>
              <a:rPr lang="en-US" altLang="en-US" dirty="0"/>
              <a:t>is the maximum size of a distributed energy resource (DER), like rooftop solar, that can be installed at various locations on the grid </a:t>
            </a:r>
            <a:r>
              <a:rPr lang="en-US" altLang="en-US" b="1" dirty="0"/>
              <a:t>without</a:t>
            </a:r>
            <a:r>
              <a:rPr lang="en-US" altLang="en-US" dirty="0"/>
              <a:t> adverse effects</a:t>
            </a:r>
          </a:p>
          <a:p>
            <a:pPr marL="342900" indent="-342900">
              <a:buFont typeface="Arial" panose="020B0604020202020204" pitchFamily="34" charset="0"/>
              <a:buChar char="•"/>
            </a:pPr>
            <a:r>
              <a:rPr lang="en-US" altLang="en-US" dirty="0"/>
              <a:t>Smart energy meter data is passed into the tool and data-driven algorithms are applied to calculate HC subject to voltage and thermal constraints</a:t>
            </a:r>
          </a:p>
          <a:p>
            <a:pPr marL="829809" lvl="1" indent="-342900">
              <a:buFont typeface="Arial" panose="020B0604020202020204" pitchFamily="34" charset="0"/>
              <a:buChar char="•"/>
            </a:pPr>
            <a:r>
              <a:rPr lang="en-US" altLang="en-US" dirty="0"/>
              <a:t>Any changes to the distribution network are inherently captured in the smart meter data</a:t>
            </a:r>
          </a:p>
          <a:p>
            <a:pPr marL="342900" indent="-342900">
              <a:buFont typeface="Arial" panose="020B0604020202020204" pitchFamily="34" charset="0"/>
              <a:buChar char="•"/>
            </a:pPr>
            <a:r>
              <a:rPr lang="en-US" altLang="en-US" dirty="0"/>
              <a:t>No simulations are required = </a:t>
            </a:r>
            <a:r>
              <a:rPr lang="en-US" altLang="en-US" b="1" dirty="0"/>
              <a:t>much faster </a:t>
            </a:r>
            <a:r>
              <a:rPr lang="en-US" altLang="en-US" dirty="0"/>
              <a:t>than model-based methods</a:t>
            </a:r>
          </a:p>
          <a:p>
            <a:pPr marL="342900" indent="-342900">
              <a:buFont typeface="Arial" panose="020B0604020202020204" pitchFamily="34" charset="0"/>
              <a:buChar char="•"/>
            </a:pPr>
            <a:r>
              <a:rPr lang="en-US" altLang="en-US" b="1" dirty="0"/>
              <a:t>Reduced computational burden </a:t>
            </a:r>
            <a:r>
              <a:rPr lang="en-US" altLang="en-US" dirty="0"/>
              <a:t>means HC maps can be updated more frequently to keep pace with increasing levels of interconnection requests</a:t>
            </a:r>
          </a:p>
          <a:p>
            <a:endParaRPr lang="en-US" altLang="en-US" dirty="0"/>
          </a:p>
        </p:txBody>
      </p:sp>
    </p:spTree>
    <p:extLst>
      <p:ext uri="{BB962C8B-B14F-4D97-AF65-F5344CB8AC3E}">
        <p14:creationId xmlns:p14="http://schemas.microsoft.com/office/powerpoint/2010/main" val="27106340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52A8DD88-16FD-4EB1-8527-4539CA6F1E6B}"/>
              </a:ext>
            </a:extLst>
          </p:cNvPr>
          <p:cNvSpPr>
            <a:spLocks noGrp="1"/>
          </p:cNvSpPr>
          <p:nvPr>
            <p:ph idx="1"/>
          </p:nvPr>
        </p:nvSpPr>
        <p:spPr>
          <a:xfrm>
            <a:off x="354565" y="1053547"/>
            <a:ext cx="6122083" cy="5621151"/>
          </a:xfrm>
        </p:spPr>
        <p:txBody>
          <a:bodyPr vert="horz" lIns="45720" tIns="45720" rIns="45720" bIns="45720" rtlCol="0" anchor="t">
            <a:noAutofit/>
          </a:bodyPr>
          <a:lstStyle/>
          <a:p>
            <a:pPr marL="0" indent="0">
              <a:spcAft>
                <a:spcPts val="0"/>
              </a:spcAft>
              <a:buNone/>
            </a:pPr>
            <a:r>
              <a:rPr lang="en-US" sz="2800" b="1">
                <a:solidFill>
                  <a:schemeClr val="accent1"/>
                </a:solidFill>
              </a:rPr>
              <a:t>Voltage-constrained HC Concept:</a:t>
            </a:r>
          </a:p>
        </p:txBody>
      </p:sp>
      <p:sp>
        <p:nvSpPr>
          <p:cNvPr id="2" name="Title 1">
            <a:extLst>
              <a:ext uri="{FF2B5EF4-FFF2-40B4-BE49-F238E27FC236}">
                <a16:creationId xmlns:a16="http://schemas.microsoft.com/office/drawing/2014/main" id="{DC5843EC-7349-4CB0-BA8D-5F25278F6124}"/>
              </a:ext>
            </a:extLst>
          </p:cNvPr>
          <p:cNvSpPr>
            <a:spLocks noGrp="1"/>
          </p:cNvSpPr>
          <p:nvPr>
            <p:ph type="title"/>
          </p:nvPr>
        </p:nvSpPr>
        <p:spPr/>
        <p:txBody>
          <a:bodyPr/>
          <a:lstStyle/>
          <a:p>
            <a:r>
              <a:rPr lang="en-US" b="1">
                <a:solidFill>
                  <a:schemeClr val="tx1"/>
                </a:solidFill>
              </a:rPr>
              <a:t>Model-free</a:t>
            </a:r>
            <a:r>
              <a:rPr lang="en-US" b="1"/>
              <a:t> Algorithms Overview</a:t>
            </a:r>
          </a:p>
        </p:txBody>
      </p:sp>
      <p:sp>
        <p:nvSpPr>
          <p:cNvPr id="3" name="Slide Number Placeholder 2">
            <a:extLst>
              <a:ext uri="{FF2B5EF4-FFF2-40B4-BE49-F238E27FC236}">
                <a16:creationId xmlns:a16="http://schemas.microsoft.com/office/drawing/2014/main" id="{4A0AB5AD-99E4-4610-AD3F-8A2037EAF290}"/>
              </a:ext>
            </a:extLst>
          </p:cNvPr>
          <p:cNvSpPr>
            <a:spLocks noGrp="1"/>
          </p:cNvSpPr>
          <p:nvPr>
            <p:ph type="sldNum" sz="quarter" idx="10"/>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F6B149FD-26F7-3645-B4E7-BA8B8CC5EEA8}" type="slidenum">
              <a:rPr kumimoji="0" lang="en-US" sz="1400" b="0" i="0" u="none" strike="noStrike" kern="1200" cap="none" spc="0" normalizeH="0" baseline="0" noProof="0" smtClean="0">
                <a:ln>
                  <a:noFill/>
                </a:ln>
                <a:solidFill>
                  <a:srgbClr val="FFFFFF">
                    <a:lumMod val="50000"/>
                  </a:srgbClr>
                </a:solidFill>
                <a:effectLst/>
                <a:uLnTx/>
                <a:uFillTx/>
                <a:latin typeface="Open Sans" panose="020B0606030504020204" pitchFamily="34" charset="0"/>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22</a:t>
            </a:fld>
            <a:endParaRPr kumimoji="0" lang="en-US" sz="1400" b="0" i="0" u="none" strike="noStrike" kern="1200" cap="none" spc="0" normalizeH="0" baseline="0" noProof="0">
              <a:ln>
                <a:noFill/>
              </a:ln>
              <a:solidFill>
                <a:srgbClr val="FFFFFF">
                  <a:lumMod val="50000"/>
                </a:srgbClr>
              </a:solidFill>
              <a:effectLst/>
              <a:uLnTx/>
              <a:uFillTx/>
              <a:latin typeface="Open Sans" panose="020B0606030504020204" pitchFamily="34" charset="0"/>
              <a:ea typeface="+mn-ea"/>
              <a:cs typeface="+mn-cs"/>
            </a:endParaRPr>
          </a:p>
        </p:txBody>
      </p:sp>
      <p:pic>
        <p:nvPicPr>
          <p:cNvPr id="5" name="Picture 4">
            <a:extLst>
              <a:ext uri="{FF2B5EF4-FFF2-40B4-BE49-F238E27FC236}">
                <a16:creationId xmlns:a16="http://schemas.microsoft.com/office/drawing/2014/main" id="{8DC644DA-D693-CEB3-ACBD-74D3156A53C1}"/>
              </a:ext>
            </a:extLst>
          </p:cNvPr>
          <p:cNvPicPr>
            <a:picLocks noChangeAspect="1"/>
          </p:cNvPicPr>
          <p:nvPr/>
        </p:nvPicPr>
        <p:blipFill>
          <a:blip r:embed="rId2"/>
          <a:stretch>
            <a:fillRect/>
          </a:stretch>
        </p:blipFill>
        <p:spPr>
          <a:xfrm>
            <a:off x="5886615" y="1743355"/>
            <a:ext cx="5803338" cy="3689342"/>
          </a:xfrm>
          <a:prstGeom prst="rect">
            <a:avLst/>
          </a:prstGeom>
        </p:spPr>
      </p:pic>
      <p:sp>
        <p:nvSpPr>
          <p:cNvPr id="6" name="Content Placeholder 3">
            <a:extLst>
              <a:ext uri="{FF2B5EF4-FFF2-40B4-BE49-F238E27FC236}">
                <a16:creationId xmlns:a16="http://schemas.microsoft.com/office/drawing/2014/main" id="{4E60D77E-E3F8-1F60-D08C-835BAB1AF6C8}"/>
              </a:ext>
            </a:extLst>
          </p:cNvPr>
          <p:cNvSpPr txBox="1">
            <a:spLocks/>
          </p:cNvSpPr>
          <p:nvPr/>
        </p:nvSpPr>
        <p:spPr>
          <a:xfrm>
            <a:off x="502047" y="1743355"/>
            <a:ext cx="5026490" cy="4931344"/>
          </a:xfrm>
          <a:prstGeom prst="rect">
            <a:avLst/>
          </a:prstGeom>
        </p:spPr>
        <p:txBody>
          <a:bodyPr vert="horz" lIns="45720" tIns="45720" rIns="45720" bIns="45720" rtlCol="0" anchor="t">
            <a:noAutofit/>
          </a:bodyPr>
          <a:lstStyle>
            <a:lvl1pPr marL="285750" indent="-285750" algn="l" defTabSz="914354" rtl="0" eaLnBrk="1" latinLnBrk="0" hangingPunct="0">
              <a:lnSpc>
                <a:spcPct val="100000"/>
              </a:lnSpc>
              <a:spcBef>
                <a:spcPts val="600"/>
              </a:spcBef>
              <a:spcAft>
                <a:spcPts val="200"/>
              </a:spcAft>
              <a:buClr>
                <a:schemeClr val="accent1"/>
              </a:buClr>
              <a:buSzPct val="100000"/>
              <a:buFont typeface="Arial" panose="020B0604020202020204" pitchFamily="34" charset="0"/>
              <a:buChar char="•"/>
              <a:defRPr sz="20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1pPr>
            <a:lvl2pPr marL="486909" indent="-285750" algn="l" defTabSz="914354" rtl="0" eaLnBrk="1" latinLnBrk="0" hangingPunct="0">
              <a:lnSpc>
                <a:spcPct val="100000"/>
              </a:lnSpc>
              <a:spcBef>
                <a:spcPts val="200"/>
              </a:spcBef>
              <a:spcAft>
                <a:spcPts val="400"/>
              </a:spcAft>
              <a:buClr>
                <a:schemeClr val="accent1"/>
              </a:buClr>
              <a:buFont typeface="Wingdings" pitchFamily="2" charset="2"/>
              <a:buChar char="§"/>
              <a:defRPr sz="18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2pPr>
            <a:lvl3pPr marL="669780" indent="-285750" algn="l" defTabSz="914354" rtl="0" eaLnBrk="1" latinLnBrk="0" hangingPunct="0">
              <a:lnSpc>
                <a:spcPct val="100000"/>
              </a:lnSpc>
              <a:spcBef>
                <a:spcPts val="200"/>
              </a:spcBef>
              <a:spcAft>
                <a:spcPts val="400"/>
              </a:spcAft>
              <a:buClr>
                <a:schemeClr val="accent1"/>
              </a:buClr>
              <a:buFont typeface="Wingdings" pitchFamily="2" charset="2"/>
              <a:buChar char="§"/>
              <a:defRPr sz="14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3pPr>
            <a:lvl4pPr marL="852651" indent="-285750" algn="l" defTabSz="914354" rtl="0" eaLnBrk="1" latinLnBrk="0" hangingPunct="0">
              <a:lnSpc>
                <a:spcPct val="100000"/>
              </a:lnSpc>
              <a:spcBef>
                <a:spcPts val="200"/>
              </a:spcBef>
              <a:spcAft>
                <a:spcPts val="400"/>
              </a:spcAft>
              <a:buClr>
                <a:schemeClr val="accent1"/>
              </a:buClr>
              <a:buFont typeface="Wingdings" pitchFamily="2" charset="2"/>
              <a:buChar char="§"/>
              <a:defRPr sz="14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4pPr>
            <a:lvl5pPr marL="1035522" indent="-285750" algn="l" defTabSz="914354" rtl="0" eaLnBrk="1" latinLnBrk="0" hangingPunct="0">
              <a:lnSpc>
                <a:spcPct val="100000"/>
              </a:lnSpc>
              <a:spcBef>
                <a:spcPts val="200"/>
              </a:spcBef>
              <a:spcAft>
                <a:spcPts val="400"/>
              </a:spcAft>
              <a:buClr>
                <a:schemeClr val="accent1"/>
              </a:buClr>
              <a:buFont typeface="Wingdings" pitchFamily="2" charset="2"/>
              <a:buChar char="§"/>
              <a:defRPr sz="14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5pPr>
            <a:lvl6pPr marL="109994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29993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499925"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69991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457200" marR="0" lvl="0" indent="-457200" algn="l" defTabSz="914354" rtl="0" eaLnBrk="1" fontAlgn="auto" latinLnBrk="0" hangingPunct="0">
              <a:lnSpc>
                <a:spcPct val="100000"/>
              </a:lnSpc>
              <a:spcBef>
                <a:spcPts val="600"/>
              </a:spcBef>
              <a:spcAft>
                <a:spcPts val="1200"/>
              </a:spcAft>
              <a:buClr>
                <a:srgbClr val="00ADD0"/>
              </a:buClr>
              <a:buSzPct val="100000"/>
              <a:buFont typeface="+mj-lt"/>
              <a:buAutoNum type="arabicPeriod"/>
              <a:tabLst/>
              <a:defRPr/>
            </a:pPr>
            <a:r>
              <a:rPr kumimoji="0" lang="en-US" sz="2000" b="0" i="0" u="none" strike="noStrike" kern="1200" cap="none" spc="0" normalizeH="0" baseline="0" noProof="0">
                <a:ln>
                  <a:noFill/>
                </a:ln>
                <a:solidFill>
                  <a:srgbClr val="FFFFFF">
                    <a:lumMod val="25000"/>
                  </a:srgbClr>
                </a:solidFill>
                <a:effectLst/>
                <a:uLnTx/>
                <a:uFillTx/>
                <a:latin typeface="Open Sans" panose="020B0606030504020204" pitchFamily="34" charset="0"/>
                <a:ea typeface="Open Sans" panose="020B0606030504020204" pitchFamily="34" charset="0"/>
                <a:cs typeface="Open Sans" panose="020B0606030504020204" pitchFamily="34" charset="0"/>
              </a:rPr>
              <a:t>Data-driven models learn how changes in power consumption impact the voltage</a:t>
            </a:r>
            <a:endParaRPr kumimoji="0" lang="en-US" sz="1600" b="1" i="0" u="none" strike="noStrike" kern="1200" cap="none" spc="0" normalizeH="0" baseline="0" noProof="0">
              <a:ln>
                <a:noFill/>
              </a:ln>
              <a:solidFill>
                <a:srgbClr val="3C3C3C"/>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457200" marR="0" lvl="0" indent="-457200" algn="l" defTabSz="914354" rtl="0" eaLnBrk="1" fontAlgn="auto" latinLnBrk="0" hangingPunct="0">
              <a:lnSpc>
                <a:spcPct val="100000"/>
              </a:lnSpc>
              <a:spcBef>
                <a:spcPts val="600"/>
              </a:spcBef>
              <a:spcAft>
                <a:spcPts val="1200"/>
              </a:spcAft>
              <a:buClr>
                <a:srgbClr val="00ADD0"/>
              </a:buClr>
              <a:buSzPct val="100000"/>
              <a:buFont typeface="+mj-lt"/>
              <a:buAutoNum type="arabicPeriod"/>
              <a:tabLst/>
              <a:defRPr/>
            </a:pPr>
            <a:r>
              <a:rPr kumimoji="0" lang="en-US" sz="2000" b="0" i="0" u="none" strike="noStrike" kern="1200" cap="none" spc="0" normalizeH="0" baseline="0" noProof="0">
                <a:ln>
                  <a:noFill/>
                </a:ln>
                <a:solidFill>
                  <a:srgbClr val="FFFFFF">
                    <a:lumMod val="25000"/>
                  </a:srgbClr>
                </a:solidFill>
                <a:effectLst/>
                <a:uLnTx/>
                <a:uFillTx/>
                <a:latin typeface="Open Sans" panose="020B0606030504020204" pitchFamily="34" charset="0"/>
                <a:ea typeface="Open Sans" panose="020B0606030504020204" pitchFamily="34" charset="0"/>
                <a:cs typeface="Open Sans" panose="020B0606030504020204" pitchFamily="34" charset="0"/>
              </a:rPr>
              <a:t>Use that model to predict the max PV size that customer can install without causing voltage violations</a:t>
            </a:r>
          </a:p>
          <a:p>
            <a:pPr marL="457200" marR="0" lvl="0" indent="-457200" algn="l" defTabSz="914354" rtl="0" eaLnBrk="1" fontAlgn="auto" latinLnBrk="0" hangingPunct="0">
              <a:lnSpc>
                <a:spcPct val="100000"/>
              </a:lnSpc>
              <a:spcBef>
                <a:spcPts val="600"/>
              </a:spcBef>
              <a:spcAft>
                <a:spcPts val="1200"/>
              </a:spcAft>
              <a:buClr>
                <a:srgbClr val="00ADD0"/>
              </a:buClr>
              <a:buSzPct val="100000"/>
              <a:buFont typeface="+mj-lt"/>
              <a:buAutoNum type="arabicPeriod"/>
              <a:tabLst/>
              <a:defRPr/>
            </a:pPr>
            <a:r>
              <a:rPr kumimoji="0" lang="en-US" sz="2000" b="0" i="0" u="none" strike="noStrike" kern="1200" cap="none" spc="0" normalizeH="0" baseline="0" noProof="0">
                <a:ln>
                  <a:noFill/>
                </a:ln>
                <a:solidFill>
                  <a:srgbClr val="FFFFFF">
                    <a:lumMod val="25000"/>
                  </a:srgbClr>
                </a:solidFill>
                <a:effectLst/>
                <a:uLnTx/>
                <a:uFillTx/>
                <a:latin typeface="Open Sans" panose="020B0606030504020204" pitchFamily="34" charset="0"/>
                <a:ea typeface="Open Sans" panose="020B0606030504020204" pitchFamily="34" charset="0"/>
                <a:cs typeface="Open Sans" panose="020B0606030504020204" pitchFamily="34" charset="0"/>
              </a:rPr>
              <a:t>Repeat this prediction for all customer locations on a feeder</a:t>
            </a:r>
          </a:p>
        </p:txBody>
      </p:sp>
      <p:sp>
        <p:nvSpPr>
          <p:cNvPr id="7" name="TextBox 6">
            <a:extLst>
              <a:ext uri="{FF2B5EF4-FFF2-40B4-BE49-F238E27FC236}">
                <a16:creationId xmlns:a16="http://schemas.microsoft.com/office/drawing/2014/main" id="{89442AE3-D222-1D2A-8992-B220F63C7E43}"/>
              </a:ext>
            </a:extLst>
          </p:cNvPr>
          <p:cNvSpPr txBox="1"/>
          <p:nvPr/>
        </p:nvSpPr>
        <p:spPr>
          <a:xfrm>
            <a:off x="517018" y="5614537"/>
            <a:ext cx="6146447" cy="923330"/>
          </a:xfrm>
          <a:prstGeom prst="rect">
            <a:avLst/>
          </a:prstGeom>
          <a:noFill/>
        </p:spPr>
        <p:txBody>
          <a:bodyPr wrap="square" rtlCol="0">
            <a:spAutoFit/>
          </a:bodyPr>
          <a:lstStyle/>
          <a:p>
            <a:r>
              <a:rPr lang="en-US"/>
              <a:t>Note: this method can be used to predict out for both generation interconnections (solar, wind, etc.) and additional load (electric vehicles, energy storage, etc.)</a:t>
            </a:r>
          </a:p>
        </p:txBody>
      </p:sp>
    </p:spTree>
    <p:extLst>
      <p:ext uri="{BB962C8B-B14F-4D97-AF65-F5344CB8AC3E}">
        <p14:creationId xmlns:p14="http://schemas.microsoft.com/office/powerpoint/2010/main" val="39601534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52A8DD88-16FD-4EB1-8527-4539CA6F1E6B}"/>
              </a:ext>
            </a:extLst>
          </p:cNvPr>
          <p:cNvSpPr>
            <a:spLocks noGrp="1"/>
          </p:cNvSpPr>
          <p:nvPr>
            <p:ph idx="1"/>
          </p:nvPr>
        </p:nvSpPr>
        <p:spPr>
          <a:xfrm>
            <a:off x="354565" y="833121"/>
            <a:ext cx="8650379" cy="704925"/>
          </a:xfrm>
        </p:spPr>
        <p:txBody>
          <a:bodyPr vert="horz" lIns="45720" tIns="45720" rIns="45720" bIns="45720" rtlCol="0" anchor="t">
            <a:noAutofit/>
          </a:bodyPr>
          <a:lstStyle/>
          <a:p>
            <a:pPr marL="0" indent="0">
              <a:spcAft>
                <a:spcPts val="0"/>
              </a:spcAft>
              <a:buNone/>
            </a:pPr>
            <a:r>
              <a:rPr lang="en-US" sz="2800" b="1">
                <a:solidFill>
                  <a:schemeClr val="accent1"/>
                </a:solidFill>
              </a:rPr>
              <a:t>Voltage-constrained HC Algorithms Developed:</a:t>
            </a:r>
          </a:p>
        </p:txBody>
      </p:sp>
      <p:sp>
        <p:nvSpPr>
          <p:cNvPr id="2" name="Title 1">
            <a:extLst>
              <a:ext uri="{FF2B5EF4-FFF2-40B4-BE49-F238E27FC236}">
                <a16:creationId xmlns:a16="http://schemas.microsoft.com/office/drawing/2014/main" id="{DC5843EC-7349-4CB0-BA8D-5F25278F6124}"/>
              </a:ext>
            </a:extLst>
          </p:cNvPr>
          <p:cNvSpPr>
            <a:spLocks noGrp="1"/>
          </p:cNvSpPr>
          <p:nvPr>
            <p:ph type="title"/>
          </p:nvPr>
        </p:nvSpPr>
        <p:spPr/>
        <p:txBody>
          <a:bodyPr/>
          <a:lstStyle/>
          <a:p>
            <a:r>
              <a:rPr lang="en-US" b="1">
                <a:solidFill>
                  <a:schemeClr val="tx1"/>
                </a:solidFill>
              </a:rPr>
              <a:t>Model-free</a:t>
            </a:r>
            <a:r>
              <a:rPr lang="en-US" b="1"/>
              <a:t> Algorithms Overview</a:t>
            </a:r>
          </a:p>
        </p:txBody>
      </p:sp>
      <p:sp>
        <p:nvSpPr>
          <p:cNvPr id="3" name="Slide Number Placeholder 2">
            <a:extLst>
              <a:ext uri="{FF2B5EF4-FFF2-40B4-BE49-F238E27FC236}">
                <a16:creationId xmlns:a16="http://schemas.microsoft.com/office/drawing/2014/main" id="{4A0AB5AD-99E4-4610-AD3F-8A2037EAF290}"/>
              </a:ext>
            </a:extLst>
          </p:cNvPr>
          <p:cNvSpPr>
            <a:spLocks noGrp="1"/>
          </p:cNvSpPr>
          <p:nvPr>
            <p:ph type="sldNum" sz="quarter" idx="10"/>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F6B149FD-26F7-3645-B4E7-BA8B8CC5EEA8}" type="slidenum">
              <a:rPr kumimoji="0" lang="en-US" sz="1400" b="0" i="0" u="none" strike="noStrike" kern="1200" cap="none" spc="0" normalizeH="0" baseline="0" noProof="0" smtClean="0">
                <a:ln>
                  <a:noFill/>
                </a:ln>
                <a:solidFill>
                  <a:srgbClr val="FFFFFF">
                    <a:lumMod val="50000"/>
                  </a:srgbClr>
                </a:solidFill>
                <a:effectLst/>
                <a:uLnTx/>
                <a:uFillTx/>
                <a:latin typeface="Open Sans" panose="020B0606030504020204" pitchFamily="34" charset="0"/>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23</a:t>
            </a:fld>
            <a:endParaRPr kumimoji="0" lang="en-US" sz="1400" b="0" i="0" u="none" strike="noStrike" kern="1200" cap="none" spc="0" normalizeH="0" baseline="0" noProof="0">
              <a:ln>
                <a:noFill/>
              </a:ln>
              <a:solidFill>
                <a:srgbClr val="FFFFFF">
                  <a:lumMod val="50000"/>
                </a:srgbClr>
              </a:solidFill>
              <a:effectLst/>
              <a:uLnTx/>
              <a:uFillTx/>
              <a:latin typeface="Open Sans" panose="020B0606030504020204" pitchFamily="34" charset="0"/>
              <a:ea typeface="+mn-ea"/>
              <a:cs typeface="+mn-cs"/>
            </a:endParaRPr>
          </a:p>
        </p:txBody>
      </p:sp>
      <p:sp>
        <p:nvSpPr>
          <p:cNvPr id="6" name="Content Placeholder 3">
            <a:extLst>
              <a:ext uri="{FF2B5EF4-FFF2-40B4-BE49-F238E27FC236}">
                <a16:creationId xmlns:a16="http://schemas.microsoft.com/office/drawing/2014/main" id="{4E60D77E-E3F8-1F60-D08C-835BAB1AF6C8}"/>
              </a:ext>
            </a:extLst>
          </p:cNvPr>
          <p:cNvSpPr txBox="1">
            <a:spLocks/>
          </p:cNvSpPr>
          <p:nvPr/>
        </p:nvSpPr>
        <p:spPr>
          <a:xfrm>
            <a:off x="502047" y="1415846"/>
            <a:ext cx="10399118" cy="969180"/>
          </a:xfrm>
          <a:prstGeom prst="rect">
            <a:avLst/>
          </a:prstGeom>
        </p:spPr>
        <p:txBody>
          <a:bodyPr vert="horz" lIns="45720" tIns="45720" rIns="45720" bIns="45720" rtlCol="0" anchor="t">
            <a:noAutofit/>
          </a:bodyPr>
          <a:lstStyle>
            <a:lvl1pPr marL="285750" indent="-285750" algn="l" defTabSz="914354" rtl="0" eaLnBrk="1" latinLnBrk="0" hangingPunct="0">
              <a:lnSpc>
                <a:spcPct val="100000"/>
              </a:lnSpc>
              <a:spcBef>
                <a:spcPts val="600"/>
              </a:spcBef>
              <a:spcAft>
                <a:spcPts val="200"/>
              </a:spcAft>
              <a:buClr>
                <a:schemeClr val="accent1"/>
              </a:buClr>
              <a:buSzPct val="100000"/>
              <a:buFont typeface="Arial" panose="020B0604020202020204" pitchFamily="34" charset="0"/>
              <a:buChar char="•"/>
              <a:defRPr sz="20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1pPr>
            <a:lvl2pPr marL="486909" indent="-285750" algn="l" defTabSz="914354" rtl="0" eaLnBrk="1" latinLnBrk="0" hangingPunct="0">
              <a:lnSpc>
                <a:spcPct val="100000"/>
              </a:lnSpc>
              <a:spcBef>
                <a:spcPts val="200"/>
              </a:spcBef>
              <a:spcAft>
                <a:spcPts val="400"/>
              </a:spcAft>
              <a:buClr>
                <a:schemeClr val="accent1"/>
              </a:buClr>
              <a:buFont typeface="Wingdings" pitchFamily="2" charset="2"/>
              <a:buChar char="§"/>
              <a:defRPr sz="18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2pPr>
            <a:lvl3pPr marL="669780" indent="-285750" algn="l" defTabSz="914354" rtl="0" eaLnBrk="1" latinLnBrk="0" hangingPunct="0">
              <a:lnSpc>
                <a:spcPct val="100000"/>
              </a:lnSpc>
              <a:spcBef>
                <a:spcPts val="200"/>
              </a:spcBef>
              <a:spcAft>
                <a:spcPts val="400"/>
              </a:spcAft>
              <a:buClr>
                <a:schemeClr val="accent1"/>
              </a:buClr>
              <a:buFont typeface="Wingdings" pitchFamily="2" charset="2"/>
              <a:buChar char="§"/>
              <a:defRPr sz="14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3pPr>
            <a:lvl4pPr marL="852651" indent="-285750" algn="l" defTabSz="914354" rtl="0" eaLnBrk="1" latinLnBrk="0" hangingPunct="0">
              <a:lnSpc>
                <a:spcPct val="100000"/>
              </a:lnSpc>
              <a:spcBef>
                <a:spcPts val="200"/>
              </a:spcBef>
              <a:spcAft>
                <a:spcPts val="400"/>
              </a:spcAft>
              <a:buClr>
                <a:schemeClr val="accent1"/>
              </a:buClr>
              <a:buFont typeface="Wingdings" pitchFamily="2" charset="2"/>
              <a:buChar char="§"/>
              <a:defRPr sz="14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4pPr>
            <a:lvl5pPr marL="1035522" indent="-285750" algn="l" defTabSz="914354" rtl="0" eaLnBrk="1" latinLnBrk="0" hangingPunct="0">
              <a:lnSpc>
                <a:spcPct val="100000"/>
              </a:lnSpc>
              <a:spcBef>
                <a:spcPts val="200"/>
              </a:spcBef>
              <a:spcAft>
                <a:spcPts val="400"/>
              </a:spcAft>
              <a:buClr>
                <a:schemeClr val="accent1"/>
              </a:buClr>
              <a:buFont typeface="Wingdings" pitchFamily="2" charset="2"/>
              <a:buChar char="§"/>
              <a:defRPr sz="14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5pPr>
            <a:lvl6pPr marL="109994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29993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499925"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69991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285750" marR="0" lvl="0" indent="-285750" algn="l" defTabSz="914354" rtl="0" eaLnBrk="1" fontAlgn="auto" latinLnBrk="0" hangingPunct="0">
              <a:lnSpc>
                <a:spcPct val="100000"/>
              </a:lnSpc>
              <a:spcBef>
                <a:spcPts val="600"/>
              </a:spcBef>
              <a:spcAft>
                <a:spcPts val="0"/>
              </a:spcAft>
              <a:buClr>
                <a:srgbClr val="00ADD0"/>
              </a:buClr>
              <a:buSzPct val="100000"/>
              <a:buFont typeface="Arial" panose="020B0604020202020204" pitchFamily="34" charset="0"/>
              <a:buChar char="•"/>
              <a:tabLst/>
              <a:defRPr/>
            </a:pPr>
            <a:r>
              <a:rPr kumimoji="0" lang="en-US" sz="2000" b="0" i="0" u="none" strike="noStrike" kern="1200" cap="none" spc="0" normalizeH="0" baseline="0" noProof="0" dirty="0">
                <a:ln>
                  <a:noFill/>
                </a:ln>
                <a:solidFill>
                  <a:srgbClr val="FFFFFF">
                    <a:lumMod val="25000"/>
                  </a:srgbClr>
                </a:solidFill>
                <a:effectLst/>
                <a:uLnTx/>
                <a:uFillTx/>
                <a:latin typeface="Open Sans" panose="020B0606030504020204" pitchFamily="34" charset="0"/>
                <a:ea typeface="Open Sans" panose="020B0606030504020204" pitchFamily="34" charset="0"/>
                <a:cs typeface="Open Sans" panose="020B0606030504020204" pitchFamily="34" charset="0"/>
              </a:rPr>
              <a:t>More data = better accuracy</a:t>
            </a:r>
          </a:p>
          <a:p>
            <a:pPr marL="285750" marR="0" lvl="0" indent="-285750" algn="l" defTabSz="914354" rtl="0" eaLnBrk="1" fontAlgn="auto" latinLnBrk="0" hangingPunct="0">
              <a:lnSpc>
                <a:spcPct val="100000"/>
              </a:lnSpc>
              <a:spcBef>
                <a:spcPts val="600"/>
              </a:spcBef>
              <a:spcAft>
                <a:spcPts val="0"/>
              </a:spcAft>
              <a:buClr>
                <a:srgbClr val="00ADD0"/>
              </a:buClr>
              <a:buSzPct val="100000"/>
              <a:buFont typeface="Arial" panose="020B0604020202020204" pitchFamily="34" charset="0"/>
              <a:buChar char="•"/>
              <a:tabLst/>
              <a:defRPr/>
            </a:pPr>
            <a:r>
              <a:rPr kumimoji="0" lang="en-US" sz="2000" b="0" i="0" u="none" strike="noStrike" kern="1200" cap="none" spc="0" normalizeH="0" baseline="0" noProof="0" dirty="0">
                <a:ln>
                  <a:noFill/>
                </a:ln>
                <a:solidFill>
                  <a:srgbClr val="FFFFFF">
                    <a:lumMod val="25000"/>
                  </a:srgbClr>
                </a:solidFill>
                <a:effectLst/>
                <a:uLnTx/>
                <a:uFillTx/>
                <a:latin typeface="Open Sans" panose="020B0606030504020204" pitchFamily="34" charset="0"/>
                <a:ea typeface="Open Sans" panose="020B0606030504020204" pitchFamily="34" charset="0"/>
                <a:cs typeface="Open Sans" panose="020B0606030504020204" pitchFamily="34" charset="0"/>
              </a:rPr>
              <a:t>Regression-based</a:t>
            </a:r>
            <a:r>
              <a:rPr kumimoji="0" lang="en-US" sz="2000" b="0" i="0" u="none" strike="noStrike" kern="1200" cap="none" spc="0" normalizeH="0" baseline="30000" noProof="0" dirty="0">
                <a:ln>
                  <a:noFill/>
                </a:ln>
                <a:solidFill>
                  <a:srgbClr val="FFFFFF">
                    <a:lumMod val="25000"/>
                  </a:srgbClr>
                </a:solidFill>
                <a:effectLst/>
                <a:uLnTx/>
                <a:uFillTx/>
                <a:latin typeface="Open Sans" panose="020B0606030504020204" pitchFamily="34" charset="0"/>
                <a:ea typeface="Open Sans" panose="020B0606030504020204" pitchFamily="34" charset="0"/>
                <a:cs typeface="Open Sans" panose="020B0606030504020204" pitchFamily="34" charset="0"/>
              </a:rPr>
              <a:t>2</a:t>
            </a:r>
            <a:r>
              <a:rPr kumimoji="0" lang="en-US" sz="2000" b="0" i="0" u="none" strike="noStrike" kern="1200" cap="none" spc="0" normalizeH="0" baseline="0" noProof="0" dirty="0">
                <a:ln>
                  <a:noFill/>
                </a:ln>
                <a:solidFill>
                  <a:srgbClr val="FFFFFF">
                    <a:lumMod val="25000"/>
                  </a:srgbClr>
                </a:solidFill>
                <a:effectLst/>
                <a:uLnTx/>
                <a:uFillTx/>
                <a:latin typeface="Open Sans" panose="020B0606030504020204" pitchFamily="34" charset="0"/>
                <a:ea typeface="Open Sans" panose="020B0606030504020204" pitchFamily="34" charset="0"/>
                <a:cs typeface="Open Sans" panose="020B0606030504020204" pitchFamily="34" charset="0"/>
              </a:rPr>
              <a:t> and PINN-based</a:t>
            </a:r>
            <a:r>
              <a:rPr kumimoji="0" lang="en-US" sz="2000" b="0" i="0" u="none" strike="noStrike" kern="1200" cap="none" spc="0" normalizeH="0" baseline="30000" noProof="0" dirty="0">
                <a:ln>
                  <a:noFill/>
                </a:ln>
                <a:solidFill>
                  <a:srgbClr val="FFFFFF">
                    <a:lumMod val="25000"/>
                  </a:srgbClr>
                </a:solidFill>
                <a:effectLst/>
                <a:uLnTx/>
                <a:uFillTx/>
                <a:latin typeface="Open Sans" panose="020B0606030504020204" pitchFamily="34" charset="0"/>
                <a:ea typeface="Open Sans" panose="020B0606030504020204" pitchFamily="34" charset="0"/>
                <a:cs typeface="Open Sans" panose="020B0606030504020204" pitchFamily="34" charset="0"/>
              </a:rPr>
              <a:t>3</a:t>
            </a:r>
            <a:r>
              <a:rPr kumimoji="0" lang="en-US" sz="2000" b="0" i="0" u="none" strike="noStrike" kern="1200" cap="none" spc="0" normalizeH="0" baseline="0" noProof="0" dirty="0">
                <a:ln>
                  <a:noFill/>
                </a:ln>
                <a:solidFill>
                  <a:srgbClr val="FFFFFF">
                    <a:lumMod val="25000"/>
                  </a:srgbClr>
                </a:solidFill>
                <a:effectLst/>
                <a:uLnTx/>
                <a:uFillTx/>
                <a:latin typeface="Open Sans" panose="020B0606030504020204" pitchFamily="34" charset="0"/>
                <a:ea typeface="Open Sans" panose="020B0606030504020204" pitchFamily="34" charset="0"/>
                <a:cs typeface="Open Sans" panose="020B0606030504020204" pitchFamily="34" charset="0"/>
              </a:rPr>
              <a:t> methods have been the focus</a:t>
            </a:r>
          </a:p>
        </p:txBody>
      </p:sp>
      <p:sp>
        <p:nvSpPr>
          <p:cNvPr id="7" name="TextBox 6">
            <a:extLst>
              <a:ext uri="{FF2B5EF4-FFF2-40B4-BE49-F238E27FC236}">
                <a16:creationId xmlns:a16="http://schemas.microsoft.com/office/drawing/2014/main" id="{CD352D54-0BC7-A0DC-787A-C1BD2FABA452}"/>
              </a:ext>
            </a:extLst>
          </p:cNvPr>
          <p:cNvSpPr txBox="1"/>
          <p:nvPr/>
        </p:nvSpPr>
        <p:spPr>
          <a:xfrm>
            <a:off x="302695" y="6278991"/>
            <a:ext cx="11316657" cy="584775"/>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3C3C3C"/>
                </a:solidFill>
                <a:effectLst/>
                <a:uLnTx/>
                <a:uFillTx/>
                <a:latin typeface="Open Sans Light"/>
                <a:ea typeface="+mn-ea"/>
                <a:cs typeface="+mn-cs"/>
              </a:rPr>
              <a:t>[2]   J. A. Azzolini, M. J. Reno, J. Yusuf, S. Talkington, S. Grijalva, “Calculating PV Hosting Capacity in Low-Voltage Secondary Networks using Only Smart Meter Data” in </a:t>
            </a:r>
            <a:r>
              <a:rPr kumimoji="0" lang="en-US" sz="800" b="0" i="1" u="none" strike="noStrike" kern="1200" cap="none" spc="0" normalizeH="0" baseline="0" noProof="0">
                <a:ln>
                  <a:noFill/>
                </a:ln>
                <a:solidFill>
                  <a:srgbClr val="3C3C3C"/>
                </a:solidFill>
                <a:effectLst/>
                <a:uLnTx/>
                <a:uFillTx/>
                <a:latin typeface="Open Sans Light"/>
                <a:ea typeface="+mn-ea"/>
                <a:cs typeface="+mn-cs"/>
              </a:rPr>
              <a:t>IEEE Innovative Smart Grid Technologies (ISGT-NA)</a:t>
            </a:r>
            <a:r>
              <a:rPr kumimoji="0" lang="en-US" sz="800" b="0" i="0" u="none" strike="noStrike" kern="1200" cap="none" spc="0" normalizeH="0" baseline="0" noProof="0">
                <a:ln>
                  <a:noFill/>
                </a:ln>
                <a:solidFill>
                  <a:srgbClr val="3C3C3C"/>
                </a:solidFill>
                <a:effectLst/>
                <a:uLnTx/>
                <a:uFillTx/>
                <a:latin typeface="Open Sans Light"/>
                <a:ea typeface="+mn-ea"/>
                <a:cs typeface="+mn-cs"/>
              </a:rPr>
              <a:t>, Washington, DC, 2023.</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3C3C3C"/>
                </a:solidFill>
                <a:effectLst/>
                <a:uLnTx/>
                <a:uFillTx/>
                <a:latin typeface="Open Sans Light"/>
                <a:ea typeface="+mn-ea"/>
                <a:cs typeface="+mn-cs"/>
              </a:rPr>
              <a:t>[3]    L. Liu, N. Shi, D. Wang, Z. Ma, Z. Wang, M. J. Reno, J. A. Azzolini,  “Voltage Calculations in Secondary Distribution Networks via Physics-Inspired Neural Network Using Smart Meter Data,” </a:t>
            </a:r>
            <a:r>
              <a:rPr kumimoji="0" lang="en-US" sz="800" b="0" i="1" u="none" strike="noStrike" kern="1200" cap="none" spc="0" normalizeH="0" baseline="0" noProof="0">
                <a:ln>
                  <a:noFill/>
                </a:ln>
                <a:solidFill>
                  <a:srgbClr val="3C3C3C"/>
                </a:solidFill>
                <a:effectLst/>
                <a:uLnTx/>
                <a:uFillTx/>
                <a:latin typeface="Open Sans Light"/>
                <a:ea typeface="+mn-ea"/>
                <a:cs typeface="+mn-cs"/>
              </a:rPr>
              <a:t>IEEE Transactions on Smart Grid</a:t>
            </a:r>
            <a:r>
              <a:rPr kumimoji="0" lang="en-US" sz="800" b="0" i="0" u="none" strike="noStrike" kern="1200" cap="none" spc="0" normalizeH="0" baseline="0" noProof="0">
                <a:ln>
                  <a:noFill/>
                </a:ln>
                <a:solidFill>
                  <a:srgbClr val="3C3C3C"/>
                </a:solidFill>
                <a:effectLst/>
                <a:uLnTx/>
                <a:uFillTx/>
                <a:latin typeface="Open Sans Light"/>
                <a:ea typeface="+mn-ea"/>
                <a:cs typeface="+mn-cs"/>
              </a:rPr>
              <a:t>, 2024.</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3C3C3C"/>
                </a:solidFill>
                <a:effectLst/>
                <a:uLnTx/>
                <a:uFillTx/>
                <a:latin typeface="Open Sans Light"/>
                <a:ea typeface="+mn-ea"/>
                <a:cs typeface="+mn-cs"/>
              </a:rPr>
              <a:t>[4]   J. Yusuf, J. A. Azzolini, M. J. Reno,  “Predicting Voltage Changes in Low-Voltage Secondary Networks using Deep Neural Networks” in </a:t>
            </a:r>
            <a:r>
              <a:rPr kumimoji="0" lang="en-US" sz="800" b="0" i="1" u="none" strike="noStrike" kern="1200" cap="none" spc="0" normalizeH="0" baseline="0" noProof="0">
                <a:ln>
                  <a:noFill/>
                </a:ln>
                <a:solidFill>
                  <a:srgbClr val="3C3C3C"/>
                </a:solidFill>
                <a:effectLst/>
                <a:uLnTx/>
                <a:uFillTx/>
                <a:latin typeface="Open Sans Light"/>
                <a:ea typeface="+mn-ea"/>
                <a:cs typeface="+mn-cs"/>
              </a:rPr>
              <a:t>IEEE Power and Energy Conference at Illinois (PECI)</a:t>
            </a:r>
            <a:r>
              <a:rPr kumimoji="0" lang="en-US" sz="800" b="0" i="0" u="none" strike="noStrike" kern="1200" cap="none" spc="0" normalizeH="0" baseline="0" noProof="0">
                <a:ln>
                  <a:noFill/>
                </a:ln>
                <a:solidFill>
                  <a:srgbClr val="3C3C3C"/>
                </a:solidFill>
                <a:effectLst/>
                <a:uLnTx/>
                <a:uFillTx/>
                <a:latin typeface="Open Sans Light"/>
                <a:ea typeface="+mn-ea"/>
                <a:cs typeface="+mn-cs"/>
              </a:rPr>
              <a:t>, Champaign, IL, 2023</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3C3C3C"/>
                </a:solidFill>
                <a:effectLst/>
                <a:uLnTx/>
                <a:uFillTx/>
                <a:latin typeface="Open Sans Light"/>
                <a:ea typeface="+mn-ea"/>
                <a:cs typeface="+mn-cs"/>
              </a:rPr>
              <a:t>[5]   J. Yusuf, J. A. Azzolini, M. J. Reno, “PV Hosting Capacity Estimation in Low-Voltage Secondary Networks Using Statistical Properties of AMI Data,” </a:t>
            </a:r>
            <a:r>
              <a:rPr kumimoji="0" lang="en-US" sz="800" b="0" i="1" u="none" strike="noStrike" kern="1200" cap="none" spc="0" normalizeH="0" baseline="0" noProof="0">
                <a:ln>
                  <a:noFill/>
                </a:ln>
                <a:solidFill>
                  <a:srgbClr val="3C3C3C"/>
                </a:solidFill>
                <a:effectLst/>
                <a:uLnTx/>
                <a:uFillTx/>
                <a:latin typeface="Open Sans Light"/>
                <a:ea typeface="+mn-ea"/>
                <a:cs typeface="+mn-cs"/>
              </a:rPr>
              <a:t>IEEE Innovative Smart Grid Technologies Latin America (ISGT-LA)</a:t>
            </a:r>
            <a:r>
              <a:rPr kumimoji="0" lang="en-US" sz="800" b="0" i="0" u="none" strike="noStrike" kern="1200" cap="none" spc="0" normalizeH="0" baseline="0" noProof="0">
                <a:ln>
                  <a:noFill/>
                </a:ln>
                <a:solidFill>
                  <a:srgbClr val="3C3C3C"/>
                </a:solidFill>
                <a:effectLst/>
                <a:uLnTx/>
                <a:uFillTx/>
                <a:latin typeface="Open Sans Light"/>
                <a:ea typeface="+mn-ea"/>
                <a:cs typeface="+mn-cs"/>
              </a:rPr>
              <a:t>, 2023. </a:t>
            </a:r>
          </a:p>
        </p:txBody>
      </p:sp>
      <p:graphicFrame>
        <p:nvGraphicFramePr>
          <p:cNvPr id="8" name="Table 7">
            <a:extLst>
              <a:ext uri="{FF2B5EF4-FFF2-40B4-BE49-F238E27FC236}">
                <a16:creationId xmlns:a16="http://schemas.microsoft.com/office/drawing/2014/main" id="{C4FE82C5-8BAC-45F5-6D48-FC4FD5325DA3}"/>
              </a:ext>
            </a:extLst>
          </p:cNvPr>
          <p:cNvGraphicFramePr>
            <a:graphicFrameLocks noGrp="1"/>
          </p:cNvGraphicFramePr>
          <p:nvPr>
            <p:extLst>
              <p:ext uri="{D42A27DB-BD31-4B8C-83A1-F6EECF244321}">
                <p14:modId xmlns:p14="http://schemas.microsoft.com/office/powerpoint/2010/main" val="607191218"/>
              </p:ext>
            </p:extLst>
          </p:nvPr>
        </p:nvGraphicFramePr>
        <p:xfrm>
          <a:off x="1243390" y="2278309"/>
          <a:ext cx="8916433" cy="3886189"/>
        </p:xfrm>
        <a:graphic>
          <a:graphicData uri="http://schemas.openxmlformats.org/drawingml/2006/table">
            <a:tbl>
              <a:tblPr firstRow="1" firstCol="1" bandRow="1">
                <a:tableStyleId>{5C22544A-7EE6-4342-B048-85BDC9FD1C3A}</a:tableStyleId>
              </a:tblPr>
              <a:tblGrid>
                <a:gridCol w="3248832">
                  <a:extLst>
                    <a:ext uri="{9D8B030D-6E8A-4147-A177-3AD203B41FA5}">
                      <a16:colId xmlns:a16="http://schemas.microsoft.com/office/drawing/2014/main" val="2933793654"/>
                    </a:ext>
                  </a:extLst>
                </a:gridCol>
                <a:gridCol w="1540056">
                  <a:extLst>
                    <a:ext uri="{9D8B030D-6E8A-4147-A177-3AD203B41FA5}">
                      <a16:colId xmlns:a16="http://schemas.microsoft.com/office/drawing/2014/main" val="49810708"/>
                    </a:ext>
                  </a:extLst>
                </a:gridCol>
                <a:gridCol w="1233375">
                  <a:extLst>
                    <a:ext uri="{9D8B030D-6E8A-4147-A177-3AD203B41FA5}">
                      <a16:colId xmlns:a16="http://schemas.microsoft.com/office/drawing/2014/main" val="691776186"/>
                    </a:ext>
                  </a:extLst>
                </a:gridCol>
                <a:gridCol w="1326699">
                  <a:extLst>
                    <a:ext uri="{9D8B030D-6E8A-4147-A177-3AD203B41FA5}">
                      <a16:colId xmlns:a16="http://schemas.microsoft.com/office/drawing/2014/main" val="3868049902"/>
                    </a:ext>
                  </a:extLst>
                </a:gridCol>
                <a:gridCol w="1567471">
                  <a:extLst>
                    <a:ext uri="{9D8B030D-6E8A-4147-A177-3AD203B41FA5}">
                      <a16:colId xmlns:a16="http://schemas.microsoft.com/office/drawing/2014/main" val="2060742393"/>
                    </a:ext>
                  </a:extLst>
                </a:gridCol>
              </a:tblGrid>
              <a:tr h="488802">
                <a:tc>
                  <a:txBody>
                    <a:bodyPr/>
                    <a:lstStyle>
                      <a:lvl1pPr marL="0" algn="l" defTabSz="914400" rtl="0" eaLnBrk="1" latinLnBrk="0" hangingPunct="1">
                        <a:defRPr sz="1800" b="1" kern="1200">
                          <a:solidFill>
                            <a:schemeClr val="lt1"/>
                          </a:solidFill>
                          <a:latin typeface="Open Sans Light"/>
                        </a:defRPr>
                      </a:lvl1pPr>
                      <a:lvl2pPr marL="457200" algn="l" defTabSz="914400" rtl="0" eaLnBrk="1" latinLnBrk="0" hangingPunct="1">
                        <a:defRPr sz="1800" b="1" kern="1200">
                          <a:solidFill>
                            <a:schemeClr val="lt1"/>
                          </a:solidFill>
                          <a:latin typeface="Open Sans Light"/>
                        </a:defRPr>
                      </a:lvl2pPr>
                      <a:lvl3pPr marL="914400" algn="l" defTabSz="914400" rtl="0" eaLnBrk="1" latinLnBrk="0" hangingPunct="1">
                        <a:defRPr sz="1800" b="1" kern="1200">
                          <a:solidFill>
                            <a:schemeClr val="lt1"/>
                          </a:solidFill>
                          <a:latin typeface="Open Sans Light"/>
                        </a:defRPr>
                      </a:lvl3pPr>
                      <a:lvl4pPr marL="1371600" algn="l" defTabSz="914400" rtl="0" eaLnBrk="1" latinLnBrk="0" hangingPunct="1">
                        <a:defRPr sz="1800" b="1" kern="1200">
                          <a:solidFill>
                            <a:schemeClr val="lt1"/>
                          </a:solidFill>
                          <a:latin typeface="Open Sans Light"/>
                        </a:defRPr>
                      </a:lvl4pPr>
                      <a:lvl5pPr marL="1828800" algn="l" defTabSz="914400" rtl="0" eaLnBrk="1" latinLnBrk="0" hangingPunct="1">
                        <a:defRPr sz="1800" b="1" kern="1200">
                          <a:solidFill>
                            <a:schemeClr val="lt1"/>
                          </a:solidFill>
                          <a:latin typeface="Open Sans Light"/>
                        </a:defRPr>
                      </a:lvl5pPr>
                      <a:lvl6pPr marL="2286000" algn="l" defTabSz="914400" rtl="0" eaLnBrk="1" latinLnBrk="0" hangingPunct="1">
                        <a:defRPr sz="1800" b="1" kern="1200">
                          <a:solidFill>
                            <a:schemeClr val="lt1"/>
                          </a:solidFill>
                          <a:latin typeface="Open Sans Light"/>
                        </a:defRPr>
                      </a:lvl6pPr>
                      <a:lvl7pPr marL="2743200" algn="l" defTabSz="914400" rtl="0" eaLnBrk="1" latinLnBrk="0" hangingPunct="1">
                        <a:defRPr sz="1800" b="1" kern="1200">
                          <a:solidFill>
                            <a:schemeClr val="lt1"/>
                          </a:solidFill>
                          <a:latin typeface="Open Sans Light"/>
                        </a:defRPr>
                      </a:lvl7pPr>
                      <a:lvl8pPr marL="3200400" algn="l" defTabSz="914400" rtl="0" eaLnBrk="1" latinLnBrk="0" hangingPunct="1">
                        <a:defRPr sz="1800" b="1" kern="1200">
                          <a:solidFill>
                            <a:schemeClr val="lt1"/>
                          </a:solidFill>
                          <a:latin typeface="Open Sans Light"/>
                        </a:defRPr>
                      </a:lvl8pPr>
                      <a:lvl9pPr marL="3657600" algn="l" defTabSz="914400" rtl="0" eaLnBrk="1" latinLnBrk="0" hangingPunct="1">
                        <a:defRPr sz="1800" b="1" kern="1200">
                          <a:solidFill>
                            <a:schemeClr val="lt1"/>
                          </a:solidFill>
                          <a:latin typeface="Open Sans Light"/>
                        </a:defRPr>
                      </a:lvl9pPr>
                    </a:lstStyle>
                    <a:p>
                      <a:pPr marL="0" marR="0" algn="ctr" defTabSz="914400" rtl="0" eaLnBrk="1" latinLnBrk="0" hangingPunct="1">
                        <a:spcBef>
                          <a:spcPts val="0"/>
                        </a:spcBef>
                        <a:spcAft>
                          <a:spcPts val="0"/>
                        </a:spcAft>
                      </a:pPr>
                      <a:r>
                        <a:rPr lang="en-US" sz="1400" b="1" kern="1200">
                          <a:solidFill>
                            <a:schemeClr val="bg1"/>
                          </a:solidFill>
                          <a:effectLst/>
                          <a:latin typeface="+mn-lt"/>
                          <a:ea typeface="+mn-ea"/>
                          <a:cs typeface="+mn-cs"/>
                        </a:rPr>
                        <a:t>Algorithms</a:t>
                      </a:r>
                    </a:p>
                  </a:txBody>
                  <a:tcPr marL="68580" marR="68580" marT="0" marB="0" anchor="ctr"/>
                </a:tc>
                <a:tc>
                  <a:txBody>
                    <a:bodyPr/>
                    <a:lstStyle/>
                    <a:p>
                      <a:pPr marL="0" marR="0" algn="ctr" defTabSz="914400" rtl="0" eaLnBrk="1" latinLnBrk="0" hangingPunct="1">
                        <a:spcBef>
                          <a:spcPts val="0"/>
                        </a:spcBef>
                        <a:spcAft>
                          <a:spcPts val="0"/>
                        </a:spcAft>
                      </a:pPr>
                      <a:r>
                        <a:rPr lang="en-US" sz="1400" b="1" kern="1200">
                          <a:solidFill>
                            <a:schemeClr val="bg1"/>
                          </a:solidFill>
                          <a:effectLst/>
                          <a:latin typeface="+mn-lt"/>
                          <a:ea typeface="+mn-ea"/>
                          <a:cs typeface="+mn-cs"/>
                        </a:rPr>
                        <a:t>Required Inputs </a:t>
                      </a:r>
                    </a:p>
                  </a:txBody>
                  <a:tcPr marL="68580" marR="68580" marT="0" marB="0" anchor="ctr"/>
                </a:tc>
                <a:tc>
                  <a:txBody>
                    <a:bodyPr/>
                    <a:lstStyle>
                      <a:lvl1pPr marL="0" algn="l" defTabSz="914400" rtl="0" eaLnBrk="1" latinLnBrk="0" hangingPunct="1">
                        <a:defRPr sz="1800" b="1" kern="1200">
                          <a:solidFill>
                            <a:schemeClr val="lt1"/>
                          </a:solidFill>
                          <a:latin typeface="Open Sans Light"/>
                        </a:defRPr>
                      </a:lvl1pPr>
                      <a:lvl2pPr marL="457200" algn="l" defTabSz="914400" rtl="0" eaLnBrk="1" latinLnBrk="0" hangingPunct="1">
                        <a:defRPr sz="1800" b="1" kern="1200">
                          <a:solidFill>
                            <a:schemeClr val="lt1"/>
                          </a:solidFill>
                          <a:latin typeface="Open Sans Light"/>
                        </a:defRPr>
                      </a:lvl2pPr>
                      <a:lvl3pPr marL="914400" algn="l" defTabSz="914400" rtl="0" eaLnBrk="1" latinLnBrk="0" hangingPunct="1">
                        <a:defRPr sz="1800" b="1" kern="1200">
                          <a:solidFill>
                            <a:schemeClr val="lt1"/>
                          </a:solidFill>
                          <a:latin typeface="Open Sans Light"/>
                        </a:defRPr>
                      </a:lvl3pPr>
                      <a:lvl4pPr marL="1371600" algn="l" defTabSz="914400" rtl="0" eaLnBrk="1" latinLnBrk="0" hangingPunct="1">
                        <a:defRPr sz="1800" b="1" kern="1200">
                          <a:solidFill>
                            <a:schemeClr val="lt1"/>
                          </a:solidFill>
                          <a:latin typeface="Open Sans Light"/>
                        </a:defRPr>
                      </a:lvl4pPr>
                      <a:lvl5pPr marL="1828800" algn="l" defTabSz="914400" rtl="0" eaLnBrk="1" latinLnBrk="0" hangingPunct="1">
                        <a:defRPr sz="1800" b="1" kern="1200">
                          <a:solidFill>
                            <a:schemeClr val="lt1"/>
                          </a:solidFill>
                          <a:latin typeface="Open Sans Light"/>
                        </a:defRPr>
                      </a:lvl5pPr>
                      <a:lvl6pPr marL="2286000" algn="l" defTabSz="914400" rtl="0" eaLnBrk="1" latinLnBrk="0" hangingPunct="1">
                        <a:defRPr sz="1800" b="1" kern="1200">
                          <a:solidFill>
                            <a:schemeClr val="lt1"/>
                          </a:solidFill>
                          <a:latin typeface="Open Sans Light"/>
                        </a:defRPr>
                      </a:lvl6pPr>
                      <a:lvl7pPr marL="2743200" algn="l" defTabSz="914400" rtl="0" eaLnBrk="1" latinLnBrk="0" hangingPunct="1">
                        <a:defRPr sz="1800" b="1" kern="1200">
                          <a:solidFill>
                            <a:schemeClr val="lt1"/>
                          </a:solidFill>
                          <a:latin typeface="Open Sans Light"/>
                        </a:defRPr>
                      </a:lvl7pPr>
                      <a:lvl8pPr marL="3200400" algn="l" defTabSz="914400" rtl="0" eaLnBrk="1" latinLnBrk="0" hangingPunct="1">
                        <a:defRPr sz="1800" b="1" kern="1200">
                          <a:solidFill>
                            <a:schemeClr val="lt1"/>
                          </a:solidFill>
                          <a:latin typeface="Open Sans Light"/>
                        </a:defRPr>
                      </a:lvl8pPr>
                      <a:lvl9pPr marL="3657600" algn="l" defTabSz="914400" rtl="0" eaLnBrk="1" latinLnBrk="0" hangingPunct="1">
                        <a:defRPr sz="1800" b="1" kern="1200">
                          <a:solidFill>
                            <a:schemeClr val="lt1"/>
                          </a:solidFill>
                          <a:latin typeface="Open Sans Light"/>
                        </a:defRPr>
                      </a:lvl9pPr>
                    </a:lstStyle>
                    <a:p>
                      <a:pPr marL="0" marR="0" algn="ctr" defTabSz="914400" rtl="0" eaLnBrk="1" latinLnBrk="0" hangingPunct="1">
                        <a:spcBef>
                          <a:spcPts val="0"/>
                        </a:spcBef>
                        <a:spcAft>
                          <a:spcPts val="0"/>
                        </a:spcAft>
                      </a:pPr>
                      <a:r>
                        <a:rPr lang="en-US" sz="1400" b="1" kern="1200">
                          <a:solidFill>
                            <a:schemeClr val="bg1"/>
                          </a:solidFill>
                          <a:effectLst/>
                          <a:latin typeface="+mn-lt"/>
                          <a:ea typeface="+mn-ea"/>
                          <a:cs typeface="+mn-cs"/>
                        </a:rPr>
                        <a:t>MAE </a:t>
                      </a:r>
                    </a:p>
                    <a:p>
                      <a:pPr marL="0" marR="0" algn="ctr" defTabSz="914400" rtl="0" eaLnBrk="1" latinLnBrk="0" hangingPunct="1">
                        <a:spcBef>
                          <a:spcPts val="0"/>
                        </a:spcBef>
                        <a:spcAft>
                          <a:spcPts val="0"/>
                        </a:spcAft>
                      </a:pPr>
                      <a:r>
                        <a:rPr lang="en-US" sz="1400" b="1" kern="1200">
                          <a:solidFill>
                            <a:schemeClr val="bg1"/>
                          </a:solidFill>
                          <a:effectLst/>
                          <a:latin typeface="+mn-lt"/>
                          <a:ea typeface="+mn-ea"/>
                          <a:cs typeface="+mn-cs"/>
                        </a:rPr>
                        <a:t>(kW)</a:t>
                      </a:r>
                    </a:p>
                  </a:txBody>
                  <a:tcPr marL="68580" marR="68580" marT="0" marB="0" anchor="ctr"/>
                </a:tc>
                <a:tc>
                  <a:txBody>
                    <a:bodyPr/>
                    <a:lstStyle>
                      <a:lvl1pPr marL="0" algn="l" defTabSz="914400" rtl="0" eaLnBrk="1" latinLnBrk="0" hangingPunct="1">
                        <a:defRPr sz="1800" b="1" kern="1200">
                          <a:solidFill>
                            <a:schemeClr val="lt1"/>
                          </a:solidFill>
                          <a:latin typeface="Open Sans Light"/>
                        </a:defRPr>
                      </a:lvl1pPr>
                      <a:lvl2pPr marL="457200" algn="l" defTabSz="914400" rtl="0" eaLnBrk="1" latinLnBrk="0" hangingPunct="1">
                        <a:defRPr sz="1800" b="1" kern="1200">
                          <a:solidFill>
                            <a:schemeClr val="lt1"/>
                          </a:solidFill>
                          <a:latin typeface="Open Sans Light"/>
                        </a:defRPr>
                      </a:lvl2pPr>
                      <a:lvl3pPr marL="914400" algn="l" defTabSz="914400" rtl="0" eaLnBrk="1" latinLnBrk="0" hangingPunct="1">
                        <a:defRPr sz="1800" b="1" kern="1200">
                          <a:solidFill>
                            <a:schemeClr val="lt1"/>
                          </a:solidFill>
                          <a:latin typeface="Open Sans Light"/>
                        </a:defRPr>
                      </a:lvl3pPr>
                      <a:lvl4pPr marL="1371600" algn="l" defTabSz="914400" rtl="0" eaLnBrk="1" latinLnBrk="0" hangingPunct="1">
                        <a:defRPr sz="1800" b="1" kern="1200">
                          <a:solidFill>
                            <a:schemeClr val="lt1"/>
                          </a:solidFill>
                          <a:latin typeface="Open Sans Light"/>
                        </a:defRPr>
                      </a:lvl4pPr>
                      <a:lvl5pPr marL="1828800" algn="l" defTabSz="914400" rtl="0" eaLnBrk="1" latinLnBrk="0" hangingPunct="1">
                        <a:defRPr sz="1800" b="1" kern="1200">
                          <a:solidFill>
                            <a:schemeClr val="lt1"/>
                          </a:solidFill>
                          <a:latin typeface="Open Sans Light"/>
                        </a:defRPr>
                      </a:lvl5pPr>
                      <a:lvl6pPr marL="2286000" algn="l" defTabSz="914400" rtl="0" eaLnBrk="1" latinLnBrk="0" hangingPunct="1">
                        <a:defRPr sz="1800" b="1" kern="1200">
                          <a:solidFill>
                            <a:schemeClr val="lt1"/>
                          </a:solidFill>
                          <a:latin typeface="Open Sans Light"/>
                        </a:defRPr>
                      </a:lvl6pPr>
                      <a:lvl7pPr marL="2743200" algn="l" defTabSz="914400" rtl="0" eaLnBrk="1" latinLnBrk="0" hangingPunct="1">
                        <a:defRPr sz="1800" b="1" kern="1200">
                          <a:solidFill>
                            <a:schemeClr val="lt1"/>
                          </a:solidFill>
                          <a:latin typeface="Open Sans Light"/>
                        </a:defRPr>
                      </a:lvl7pPr>
                      <a:lvl8pPr marL="3200400" algn="l" defTabSz="914400" rtl="0" eaLnBrk="1" latinLnBrk="0" hangingPunct="1">
                        <a:defRPr sz="1800" b="1" kern="1200">
                          <a:solidFill>
                            <a:schemeClr val="lt1"/>
                          </a:solidFill>
                          <a:latin typeface="Open Sans Light"/>
                        </a:defRPr>
                      </a:lvl8pPr>
                      <a:lvl9pPr marL="3657600" algn="l" defTabSz="914400" rtl="0" eaLnBrk="1" latinLnBrk="0" hangingPunct="1">
                        <a:defRPr sz="1800" b="1" kern="1200">
                          <a:solidFill>
                            <a:schemeClr val="lt1"/>
                          </a:solidFill>
                          <a:latin typeface="Open Sans Light"/>
                        </a:defRPr>
                      </a:lvl9pPr>
                    </a:lstStyle>
                    <a:p>
                      <a:pPr marL="0" marR="0" algn="ctr" defTabSz="914400" rtl="0" eaLnBrk="1" latinLnBrk="0" hangingPunct="1">
                        <a:spcBef>
                          <a:spcPts val="0"/>
                        </a:spcBef>
                        <a:spcAft>
                          <a:spcPts val="0"/>
                        </a:spcAft>
                      </a:pPr>
                      <a:r>
                        <a:rPr lang="en-US" sz="1400" b="1" kern="1200">
                          <a:solidFill>
                            <a:schemeClr val="bg1"/>
                          </a:solidFill>
                          <a:effectLst/>
                          <a:latin typeface="+mn-lt"/>
                          <a:ea typeface="+mn-ea"/>
                          <a:cs typeface="+mn-cs"/>
                        </a:rPr>
                        <a:t> Max Error</a:t>
                      </a:r>
                    </a:p>
                    <a:p>
                      <a:pPr marL="0" marR="0" algn="ctr" defTabSz="914400" rtl="0" eaLnBrk="1" latinLnBrk="0" hangingPunct="1">
                        <a:spcBef>
                          <a:spcPts val="0"/>
                        </a:spcBef>
                        <a:spcAft>
                          <a:spcPts val="0"/>
                        </a:spcAft>
                      </a:pPr>
                      <a:r>
                        <a:rPr lang="en-US" sz="1400" b="1" kern="1200">
                          <a:solidFill>
                            <a:schemeClr val="bg1"/>
                          </a:solidFill>
                          <a:effectLst/>
                          <a:latin typeface="+mn-lt"/>
                          <a:ea typeface="+mn-ea"/>
                          <a:cs typeface="+mn-cs"/>
                        </a:rPr>
                        <a:t>(kW)</a:t>
                      </a: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kern="1200">
                          <a:solidFill>
                            <a:schemeClr val="bg1"/>
                          </a:solidFill>
                          <a:effectLst/>
                          <a:latin typeface="+mn-lt"/>
                          <a:ea typeface="+mn-ea"/>
                          <a:cs typeface="+mn-cs"/>
                        </a:rPr>
                        <a:t>% of Locations</a:t>
                      </a:r>
                      <a:br>
                        <a:rPr lang="en-US" sz="1400" b="1" kern="1200">
                          <a:solidFill>
                            <a:schemeClr val="bg1"/>
                          </a:solidFill>
                          <a:effectLst/>
                          <a:latin typeface="+mn-lt"/>
                          <a:ea typeface="+mn-ea"/>
                          <a:cs typeface="+mn-cs"/>
                        </a:rPr>
                      </a:br>
                      <a:r>
                        <a:rPr lang="en-US" sz="1400" b="1" kern="1200">
                          <a:solidFill>
                            <a:schemeClr val="bg1"/>
                          </a:solidFill>
                          <a:effectLst/>
                          <a:latin typeface="+mn-lt"/>
                          <a:ea typeface="+mn-ea"/>
                          <a:cs typeface="+mn-cs"/>
                        </a:rPr>
                        <a:t>&gt;1kW Error</a:t>
                      </a:r>
                    </a:p>
                  </a:txBody>
                  <a:tcPr marL="68580" marR="68580" marT="0" marB="0" anchor="ctr"/>
                </a:tc>
                <a:extLst>
                  <a:ext uri="{0D108BD9-81ED-4DB2-BD59-A6C34878D82A}">
                    <a16:rowId xmlns:a16="http://schemas.microsoft.com/office/drawing/2014/main" val="3819760904"/>
                  </a:ext>
                </a:extLst>
              </a:tr>
              <a:tr h="485341">
                <a:tc>
                  <a:txBody>
                    <a:bodyPr/>
                    <a:lstStyle>
                      <a:lvl1pPr marL="0" algn="l" defTabSz="914400" rtl="0" eaLnBrk="1" latinLnBrk="0" hangingPunct="1">
                        <a:defRPr sz="1800" b="1" kern="1200">
                          <a:solidFill>
                            <a:schemeClr val="lt1"/>
                          </a:solidFill>
                          <a:latin typeface="Open Sans Light"/>
                        </a:defRPr>
                      </a:lvl1pPr>
                      <a:lvl2pPr marL="457200" algn="l" defTabSz="914400" rtl="0" eaLnBrk="1" latinLnBrk="0" hangingPunct="1">
                        <a:defRPr sz="1800" b="1" kern="1200">
                          <a:solidFill>
                            <a:schemeClr val="lt1"/>
                          </a:solidFill>
                          <a:latin typeface="Open Sans Light"/>
                        </a:defRPr>
                      </a:lvl2pPr>
                      <a:lvl3pPr marL="914400" algn="l" defTabSz="914400" rtl="0" eaLnBrk="1" latinLnBrk="0" hangingPunct="1">
                        <a:defRPr sz="1800" b="1" kern="1200">
                          <a:solidFill>
                            <a:schemeClr val="lt1"/>
                          </a:solidFill>
                          <a:latin typeface="Open Sans Light"/>
                        </a:defRPr>
                      </a:lvl3pPr>
                      <a:lvl4pPr marL="1371600" algn="l" defTabSz="914400" rtl="0" eaLnBrk="1" latinLnBrk="0" hangingPunct="1">
                        <a:defRPr sz="1800" b="1" kern="1200">
                          <a:solidFill>
                            <a:schemeClr val="lt1"/>
                          </a:solidFill>
                          <a:latin typeface="Open Sans Light"/>
                        </a:defRPr>
                      </a:lvl4pPr>
                      <a:lvl5pPr marL="1828800" algn="l" defTabSz="914400" rtl="0" eaLnBrk="1" latinLnBrk="0" hangingPunct="1">
                        <a:defRPr sz="1800" b="1" kern="1200">
                          <a:solidFill>
                            <a:schemeClr val="lt1"/>
                          </a:solidFill>
                          <a:latin typeface="Open Sans Light"/>
                        </a:defRPr>
                      </a:lvl5pPr>
                      <a:lvl6pPr marL="2286000" algn="l" defTabSz="914400" rtl="0" eaLnBrk="1" latinLnBrk="0" hangingPunct="1">
                        <a:defRPr sz="1800" b="1" kern="1200">
                          <a:solidFill>
                            <a:schemeClr val="lt1"/>
                          </a:solidFill>
                          <a:latin typeface="Open Sans Light"/>
                        </a:defRPr>
                      </a:lvl6pPr>
                      <a:lvl7pPr marL="2743200" algn="l" defTabSz="914400" rtl="0" eaLnBrk="1" latinLnBrk="0" hangingPunct="1">
                        <a:defRPr sz="1800" b="1" kern="1200">
                          <a:solidFill>
                            <a:schemeClr val="lt1"/>
                          </a:solidFill>
                          <a:latin typeface="Open Sans Light"/>
                        </a:defRPr>
                      </a:lvl7pPr>
                      <a:lvl8pPr marL="3200400" algn="l" defTabSz="914400" rtl="0" eaLnBrk="1" latinLnBrk="0" hangingPunct="1">
                        <a:defRPr sz="1800" b="1" kern="1200">
                          <a:solidFill>
                            <a:schemeClr val="lt1"/>
                          </a:solidFill>
                          <a:latin typeface="Open Sans Light"/>
                        </a:defRPr>
                      </a:lvl8pPr>
                      <a:lvl9pPr marL="3657600" algn="l" defTabSz="914400" rtl="0" eaLnBrk="1" latinLnBrk="0" hangingPunct="1">
                        <a:defRPr sz="1800" b="1" kern="1200">
                          <a:solidFill>
                            <a:schemeClr val="lt1"/>
                          </a:solidFill>
                          <a:latin typeface="Open Sans Light"/>
                        </a:defRPr>
                      </a:lvl9pPr>
                    </a:lstStyle>
                    <a:p>
                      <a:pPr marL="0" marR="0" algn="l">
                        <a:spcBef>
                          <a:spcPts val="0"/>
                        </a:spcBef>
                        <a:spcAft>
                          <a:spcPts val="0"/>
                        </a:spcAft>
                      </a:pPr>
                      <a:r>
                        <a:rPr lang="en-US" sz="1400">
                          <a:effectLst/>
                        </a:rPr>
                        <a:t>1. Constant Sensitivity</a:t>
                      </a:r>
                      <a:r>
                        <a:rPr lang="en-US" sz="1400" baseline="30000">
                          <a:effectLst/>
                        </a:rPr>
                        <a:t>5</a:t>
                      </a:r>
                      <a:r>
                        <a:rPr lang="en-US" sz="1400">
                          <a:effectLst/>
                        </a:rPr>
                        <a:t> </a:t>
                      </a:r>
                      <a:endParaRPr lang="en-US" sz="14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defTabSz="914400" rtl="0" eaLnBrk="1" latinLnBrk="0" hangingPunct="1">
                        <a:spcBef>
                          <a:spcPts val="0"/>
                        </a:spcBef>
                        <a:spcAft>
                          <a:spcPts val="0"/>
                        </a:spcAft>
                      </a:pPr>
                      <a:r>
                        <a:rPr lang="en-US" sz="1400" kern="1200">
                          <a:solidFill>
                            <a:schemeClr val="dk1"/>
                          </a:solidFill>
                          <a:effectLst/>
                          <a:latin typeface="Open Sans Light"/>
                          <a:ea typeface="+mn-ea"/>
                          <a:cs typeface="+mn-cs"/>
                        </a:rPr>
                        <a:t>Max V</a:t>
                      </a:r>
                    </a:p>
                  </a:txBody>
                  <a:tcPr marL="68580" marR="68580" marT="0" marB="0" anchor="ctr"/>
                </a:tc>
                <a:tc>
                  <a:txBody>
                    <a:bodyPr/>
                    <a:lstStyle>
                      <a:lvl1pPr marL="0" algn="l" defTabSz="914400" rtl="0" eaLnBrk="1" latinLnBrk="0" hangingPunct="1">
                        <a:defRPr sz="1800" kern="1200">
                          <a:solidFill>
                            <a:schemeClr val="dk1"/>
                          </a:solidFill>
                          <a:latin typeface="Open Sans Light"/>
                        </a:defRPr>
                      </a:lvl1pPr>
                      <a:lvl2pPr marL="457200" algn="l" defTabSz="914400" rtl="0" eaLnBrk="1" latinLnBrk="0" hangingPunct="1">
                        <a:defRPr sz="1800" kern="1200">
                          <a:solidFill>
                            <a:schemeClr val="dk1"/>
                          </a:solidFill>
                          <a:latin typeface="Open Sans Light"/>
                        </a:defRPr>
                      </a:lvl2pPr>
                      <a:lvl3pPr marL="914400" algn="l" defTabSz="914400" rtl="0" eaLnBrk="1" latinLnBrk="0" hangingPunct="1">
                        <a:defRPr sz="1800" kern="1200">
                          <a:solidFill>
                            <a:schemeClr val="dk1"/>
                          </a:solidFill>
                          <a:latin typeface="Open Sans Light"/>
                        </a:defRPr>
                      </a:lvl3pPr>
                      <a:lvl4pPr marL="1371600" algn="l" defTabSz="914400" rtl="0" eaLnBrk="1" latinLnBrk="0" hangingPunct="1">
                        <a:defRPr sz="1800" kern="1200">
                          <a:solidFill>
                            <a:schemeClr val="dk1"/>
                          </a:solidFill>
                          <a:latin typeface="Open Sans Light"/>
                        </a:defRPr>
                      </a:lvl4pPr>
                      <a:lvl5pPr marL="1828800" algn="l" defTabSz="914400" rtl="0" eaLnBrk="1" latinLnBrk="0" hangingPunct="1">
                        <a:defRPr sz="1800" kern="1200">
                          <a:solidFill>
                            <a:schemeClr val="dk1"/>
                          </a:solidFill>
                          <a:latin typeface="Open Sans Light"/>
                        </a:defRPr>
                      </a:lvl5pPr>
                      <a:lvl6pPr marL="2286000" algn="l" defTabSz="914400" rtl="0" eaLnBrk="1" latinLnBrk="0" hangingPunct="1">
                        <a:defRPr sz="1800" kern="1200">
                          <a:solidFill>
                            <a:schemeClr val="dk1"/>
                          </a:solidFill>
                          <a:latin typeface="Open Sans Light"/>
                        </a:defRPr>
                      </a:lvl6pPr>
                      <a:lvl7pPr marL="2743200" algn="l" defTabSz="914400" rtl="0" eaLnBrk="1" latinLnBrk="0" hangingPunct="1">
                        <a:defRPr sz="1800" kern="1200">
                          <a:solidFill>
                            <a:schemeClr val="dk1"/>
                          </a:solidFill>
                          <a:latin typeface="Open Sans Light"/>
                        </a:defRPr>
                      </a:lvl7pPr>
                      <a:lvl8pPr marL="3200400" algn="l" defTabSz="914400" rtl="0" eaLnBrk="1" latinLnBrk="0" hangingPunct="1">
                        <a:defRPr sz="1800" kern="1200">
                          <a:solidFill>
                            <a:schemeClr val="dk1"/>
                          </a:solidFill>
                          <a:latin typeface="Open Sans Light"/>
                        </a:defRPr>
                      </a:lvl8pPr>
                      <a:lvl9pPr marL="3657600" algn="l" defTabSz="914400" rtl="0" eaLnBrk="1" latinLnBrk="0" hangingPunct="1">
                        <a:defRPr sz="1800" kern="1200">
                          <a:solidFill>
                            <a:schemeClr val="dk1"/>
                          </a:solidFill>
                          <a:latin typeface="Open Sans Light"/>
                        </a:defRPr>
                      </a:lvl9pPr>
                    </a:lstStyle>
                    <a:p>
                      <a:pPr marL="0" marR="0" algn="ctr" defTabSz="914400" rtl="0" eaLnBrk="1" latinLnBrk="0" hangingPunct="1">
                        <a:spcBef>
                          <a:spcPts val="0"/>
                        </a:spcBef>
                        <a:spcAft>
                          <a:spcPts val="0"/>
                        </a:spcAft>
                      </a:pPr>
                      <a:r>
                        <a:rPr lang="en-US" sz="1400" kern="1200">
                          <a:solidFill>
                            <a:schemeClr val="dk1"/>
                          </a:solidFill>
                          <a:effectLst/>
                          <a:latin typeface="Open Sans Light"/>
                          <a:ea typeface="+mn-ea"/>
                          <a:cs typeface="+mn-cs"/>
                        </a:rPr>
                        <a:t>1.49</a:t>
                      </a:r>
                    </a:p>
                  </a:txBody>
                  <a:tcPr marL="68580" marR="68580" marT="0" marB="0" anchor="ctr"/>
                </a:tc>
                <a:tc>
                  <a:txBody>
                    <a:bodyPr/>
                    <a:lstStyle>
                      <a:lvl1pPr marL="0" algn="l" defTabSz="914400" rtl="0" eaLnBrk="1" latinLnBrk="0" hangingPunct="1">
                        <a:defRPr sz="1800" kern="1200">
                          <a:solidFill>
                            <a:schemeClr val="dk1"/>
                          </a:solidFill>
                          <a:latin typeface="Open Sans Light"/>
                        </a:defRPr>
                      </a:lvl1pPr>
                      <a:lvl2pPr marL="457200" algn="l" defTabSz="914400" rtl="0" eaLnBrk="1" latinLnBrk="0" hangingPunct="1">
                        <a:defRPr sz="1800" kern="1200">
                          <a:solidFill>
                            <a:schemeClr val="dk1"/>
                          </a:solidFill>
                          <a:latin typeface="Open Sans Light"/>
                        </a:defRPr>
                      </a:lvl2pPr>
                      <a:lvl3pPr marL="914400" algn="l" defTabSz="914400" rtl="0" eaLnBrk="1" latinLnBrk="0" hangingPunct="1">
                        <a:defRPr sz="1800" kern="1200">
                          <a:solidFill>
                            <a:schemeClr val="dk1"/>
                          </a:solidFill>
                          <a:latin typeface="Open Sans Light"/>
                        </a:defRPr>
                      </a:lvl3pPr>
                      <a:lvl4pPr marL="1371600" algn="l" defTabSz="914400" rtl="0" eaLnBrk="1" latinLnBrk="0" hangingPunct="1">
                        <a:defRPr sz="1800" kern="1200">
                          <a:solidFill>
                            <a:schemeClr val="dk1"/>
                          </a:solidFill>
                          <a:latin typeface="Open Sans Light"/>
                        </a:defRPr>
                      </a:lvl4pPr>
                      <a:lvl5pPr marL="1828800" algn="l" defTabSz="914400" rtl="0" eaLnBrk="1" latinLnBrk="0" hangingPunct="1">
                        <a:defRPr sz="1800" kern="1200">
                          <a:solidFill>
                            <a:schemeClr val="dk1"/>
                          </a:solidFill>
                          <a:latin typeface="Open Sans Light"/>
                        </a:defRPr>
                      </a:lvl5pPr>
                      <a:lvl6pPr marL="2286000" algn="l" defTabSz="914400" rtl="0" eaLnBrk="1" latinLnBrk="0" hangingPunct="1">
                        <a:defRPr sz="1800" kern="1200">
                          <a:solidFill>
                            <a:schemeClr val="dk1"/>
                          </a:solidFill>
                          <a:latin typeface="Open Sans Light"/>
                        </a:defRPr>
                      </a:lvl6pPr>
                      <a:lvl7pPr marL="2743200" algn="l" defTabSz="914400" rtl="0" eaLnBrk="1" latinLnBrk="0" hangingPunct="1">
                        <a:defRPr sz="1800" kern="1200">
                          <a:solidFill>
                            <a:schemeClr val="dk1"/>
                          </a:solidFill>
                          <a:latin typeface="Open Sans Light"/>
                        </a:defRPr>
                      </a:lvl7pPr>
                      <a:lvl8pPr marL="3200400" algn="l" defTabSz="914400" rtl="0" eaLnBrk="1" latinLnBrk="0" hangingPunct="1">
                        <a:defRPr sz="1800" kern="1200">
                          <a:solidFill>
                            <a:schemeClr val="dk1"/>
                          </a:solidFill>
                          <a:latin typeface="Open Sans Light"/>
                        </a:defRPr>
                      </a:lvl8pPr>
                      <a:lvl9pPr marL="3657600" algn="l" defTabSz="914400" rtl="0" eaLnBrk="1" latinLnBrk="0" hangingPunct="1">
                        <a:defRPr sz="1800" kern="1200">
                          <a:solidFill>
                            <a:schemeClr val="dk1"/>
                          </a:solidFill>
                          <a:latin typeface="Open Sans Light"/>
                        </a:defRPr>
                      </a:lvl9pPr>
                    </a:lstStyle>
                    <a:p>
                      <a:pPr marL="0" marR="0" algn="ctr" defTabSz="914400" rtl="0" eaLnBrk="1" latinLnBrk="0" hangingPunct="1">
                        <a:spcBef>
                          <a:spcPts val="0"/>
                        </a:spcBef>
                        <a:spcAft>
                          <a:spcPts val="0"/>
                        </a:spcAft>
                      </a:pPr>
                      <a:r>
                        <a:rPr lang="en-US" sz="1400" kern="1200">
                          <a:solidFill>
                            <a:schemeClr val="dk1"/>
                          </a:solidFill>
                          <a:effectLst/>
                          <a:latin typeface="Open Sans Light"/>
                          <a:ea typeface="+mn-ea"/>
                          <a:cs typeface="+mn-cs"/>
                        </a:rPr>
                        <a:t>20.74</a:t>
                      </a:r>
                    </a:p>
                  </a:txBody>
                  <a:tcPr marL="68580" marR="68580" marT="0" marB="0" anchor="ctr"/>
                </a:tc>
                <a:tc>
                  <a:txBody>
                    <a:bodyPr/>
                    <a:lstStyle/>
                    <a:p>
                      <a:pPr marL="0" marR="0" algn="r" defTabSz="914400" rtl="0" eaLnBrk="1" latinLnBrk="0" hangingPunct="1">
                        <a:spcBef>
                          <a:spcPts val="0"/>
                        </a:spcBef>
                        <a:spcAft>
                          <a:spcPts val="0"/>
                        </a:spcAft>
                      </a:pPr>
                      <a:r>
                        <a:rPr lang="en-US" sz="1400" kern="1200">
                          <a:solidFill>
                            <a:schemeClr val="dk1"/>
                          </a:solidFill>
                          <a:effectLst/>
                          <a:latin typeface="Open Sans Light"/>
                          <a:ea typeface="+mn-ea"/>
                          <a:cs typeface="+mn-cs"/>
                        </a:rPr>
                        <a:t>50.88%</a:t>
                      </a:r>
                    </a:p>
                  </a:txBody>
                  <a:tcPr marL="68580" marR="457200" marT="0" marB="0" anchor="ctr"/>
                </a:tc>
                <a:extLst>
                  <a:ext uri="{0D108BD9-81ED-4DB2-BD59-A6C34878D82A}">
                    <a16:rowId xmlns:a16="http://schemas.microsoft.com/office/drawing/2014/main" val="690668213"/>
                  </a:ext>
                </a:extLst>
              </a:tr>
              <a:tr h="48534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kern="1200" noProof="0">
                          <a:solidFill>
                            <a:schemeClr val="lt1"/>
                          </a:solidFill>
                          <a:effectLst/>
                          <a:latin typeface="Open Sans Light"/>
                          <a:ea typeface="+mn-ea"/>
                          <a:cs typeface="+mn-cs"/>
                        </a:rPr>
                        <a:t>2. Statistics-based AdaBoost – V</a:t>
                      </a:r>
                      <a:r>
                        <a:rPr lang="en-US" sz="1400" b="1" kern="1200" baseline="30000" noProof="0">
                          <a:solidFill>
                            <a:schemeClr val="lt1"/>
                          </a:solidFill>
                          <a:effectLst/>
                          <a:latin typeface="Open Sans Light"/>
                          <a:ea typeface="+mn-ea"/>
                          <a:cs typeface="+mn-cs"/>
                        </a:rPr>
                        <a:t>5</a:t>
                      </a:r>
                    </a:p>
                  </a:txBody>
                  <a:tcPr marL="68580" marR="68580" marT="0" marB="0" anchor="ctr"/>
                </a:tc>
                <a:tc>
                  <a:txBody>
                    <a:bodyPr/>
                    <a:lstStyle/>
                    <a:p>
                      <a:pPr marL="0" marR="0" algn="ctr" defTabSz="914400" rtl="0" eaLnBrk="1" latinLnBrk="0" hangingPunct="1">
                        <a:spcBef>
                          <a:spcPts val="0"/>
                        </a:spcBef>
                        <a:spcAft>
                          <a:spcPts val="0"/>
                        </a:spcAft>
                      </a:pPr>
                      <a:r>
                        <a:rPr lang="en-US" sz="1400" kern="1200">
                          <a:solidFill>
                            <a:schemeClr val="dk1"/>
                          </a:solidFill>
                          <a:effectLst/>
                          <a:latin typeface="Open Sans Light"/>
                          <a:ea typeface="+mn-ea"/>
                          <a:cs typeface="+mn-cs"/>
                        </a:rPr>
                        <a:t>Min, Max, Std of</a:t>
                      </a:r>
                    </a:p>
                    <a:p>
                      <a:pPr marL="0" marR="0" algn="ctr" defTabSz="914400" rtl="0" eaLnBrk="1" latinLnBrk="0" hangingPunct="1">
                        <a:spcBef>
                          <a:spcPts val="0"/>
                        </a:spcBef>
                        <a:spcAft>
                          <a:spcPts val="0"/>
                        </a:spcAft>
                      </a:pPr>
                      <a:r>
                        <a:rPr lang="en-US" sz="1400" kern="1200">
                          <a:solidFill>
                            <a:schemeClr val="dk1"/>
                          </a:solidFill>
                          <a:effectLst/>
                          <a:latin typeface="Open Sans Light"/>
                          <a:ea typeface="+mn-ea"/>
                          <a:cs typeface="+mn-cs"/>
                        </a:rPr>
                        <a:t>(V)</a:t>
                      </a:r>
                    </a:p>
                  </a:txBody>
                  <a:tcPr marL="68580" marR="68580" marT="0" marB="0" anchor="ctr"/>
                </a:tc>
                <a:tc>
                  <a:txBody>
                    <a:bodyPr/>
                    <a:lstStyle/>
                    <a:p>
                      <a:pPr marL="0" marR="0" algn="ctr" defTabSz="914400" rtl="0" eaLnBrk="1" latinLnBrk="0" hangingPunct="1">
                        <a:spcBef>
                          <a:spcPts val="0"/>
                        </a:spcBef>
                        <a:spcAft>
                          <a:spcPts val="0"/>
                        </a:spcAft>
                      </a:pPr>
                      <a:r>
                        <a:rPr lang="en-US" sz="1400" kern="1200">
                          <a:solidFill>
                            <a:schemeClr val="dk1"/>
                          </a:solidFill>
                          <a:effectLst/>
                          <a:latin typeface="Open Sans Light"/>
                          <a:ea typeface="+mn-ea"/>
                          <a:cs typeface="+mn-cs"/>
                        </a:rPr>
                        <a:t>1.25</a:t>
                      </a:r>
                    </a:p>
                  </a:txBody>
                  <a:tcPr marL="68580" marR="68580" marT="0" marB="0" anchor="ctr"/>
                </a:tc>
                <a:tc>
                  <a:txBody>
                    <a:bodyPr/>
                    <a:lstStyle/>
                    <a:p>
                      <a:pPr marL="0" marR="0" algn="ctr" defTabSz="914400" rtl="0" eaLnBrk="1" latinLnBrk="0" hangingPunct="1">
                        <a:spcBef>
                          <a:spcPts val="0"/>
                        </a:spcBef>
                        <a:spcAft>
                          <a:spcPts val="0"/>
                        </a:spcAft>
                      </a:pPr>
                      <a:r>
                        <a:rPr lang="en-US" sz="1400" kern="1200">
                          <a:solidFill>
                            <a:schemeClr val="dk1"/>
                          </a:solidFill>
                          <a:effectLst/>
                          <a:latin typeface="Open Sans Light"/>
                          <a:ea typeface="+mn-ea"/>
                          <a:cs typeface="+mn-cs"/>
                        </a:rPr>
                        <a:t>15.57</a:t>
                      </a:r>
                    </a:p>
                  </a:txBody>
                  <a:tcPr marL="68580" marR="68580" marT="0" marB="0" anchor="ctr"/>
                </a:tc>
                <a:tc>
                  <a:txBody>
                    <a:bodyPr/>
                    <a:lstStyle/>
                    <a:p>
                      <a:pPr marL="0" marR="0" algn="r" defTabSz="914400" rtl="0" eaLnBrk="1" latinLnBrk="0" hangingPunct="1">
                        <a:spcBef>
                          <a:spcPts val="0"/>
                        </a:spcBef>
                        <a:spcAft>
                          <a:spcPts val="0"/>
                        </a:spcAft>
                      </a:pPr>
                      <a:r>
                        <a:rPr lang="en-US" sz="1400" kern="1200">
                          <a:solidFill>
                            <a:schemeClr val="dk1"/>
                          </a:solidFill>
                          <a:effectLst/>
                          <a:latin typeface="Open Sans Light"/>
                          <a:ea typeface="+mn-ea"/>
                          <a:cs typeface="+mn-cs"/>
                        </a:rPr>
                        <a:t>22.50%</a:t>
                      </a:r>
                    </a:p>
                  </a:txBody>
                  <a:tcPr marL="68580" marR="457200" marT="0" marB="0" anchor="ctr"/>
                </a:tc>
                <a:extLst>
                  <a:ext uri="{0D108BD9-81ED-4DB2-BD59-A6C34878D82A}">
                    <a16:rowId xmlns:a16="http://schemas.microsoft.com/office/drawing/2014/main" val="496392039"/>
                  </a:ext>
                </a:extLst>
              </a:tr>
              <a:tr h="48534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kern="1200">
                          <a:solidFill>
                            <a:schemeClr val="lt1"/>
                          </a:solidFill>
                          <a:effectLst/>
                          <a:latin typeface="Open Sans Light"/>
                          <a:ea typeface="+mn-ea"/>
                          <a:cs typeface="+mn-cs"/>
                        </a:rPr>
                        <a:t>3. Statistics-based AdaBoost </a:t>
                      </a:r>
                      <a:r>
                        <a:rPr lang="en-US" sz="1400" b="1" kern="1200" noProof="0">
                          <a:solidFill>
                            <a:schemeClr val="lt1"/>
                          </a:solidFill>
                          <a:effectLst/>
                          <a:latin typeface="Open Sans Light"/>
                          <a:ea typeface="+mn-ea"/>
                          <a:cs typeface="+mn-cs"/>
                        </a:rPr>
                        <a:t>– PV</a:t>
                      </a:r>
                      <a:r>
                        <a:rPr lang="en-US" sz="1400" b="1" kern="1200" baseline="30000" noProof="0">
                          <a:solidFill>
                            <a:schemeClr val="lt1"/>
                          </a:solidFill>
                          <a:effectLst/>
                          <a:latin typeface="Open Sans Light"/>
                          <a:ea typeface="+mn-ea"/>
                          <a:cs typeface="+mn-cs"/>
                        </a:rPr>
                        <a:t>5</a:t>
                      </a:r>
                      <a:endParaRPr lang="en-US" sz="1400" b="1" kern="1200" baseline="30000">
                        <a:solidFill>
                          <a:schemeClr val="lt1"/>
                        </a:solidFill>
                        <a:effectLst/>
                        <a:latin typeface="Open Sans Light"/>
                        <a:ea typeface="+mn-ea"/>
                        <a:cs typeface="+mn-cs"/>
                      </a:endParaRPr>
                    </a:p>
                  </a:txBody>
                  <a:tcPr marL="68580" marR="68580" marT="0" marB="0" anchor="ctr"/>
                </a:tc>
                <a:tc>
                  <a:txBody>
                    <a:bodyPr/>
                    <a:lstStyle/>
                    <a:p>
                      <a:pPr marL="0" marR="0" algn="ctr" defTabSz="914400" rtl="0" eaLnBrk="1" latinLnBrk="0" hangingPunct="1">
                        <a:spcBef>
                          <a:spcPts val="0"/>
                        </a:spcBef>
                        <a:spcAft>
                          <a:spcPts val="0"/>
                        </a:spcAft>
                      </a:pPr>
                      <a:r>
                        <a:rPr lang="en-US" sz="1400" kern="1200">
                          <a:solidFill>
                            <a:schemeClr val="dk1"/>
                          </a:solidFill>
                          <a:effectLst/>
                          <a:latin typeface="Open Sans Light"/>
                          <a:ea typeface="+mn-ea"/>
                          <a:cs typeface="+mn-cs"/>
                        </a:rPr>
                        <a:t>Min, Max, Std of</a:t>
                      </a:r>
                    </a:p>
                    <a:p>
                      <a:pPr marL="0" marR="0" algn="ctr" defTabSz="914400" rtl="0" eaLnBrk="1" latinLnBrk="0" hangingPunct="1">
                        <a:spcBef>
                          <a:spcPts val="0"/>
                        </a:spcBef>
                        <a:spcAft>
                          <a:spcPts val="0"/>
                        </a:spcAft>
                      </a:pPr>
                      <a:r>
                        <a:rPr lang="en-US" sz="1400" kern="1200">
                          <a:solidFill>
                            <a:schemeClr val="dk1"/>
                          </a:solidFill>
                          <a:effectLst/>
                          <a:latin typeface="Open Sans Light"/>
                          <a:ea typeface="+mn-ea"/>
                          <a:cs typeface="+mn-cs"/>
                        </a:rPr>
                        <a:t>(P, V)</a:t>
                      </a:r>
                    </a:p>
                  </a:txBody>
                  <a:tcPr marL="68580" marR="68580" marT="0" marB="0" anchor="ctr"/>
                </a:tc>
                <a:tc>
                  <a:txBody>
                    <a:bodyPr/>
                    <a:lstStyle/>
                    <a:p>
                      <a:pPr marL="0" marR="0" algn="ctr" defTabSz="914400" rtl="0" eaLnBrk="1" latinLnBrk="0" hangingPunct="1">
                        <a:spcBef>
                          <a:spcPts val="0"/>
                        </a:spcBef>
                        <a:spcAft>
                          <a:spcPts val="0"/>
                        </a:spcAft>
                      </a:pPr>
                      <a:r>
                        <a:rPr lang="en-US" sz="1400" kern="1200">
                          <a:solidFill>
                            <a:schemeClr val="dk1"/>
                          </a:solidFill>
                          <a:effectLst/>
                          <a:latin typeface="Open Sans Light"/>
                          <a:ea typeface="+mn-ea"/>
                          <a:cs typeface="+mn-cs"/>
                        </a:rPr>
                        <a:t>0.98</a:t>
                      </a:r>
                    </a:p>
                  </a:txBody>
                  <a:tcPr marL="68580" marR="68580" marT="0" marB="0" anchor="ctr"/>
                </a:tc>
                <a:tc>
                  <a:txBody>
                    <a:bodyPr/>
                    <a:lstStyle/>
                    <a:p>
                      <a:pPr marL="0" marR="0" algn="ctr" defTabSz="914400" rtl="0" eaLnBrk="1" latinLnBrk="0" hangingPunct="1">
                        <a:spcBef>
                          <a:spcPts val="0"/>
                        </a:spcBef>
                        <a:spcAft>
                          <a:spcPts val="0"/>
                        </a:spcAft>
                      </a:pPr>
                      <a:r>
                        <a:rPr lang="en-US" sz="1400" kern="1200">
                          <a:solidFill>
                            <a:schemeClr val="dk1"/>
                          </a:solidFill>
                          <a:effectLst/>
                          <a:latin typeface="Open Sans Light"/>
                          <a:ea typeface="+mn-ea"/>
                          <a:cs typeface="+mn-cs"/>
                        </a:rPr>
                        <a:t>14.80</a:t>
                      </a:r>
                    </a:p>
                  </a:txBody>
                  <a:tcPr marL="68580" marR="68580" marT="0" marB="0" anchor="ctr"/>
                </a:tc>
                <a:tc>
                  <a:txBody>
                    <a:bodyPr/>
                    <a:lstStyle/>
                    <a:p>
                      <a:pPr marL="0" marR="0" algn="r" defTabSz="914400" rtl="0" eaLnBrk="1" latinLnBrk="0" hangingPunct="1">
                        <a:spcBef>
                          <a:spcPts val="0"/>
                        </a:spcBef>
                        <a:spcAft>
                          <a:spcPts val="0"/>
                        </a:spcAft>
                      </a:pPr>
                      <a:r>
                        <a:rPr lang="en-US" sz="1400" kern="1200">
                          <a:solidFill>
                            <a:schemeClr val="dk1"/>
                          </a:solidFill>
                          <a:effectLst/>
                          <a:latin typeface="Open Sans Light"/>
                          <a:ea typeface="+mn-ea"/>
                          <a:cs typeface="+mn-cs"/>
                        </a:rPr>
                        <a:t>17.74%</a:t>
                      </a:r>
                    </a:p>
                  </a:txBody>
                  <a:tcPr marL="68580" marR="457200" marT="0" marB="0" anchor="ctr"/>
                </a:tc>
                <a:extLst>
                  <a:ext uri="{0D108BD9-81ED-4DB2-BD59-A6C34878D82A}">
                    <a16:rowId xmlns:a16="http://schemas.microsoft.com/office/drawing/2014/main" val="2435920172"/>
                  </a:ext>
                </a:extLst>
              </a:tr>
              <a:tr h="485341">
                <a:tc>
                  <a:txBody>
                    <a:bodyPr/>
                    <a:lstStyle>
                      <a:lvl1pPr marL="0" algn="l" defTabSz="914400" rtl="0" eaLnBrk="1" latinLnBrk="0" hangingPunct="1">
                        <a:defRPr sz="1800" b="1" kern="1200">
                          <a:solidFill>
                            <a:schemeClr val="lt1"/>
                          </a:solidFill>
                          <a:latin typeface="Open Sans Light"/>
                        </a:defRPr>
                      </a:lvl1pPr>
                      <a:lvl2pPr marL="457200" algn="l" defTabSz="914400" rtl="0" eaLnBrk="1" latinLnBrk="0" hangingPunct="1">
                        <a:defRPr sz="1800" b="1" kern="1200">
                          <a:solidFill>
                            <a:schemeClr val="lt1"/>
                          </a:solidFill>
                          <a:latin typeface="Open Sans Light"/>
                        </a:defRPr>
                      </a:lvl2pPr>
                      <a:lvl3pPr marL="914400" algn="l" defTabSz="914400" rtl="0" eaLnBrk="1" latinLnBrk="0" hangingPunct="1">
                        <a:defRPr sz="1800" b="1" kern="1200">
                          <a:solidFill>
                            <a:schemeClr val="lt1"/>
                          </a:solidFill>
                          <a:latin typeface="Open Sans Light"/>
                        </a:defRPr>
                      </a:lvl3pPr>
                      <a:lvl4pPr marL="1371600" algn="l" defTabSz="914400" rtl="0" eaLnBrk="1" latinLnBrk="0" hangingPunct="1">
                        <a:defRPr sz="1800" b="1" kern="1200">
                          <a:solidFill>
                            <a:schemeClr val="lt1"/>
                          </a:solidFill>
                          <a:latin typeface="Open Sans Light"/>
                        </a:defRPr>
                      </a:lvl4pPr>
                      <a:lvl5pPr marL="1828800" algn="l" defTabSz="914400" rtl="0" eaLnBrk="1" latinLnBrk="0" hangingPunct="1">
                        <a:defRPr sz="1800" b="1" kern="1200">
                          <a:solidFill>
                            <a:schemeClr val="lt1"/>
                          </a:solidFill>
                          <a:latin typeface="Open Sans Light"/>
                        </a:defRPr>
                      </a:lvl5pPr>
                      <a:lvl6pPr marL="2286000" algn="l" defTabSz="914400" rtl="0" eaLnBrk="1" latinLnBrk="0" hangingPunct="1">
                        <a:defRPr sz="1800" b="1" kern="1200">
                          <a:solidFill>
                            <a:schemeClr val="lt1"/>
                          </a:solidFill>
                          <a:latin typeface="Open Sans Light"/>
                        </a:defRPr>
                      </a:lvl6pPr>
                      <a:lvl7pPr marL="2743200" algn="l" defTabSz="914400" rtl="0" eaLnBrk="1" latinLnBrk="0" hangingPunct="1">
                        <a:defRPr sz="1800" b="1" kern="1200">
                          <a:solidFill>
                            <a:schemeClr val="lt1"/>
                          </a:solidFill>
                          <a:latin typeface="Open Sans Light"/>
                        </a:defRPr>
                      </a:lvl7pPr>
                      <a:lvl8pPr marL="3200400" algn="l" defTabSz="914400" rtl="0" eaLnBrk="1" latinLnBrk="0" hangingPunct="1">
                        <a:defRPr sz="1800" b="1" kern="1200">
                          <a:solidFill>
                            <a:schemeClr val="lt1"/>
                          </a:solidFill>
                          <a:latin typeface="Open Sans Light"/>
                        </a:defRPr>
                      </a:lvl8pPr>
                      <a:lvl9pPr marL="3657600" algn="l" defTabSz="914400" rtl="0" eaLnBrk="1" latinLnBrk="0" hangingPunct="1">
                        <a:defRPr sz="1800" b="1" kern="1200">
                          <a:solidFill>
                            <a:schemeClr val="lt1"/>
                          </a:solidFill>
                          <a:latin typeface="Open Sans Light"/>
                        </a:defRPr>
                      </a:lvl9pPr>
                    </a:lstStyle>
                    <a:p>
                      <a:pPr marL="0" marR="0" algn="l">
                        <a:spcBef>
                          <a:spcPts val="0"/>
                        </a:spcBef>
                        <a:spcAft>
                          <a:spcPts val="0"/>
                        </a:spcAft>
                      </a:pPr>
                      <a:r>
                        <a:rPr lang="en-US" sz="1400">
                          <a:effectLst/>
                        </a:rPr>
                        <a:t>4. Statistics-based AdaBoost </a:t>
                      </a:r>
                      <a:r>
                        <a:rPr lang="en-US" sz="1400" b="1" kern="1200" noProof="0">
                          <a:solidFill>
                            <a:schemeClr val="lt1"/>
                          </a:solidFill>
                          <a:effectLst/>
                        </a:rPr>
                        <a:t>– PQV</a:t>
                      </a:r>
                      <a:r>
                        <a:rPr lang="en-US" sz="1400" b="1" kern="1200" baseline="30000" noProof="0">
                          <a:solidFill>
                            <a:schemeClr val="lt1"/>
                          </a:solidFill>
                          <a:effectLst/>
                        </a:rPr>
                        <a:t>5</a:t>
                      </a:r>
                      <a:endParaRPr lang="en-US" sz="14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defTabSz="914400" rtl="0" eaLnBrk="1" latinLnBrk="0" hangingPunct="1">
                        <a:spcBef>
                          <a:spcPts val="0"/>
                        </a:spcBef>
                        <a:spcAft>
                          <a:spcPts val="0"/>
                        </a:spcAft>
                      </a:pPr>
                      <a:r>
                        <a:rPr lang="en-US" sz="1400" kern="1200">
                          <a:solidFill>
                            <a:schemeClr val="dk1"/>
                          </a:solidFill>
                          <a:effectLst/>
                          <a:latin typeface="Open Sans Light"/>
                          <a:ea typeface="+mn-ea"/>
                          <a:cs typeface="+mn-cs"/>
                        </a:rPr>
                        <a:t>Min, Max, Std of</a:t>
                      </a:r>
                    </a:p>
                    <a:p>
                      <a:pPr marL="0" marR="0" algn="ctr" defTabSz="914400" rtl="0" eaLnBrk="1" latinLnBrk="0" hangingPunct="1">
                        <a:spcBef>
                          <a:spcPts val="0"/>
                        </a:spcBef>
                        <a:spcAft>
                          <a:spcPts val="0"/>
                        </a:spcAft>
                      </a:pPr>
                      <a:r>
                        <a:rPr lang="en-US" sz="1400" kern="1200">
                          <a:solidFill>
                            <a:schemeClr val="dk1"/>
                          </a:solidFill>
                          <a:effectLst/>
                          <a:latin typeface="Open Sans Light"/>
                          <a:ea typeface="+mn-ea"/>
                          <a:cs typeface="+mn-cs"/>
                        </a:rPr>
                        <a:t>(P, Q, V)</a:t>
                      </a:r>
                    </a:p>
                  </a:txBody>
                  <a:tcPr marL="68580" marR="68580" marT="0" marB="0" anchor="ctr"/>
                </a:tc>
                <a:tc>
                  <a:txBody>
                    <a:bodyPr/>
                    <a:lstStyle>
                      <a:lvl1pPr marL="0" algn="l" defTabSz="914400" rtl="0" eaLnBrk="1" latinLnBrk="0" hangingPunct="1">
                        <a:defRPr sz="1800" kern="1200">
                          <a:solidFill>
                            <a:schemeClr val="dk1"/>
                          </a:solidFill>
                          <a:latin typeface="Open Sans Light"/>
                        </a:defRPr>
                      </a:lvl1pPr>
                      <a:lvl2pPr marL="457200" algn="l" defTabSz="914400" rtl="0" eaLnBrk="1" latinLnBrk="0" hangingPunct="1">
                        <a:defRPr sz="1800" kern="1200">
                          <a:solidFill>
                            <a:schemeClr val="dk1"/>
                          </a:solidFill>
                          <a:latin typeface="Open Sans Light"/>
                        </a:defRPr>
                      </a:lvl2pPr>
                      <a:lvl3pPr marL="914400" algn="l" defTabSz="914400" rtl="0" eaLnBrk="1" latinLnBrk="0" hangingPunct="1">
                        <a:defRPr sz="1800" kern="1200">
                          <a:solidFill>
                            <a:schemeClr val="dk1"/>
                          </a:solidFill>
                          <a:latin typeface="Open Sans Light"/>
                        </a:defRPr>
                      </a:lvl3pPr>
                      <a:lvl4pPr marL="1371600" algn="l" defTabSz="914400" rtl="0" eaLnBrk="1" latinLnBrk="0" hangingPunct="1">
                        <a:defRPr sz="1800" kern="1200">
                          <a:solidFill>
                            <a:schemeClr val="dk1"/>
                          </a:solidFill>
                          <a:latin typeface="Open Sans Light"/>
                        </a:defRPr>
                      </a:lvl4pPr>
                      <a:lvl5pPr marL="1828800" algn="l" defTabSz="914400" rtl="0" eaLnBrk="1" latinLnBrk="0" hangingPunct="1">
                        <a:defRPr sz="1800" kern="1200">
                          <a:solidFill>
                            <a:schemeClr val="dk1"/>
                          </a:solidFill>
                          <a:latin typeface="Open Sans Light"/>
                        </a:defRPr>
                      </a:lvl5pPr>
                      <a:lvl6pPr marL="2286000" algn="l" defTabSz="914400" rtl="0" eaLnBrk="1" latinLnBrk="0" hangingPunct="1">
                        <a:defRPr sz="1800" kern="1200">
                          <a:solidFill>
                            <a:schemeClr val="dk1"/>
                          </a:solidFill>
                          <a:latin typeface="Open Sans Light"/>
                        </a:defRPr>
                      </a:lvl6pPr>
                      <a:lvl7pPr marL="2743200" algn="l" defTabSz="914400" rtl="0" eaLnBrk="1" latinLnBrk="0" hangingPunct="1">
                        <a:defRPr sz="1800" kern="1200">
                          <a:solidFill>
                            <a:schemeClr val="dk1"/>
                          </a:solidFill>
                          <a:latin typeface="Open Sans Light"/>
                        </a:defRPr>
                      </a:lvl7pPr>
                      <a:lvl8pPr marL="3200400" algn="l" defTabSz="914400" rtl="0" eaLnBrk="1" latinLnBrk="0" hangingPunct="1">
                        <a:defRPr sz="1800" kern="1200">
                          <a:solidFill>
                            <a:schemeClr val="dk1"/>
                          </a:solidFill>
                          <a:latin typeface="Open Sans Light"/>
                        </a:defRPr>
                      </a:lvl8pPr>
                      <a:lvl9pPr marL="3657600" algn="l" defTabSz="914400" rtl="0" eaLnBrk="1" latinLnBrk="0" hangingPunct="1">
                        <a:defRPr sz="1800" kern="1200">
                          <a:solidFill>
                            <a:schemeClr val="dk1"/>
                          </a:solidFill>
                          <a:latin typeface="Open Sans Light"/>
                        </a:defRPr>
                      </a:lvl9pPr>
                    </a:lstStyle>
                    <a:p>
                      <a:pPr marL="0" marR="0" algn="ctr" defTabSz="914400" rtl="0" eaLnBrk="1" latinLnBrk="0" hangingPunct="1">
                        <a:spcBef>
                          <a:spcPts val="0"/>
                        </a:spcBef>
                        <a:spcAft>
                          <a:spcPts val="0"/>
                        </a:spcAft>
                      </a:pPr>
                      <a:r>
                        <a:rPr lang="en-US" sz="1400" kern="1200">
                          <a:solidFill>
                            <a:schemeClr val="dk1"/>
                          </a:solidFill>
                          <a:effectLst/>
                          <a:latin typeface="Open Sans Light"/>
                          <a:ea typeface="+mn-ea"/>
                          <a:cs typeface="+mn-cs"/>
                        </a:rPr>
                        <a:t>0.95</a:t>
                      </a:r>
                    </a:p>
                  </a:txBody>
                  <a:tcPr marL="68580" marR="68580" marT="0" marB="0" anchor="ctr"/>
                </a:tc>
                <a:tc>
                  <a:txBody>
                    <a:bodyPr/>
                    <a:lstStyle>
                      <a:lvl1pPr marL="0" algn="l" defTabSz="914400" rtl="0" eaLnBrk="1" latinLnBrk="0" hangingPunct="1">
                        <a:defRPr sz="1800" kern="1200">
                          <a:solidFill>
                            <a:schemeClr val="dk1"/>
                          </a:solidFill>
                          <a:latin typeface="Open Sans Light"/>
                        </a:defRPr>
                      </a:lvl1pPr>
                      <a:lvl2pPr marL="457200" algn="l" defTabSz="914400" rtl="0" eaLnBrk="1" latinLnBrk="0" hangingPunct="1">
                        <a:defRPr sz="1800" kern="1200">
                          <a:solidFill>
                            <a:schemeClr val="dk1"/>
                          </a:solidFill>
                          <a:latin typeface="Open Sans Light"/>
                        </a:defRPr>
                      </a:lvl2pPr>
                      <a:lvl3pPr marL="914400" algn="l" defTabSz="914400" rtl="0" eaLnBrk="1" latinLnBrk="0" hangingPunct="1">
                        <a:defRPr sz="1800" kern="1200">
                          <a:solidFill>
                            <a:schemeClr val="dk1"/>
                          </a:solidFill>
                          <a:latin typeface="Open Sans Light"/>
                        </a:defRPr>
                      </a:lvl3pPr>
                      <a:lvl4pPr marL="1371600" algn="l" defTabSz="914400" rtl="0" eaLnBrk="1" latinLnBrk="0" hangingPunct="1">
                        <a:defRPr sz="1800" kern="1200">
                          <a:solidFill>
                            <a:schemeClr val="dk1"/>
                          </a:solidFill>
                          <a:latin typeface="Open Sans Light"/>
                        </a:defRPr>
                      </a:lvl4pPr>
                      <a:lvl5pPr marL="1828800" algn="l" defTabSz="914400" rtl="0" eaLnBrk="1" latinLnBrk="0" hangingPunct="1">
                        <a:defRPr sz="1800" kern="1200">
                          <a:solidFill>
                            <a:schemeClr val="dk1"/>
                          </a:solidFill>
                          <a:latin typeface="Open Sans Light"/>
                        </a:defRPr>
                      </a:lvl5pPr>
                      <a:lvl6pPr marL="2286000" algn="l" defTabSz="914400" rtl="0" eaLnBrk="1" latinLnBrk="0" hangingPunct="1">
                        <a:defRPr sz="1800" kern="1200">
                          <a:solidFill>
                            <a:schemeClr val="dk1"/>
                          </a:solidFill>
                          <a:latin typeface="Open Sans Light"/>
                        </a:defRPr>
                      </a:lvl6pPr>
                      <a:lvl7pPr marL="2743200" algn="l" defTabSz="914400" rtl="0" eaLnBrk="1" latinLnBrk="0" hangingPunct="1">
                        <a:defRPr sz="1800" kern="1200">
                          <a:solidFill>
                            <a:schemeClr val="dk1"/>
                          </a:solidFill>
                          <a:latin typeface="Open Sans Light"/>
                        </a:defRPr>
                      </a:lvl7pPr>
                      <a:lvl8pPr marL="3200400" algn="l" defTabSz="914400" rtl="0" eaLnBrk="1" latinLnBrk="0" hangingPunct="1">
                        <a:defRPr sz="1800" kern="1200">
                          <a:solidFill>
                            <a:schemeClr val="dk1"/>
                          </a:solidFill>
                          <a:latin typeface="Open Sans Light"/>
                        </a:defRPr>
                      </a:lvl8pPr>
                      <a:lvl9pPr marL="3657600" algn="l" defTabSz="914400" rtl="0" eaLnBrk="1" latinLnBrk="0" hangingPunct="1">
                        <a:defRPr sz="1800" kern="1200">
                          <a:solidFill>
                            <a:schemeClr val="dk1"/>
                          </a:solidFill>
                          <a:latin typeface="Open Sans Light"/>
                        </a:defRPr>
                      </a:lvl9pPr>
                    </a:lstStyle>
                    <a:p>
                      <a:pPr marL="0" marR="0" algn="ctr" defTabSz="914400" rtl="0" eaLnBrk="1" latinLnBrk="0" hangingPunct="1">
                        <a:spcBef>
                          <a:spcPts val="0"/>
                        </a:spcBef>
                        <a:spcAft>
                          <a:spcPts val="0"/>
                        </a:spcAft>
                      </a:pPr>
                      <a:r>
                        <a:rPr lang="en-US" sz="1400" kern="1200">
                          <a:solidFill>
                            <a:schemeClr val="dk1"/>
                          </a:solidFill>
                          <a:effectLst/>
                          <a:latin typeface="Open Sans Light"/>
                          <a:ea typeface="+mn-ea"/>
                          <a:cs typeface="+mn-cs"/>
                        </a:rPr>
                        <a:t>14.35</a:t>
                      </a:r>
                    </a:p>
                  </a:txBody>
                  <a:tcPr marL="68580" marR="68580" marT="0" marB="0" anchor="ctr"/>
                </a:tc>
                <a:tc>
                  <a:txBody>
                    <a:bodyPr/>
                    <a:lstStyle/>
                    <a:p>
                      <a:pPr marL="0" marR="0" algn="r" defTabSz="914400" rtl="0" eaLnBrk="1" latinLnBrk="0" hangingPunct="1">
                        <a:spcBef>
                          <a:spcPts val="0"/>
                        </a:spcBef>
                        <a:spcAft>
                          <a:spcPts val="0"/>
                        </a:spcAft>
                      </a:pPr>
                      <a:r>
                        <a:rPr lang="en-US" sz="1400" kern="1200">
                          <a:solidFill>
                            <a:schemeClr val="dk1"/>
                          </a:solidFill>
                          <a:effectLst/>
                          <a:latin typeface="Open Sans Light"/>
                          <a:ea typeface="+mn-ea"/>
                          <a:cs typeface="+mn-cs"/>
                        </a:rPr>
                        <a:t>17.83%</a:t>
                      </a:r>
                    </a:p>
                  </a:txBody>
                  <a:tcPr marL="68580" marR="457200" marT="0" marB="0" anchor="ctr"/>
                </a:tc>
                <a:extLst>
                  <a:ext uri="{0D108BD9-81ED-4DB2-BD59-A6C34878D82A}">
                    <a16:rowId xmlns:a16="http://schemas.microsoft.com/office/drawing/2014/main" val="28761524"/>
                  </a:ext>
                </a:extLst>
              </a:tr>
              <a:tr h="485341">
                <a:tc>
                  <a:txBody>
                    <a:bodyPr/>
                    <a:lstStyle>
                      <a:lvl1pPr marL="0" algn="l" defTabSz="914400" rtl="0" eaLnBrk="1" latinLnBrk="0" hangingPunct="1">
                        <a:defRPr sz="1800" b="1" kern="1200">
                          <a:solidFill>
                            <a:schemeClr val="lt1"/>
                          </a:solidFill>
                          <a:latin typeface="Open Sans Light"/>
                        </a:defRPr>
                      </a:lvl1pPr>
                      <a:lvl2pPr marL="457200" algn="l" defTabSz="914400" rtl="0" eaLnBrk="1" latinLnBrk="0" hangingPunct="1">
                        <a:defRPr sz="1800" b="1" kern="1200">
                          <a:solidFill>
                            <a:schemeClr val="lt1"/>
                          </a:solidFill>
                          <a:latin typeface="Open Sans Light"/>
                        </a:defRPr>
                      </a:lvl2pPr>
                      <a:lvl3pPr marL="914400" algn="l" defTabSz="914400" rtl="0" eaLnBrk="1" latinLnBrk="0" hangingPunct="1">
                        <a:defRPr sz="1800" b="1" kern="1200">
                          <a:solidFill>
                            <a:schemeClr val="lt1"/>
                          </a:solidFill>
                          <a:latin typeface="Open Sans Light"/>
                        </a:defRPr>
                      </a:lvl3pPr>
                      <a:lvl4pPr marL="1371600" algn="l" defTabSz="914400" rtl="0" eaLnBrk="1" latinLnBrk="0" hangingPunct="1">
                        <a:defRPr sz="1800" b="1" kern="1200">
                          <a:solidFill>
                            <a:schemeClr val="lt1"/>
                          </a:solidFill>
                          <a:latin typeface="Open Sans Light"/>
                        </a:defRPr>
                      </a:lvl4pPr>
                      <a:lvl5pPr marL="1828800" algn="l" defTabSz="914400" rtl="0" eaLnBrk="1" latinLnBrk="0" hangingPunct="1">
                        <a:defRPr sz="1800" b="1" kern="1200">
                          <a:solidFill>
                            <a:schemeClr val="lt1"/>
                          </a:solidFill>
                          <a:latin typeface="Open Sans Light"/>
                        </a:defRPr>
                      </a:lvl5pPr>
                      <a:lvl6pPr marL="2286000" algn="l" defTabSz="914400" rtl="0" eaLnBrk="1" latinLnBrk="0" hangingPunct="1">
                        <a:defRPr sz="1800" b="1" kern="1200">
                          <a:solidFill>
                            <a:schemeClr val="lt1"/>
                          </a:solidFill>
                          <a:latin typeface="Open Sans Light"/>
                        </a:defRPr>
                      </a:lvl6pPr>
                      <a:lvl7pPr marL="2743200" algn="l" defTabSz="914400" rtl="0" eaLnBrk="1" latinLnBrk="0" hangingPunct="1">
                        <a:defRPr sz="1800" b="1" kern="1200">
                          <a:solidFill>
                            <a:schemeClr val="lt1"/>
                          </a:solidFill>
                          <a:latin typeface="Open Sans Light"/>
                        </a:defRPr>
                      </a:lvl7pPr>
                      <a:lvl8pPr marL="3200400" algn="l" defTabSz="914400" rtl="0" eaLnBrk="1" latinLnBrk="0" hangingPunct="1">
                        <a:defRPr sz="1800" b="1" kern="1200">
                          <a:solidFill>
                            <a:schemeClr val="lt1"/>
                          </a:solidFill>
                          <a:latin typeface="Open Sans Light"/>
                        </a:defRPr>
                      </a:lvl8pPr>
                      <a:lvl9pPr marL="3657600" algn="l" defTabSz="914400" rtl="0" eaLnBrk="1" latinLnBrk="0" hangingPunct="1">
                        <a:defRPr sz="1800" b="1" kern="1200">
                          <a:solidFill>
                            <a:schemeClr val="lt1"/>
                          </a:solidFill>
                          <a:latin typeface="Open Sans Light"/>
                        </a:defRPr>
                      </a:lvl9pPr>
                    </a:lstStyle>
                    <a:p>
                      <a:pPr marL="0" marR="0" algn="l">
                        <a:spcBef>
                          <a:spcPts val="0"/>
                        </a:spcBef>
                        <a:spcAft>
                          <a:spcPts val="0"/>
                        </a:spcAft>
                      </a:pPr>
                      <a:r>
                        <a:rPr lang="en-US" sz="1400">
                          <a:effectLst/>
                        </a:rPr>
                        <a:t>5. DNN-based</a:t>
                      </a:r>
                      <a:r>
                        <a:rPr lang="en-US" sz="1400" baseline="30000">
                          <a:effectLst/>
                        </a:rPr>
                        <a:t>4</a:t>
                      </a:r>
                      <a:endParaRPr lang="en-US" sz="10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defTabSz="914400" rtl="0" eaLnBrk="1" latinLnBrk="0" hangingPunct="1">
                        <a:spcBef>
                          <a:spcPts val="0"/>
                        </a:spcBef>
                        <a:spcAft>
                          <a:spcPts val="0"/>
                        </a:spcAft>
                      </a:pPr>
                      <a:r>
                        <a:rPr lang="en-US" sz="1400" kern="1200">
                          <a:solidFill>
                            <a:schemeClr val="dk1"/>
                          </a:solidFill>
                          <a:effectLst/>
                          <a:latin typeface="Open Sans Light"/>
                          <a:ea typeface="+mn-ea"/>
                          <a:cs typeface="+mn-cs"/>
                        </a:rPr>
                        <a:t>Time-series</a:t>
                      </a:r>
                    </a:p>
                    <a:p>
                      <a:pPr marL="0" marR="0" algn="ctr" defTabSz="914400" rtl="0" eaLnBrk="1" latinLnBrk="0" hangingPunct="1">
                        <a:spcBef>
                          <a:spcPts val="0"/>
                        </a:spcBef>
                        <a:spcAft>
                          <a:spcPts val="0"/>
                        </a:spcAft>
                      </a:pPr>
                      <a:r>
                        <a:rPr lang="en-US" sz="1400" kern="1200">
                          <a:solidFill>
                            <a:schemeClr val="dk1"/>
                          </a:solidFill>
                          <a:effectLst/>
                          <a:latin typeface="Open Sans Light"/>
                          <a:ea typeface="+mn-ea"/>
                          <a:cs typeface="+mn-cs"/>
                        </a:rPr>
                        <a:t>(P, Q, V)</a:t>
                      </a:r>
                    </a:p>
                  </a:txBody>
                  <a:tcPr marL="68580" marR="68580" marT="0" marB="0" anchor="ctr"/>
                </a:tc>
                <a:tc>
                  <a:txBody>
                    <a:bodyPr/>
                    <a:lstStyle>
                      <a:lvl1pPr marL="0" algn="l" defTabSz="914400" rtl="0" eaLnBrk="1" latinLnBrk="0" hangingPunct="1">
                        <a:defRPr sz="1800" kern="1200">
                          <a:solidFill>
                            <a:schemeClr val="dk1"/>
                          </a:solidFill>
                          <a:latin typeface="Open Sans Light"/>
                        </a:defRPr>
                      </a:lvl1pPr>
                      <a:lvl2pPr marL="457200" algn="l" defTabSz="914400" rtl="0" eaLnBrk="1" latinLnBrk="0" hangingPunct="1">
                        <a:defRPr sz="1800" kern="1200">
                          <a:solidFill>
                            <a:schemeClr val="dk1"/>
                          </a:solidFill>
                          <a:latin typeface="Open Sans Light"/>
                        </a:defRPr>
                      </a:lvl2pPr>
                      <a:lvl3pPr marL="914400" algn="l" defTabSz="914400" rtl="0" eaLnBrk="1" latinLnBrk="0" hangingPunct="1">
                        <a:defRPr sz="1800" kern="1200">
                          <a:solidFill>
                            <a:schemeClr val="dk1"/>
                          </a:solidFill>
                          <a:latin typeface="Open Sans Light"/>
                        </a:defRPr>
                      </a:lvl3pPr>
                      <a:lvl4pPr marL="1371600" algn="l" defTabSz="914400" rtl="0" eaLnBrk="1" latinLnBrk="0" hangingPunct="1">
                        <a:defRPr sz="1800" kern="1200">
                          <a:solidFill>
                            <a:schemeClr val="dk1"/>
                          </a:solidFill>
                          <a:latin typeface="Open Sans Light"/>
                        </a:defRPr>
                      </a:lvl4pPr>
                      <a:lvl5pPr marL="1828800" algn="l" defTabSz="914400" rtl="0" eaLnBrk="1" latinLnBrk="0" hangingPunct="1">
                        <a:defRPr sz="1800" kern="1200">
                          <a:solidFill>
                            <a:schemeClr val="dk1"/>
                          </a:solidFill>
                          <a:latin typeface="Open Sans Light"/>
                        </a:defRPr>
                      </a:lvl5pPr>
                      <a:lvl6pPr marL="2286000" algn="l" defTabSz="914400" rtl="0" eaLnBrk="1" latinLnBrk="0" hangingPunct="1">
                        <a:defRPr sz="1800" kern="1200">
                          <a:solidFill>
                            <a:schemeClr val="dk1"/>
                          </a:solidFill>
                          <a:latin typeface="Open Sans Light"/>
                        </a:defRPr>
                      </a:lvl6pPr>
                      <a:lvl7pPr marL="2743200" algn="l" defTabSz="914400" rtl="0" eaLnBrk="1" latinLnBrk="0" hangingPunct="1">
                        <a:defRPr sz="1800" kern="1200">
                          <a:solidFill>
                            <a:schemeClr val="dk1"/>
                          </a:solidFill>
                          <a:latin typeface="Open Sans Light"/>
                        </a:defRPr>
                      </a:lvl7pPr>
                      <a:lvl8pPr marL="3200400" algn="l" defTabSz="914400" rtl="0" eaLnBrk="1" latinLnBrk="0" hangingPunct="1">
                        <a:defRPr sz="1800" kern="1200">
                          <a:solidFill>
                            <a:schemeClr val="dk1"/>
                          </a:solidFill>
                          <a:latin typeface="Open Sans Light"/>
                        </a:defRPr>
                      </a:lvl8pPr>
                      <a:lvl9pPr marL="3657600" algn="l" defTabSz="914400" rtl="0" eaLnBrk="1" latinLnBrk="0" hangingPunct="1">
                        <a:defRPr sz="1800" kern="1200">
                          <a:solidFill>
                            <a:schemeClr val="dk1"/>
                          </a:solidFill>
                          <a:latin typeface="Open Sans Light"/>
                        </a:defRPr>
                      </a:lvl9pPr>
                    </a:lstStyle>
                    <a:p>
                      <a:pPr marL="0" marR="0" algn="ctr" defTabSz="914400" rtl="0" eaLnBrk="1" latinLnBrk="0" hangingPunct="1">
                        <a:spcBef>
                          <a:spcPts val="0"/>
                        </a:spcBef>
                        <a:spcAft>
                          <a:spcPts val="0"/>
                        </a:spcAft>
                      </a:pPr>
                      <a:r>
                        <a:rPr lang="en-US" sz="1400" kern="1200">
                          <a:solidFill>
                            <a:schemeClr val="dk1"/>
                          </a:solidFill>
                          <a:effectLst/>
                          <a:latin typeface="Open Sans Light"/>
                          <a:ea typeface="+mn-ea"/>
                          <a:cs typeface="+mn-cs"/>
                        </a:rPr>
                        <a:t>0.78</a:t>
                      </a:r>
                    </a:p>
                  </a:txBody>
                  <a:tcPr marL="68580" marR="68580" marT="0" marB="0" anchor="ctr"/>
                </a:tc>
                <a:tc>
                  <a:txBody>
                    <a:bodyPr/>
                    <a:lstStyle>
                      <a:lvl1pPr marL="0" algn="l" defTabSz="914400" rtl="0" eaLnBrk="1" latinLnBrk="0" hangingPunct="1">
                        <a:defRPr sz="1800" kern="1200">
                          <a:solidFill>
                            <a:schemeClr val="dk1"/>
                          </a:solidFill>
                          <a:latin typeface="Open Sans Light"/>
                        </a:defRPr>
                      </a:lvl1pPr>
                      <a:lvl2pPr marL="457200" algn="l" defTabSz="914400" rtl="0" eaLnBrk="1" latinLnBrk="0" hangingPunct="1">
                        <a:defRPr sz="1800" kern="1200">
                          <a:solidFill>
                            <a:schemeClr val="dk1"/>
                          </a:solidFill>
                          <a:latin typeface="Open Sans Light"/>
                        </a:defRPr>
                      </a:lvl2pPr>
                      <a:lvl3pPr marL="914400" algn="l" defTabSz="914400" rtl="0" eaLnBrk="1" latinLnBrk="0" hangingPunct="1">
                        <a:defRPr sz="1800" kern="1200">
                          <a:solidFill>
                            <a:schemeClr val="dk1"/>
                          </a:solidFill>
                          <a:latin typeface="Open Sans Light"/>
                        </a:defRPr>
                      </a:lvl3pPr>
                      <a:lvl4pPr marL="1371600" algn="l" defTabSz="914400" rtl="0" eaLnBrk="1" latinLnBrk="0" hangingPunct="1">
                        <a:defRPr sz="1800" kern="1200">
                          <a:solidFill>
                            <a:schemeClr val="dk1"/>
                          </a:solidFill>
                          <a:latin typeface="Open Sans Light"/>
                        </a:defRPr>
                      </a:lvl4pPr>
                      <a:lvl5pPr marL="1828800" algn="l" defTabSz="914400" rtl="0" eaLnBrk="1" latinLnBrk="0" hangingPunct="1">
                        <a:defRPr sz="1800" kern="1200">
                          <a:solidFill>
                            <a:schemeClr val="dk1"/>
                          </a:solidFill>
                          <a:latin typeface="Open Sans Light"/>
                        </a:defRPr>
                      </a:lvl5pPr>
                      <a:lvl6pPr marL="2286000" algn="l" defTabSz="914400" rtl="0" eaLnBrk="1" latinLnBrk="0" hangingPunct="1">
                        <a:defRPr sz="1800" kern="1200">
                          <a:solidFill>
                            <a:schemeClr val="dk1"/>
                          </a:solidFill>
                          <a:latin typeface="Open Sans Light"/>
                        </a:defRPr>
                      </a:lvl6pPr>
                      <a:lvl7pPr marL="2743200" algn="l" defTabSz="914400" rtl="0" eaLnBrk="1" latinLnBrk="0" hangingPunct="1">
                        <a:defRPr sz="1800" kern="1200">
                          <a:solidFill>
                            <a:schemeClr val="dk1"/>
                          </a:solidFill>
                          <a:latin typeface="Open Sans Light"/>
                        </a:defRPr>
                      </a:lvl7pPr>
                      <a:lvl8pPr marL="3200400" algn="l" defTabSz="914400" rtl="0" eaLnBrk="1" latinLnBrk="0" hangingPunct="1">
                        <a:defRPr sz="1800" kern="1200">
                          <a:solidFill>
                            <a:schemeClr val="dk1"/>
                          </a:solidFill>
                          <a:latin typeface="Open Sans Light"/>
                        </a:defRPr>
                      </a:lvl8pPr>
                      <a:lvl9pPr marL="3657600" algn="l" defTabSz="914400" rtl="0" eaLnBrk="1" latinLnBrk="0" hangingPunct="1">
                        <a:defRPr sz="1800" kern="1200">
                          <a:solidFill>
                            <a:schemeClr val="dk1"/>
                          </a:solidFill>
                          <a:latin typeface="Open Sans Light"/>
                        </a:defRPr>
                      </a:lvl9pPr>
                    </a:lstStyle>
                    <a:p>
                      <a:pPr marL="0" marR="0" algn="ctr" defTabSz="914400" rtl="0" eaLnBrk="1" latinLnBrk="0" hangingPunct="1">
                        <a:spcBef>
                          <a:spcPts val="0"/>
                        </a:spcBef>
                        <a:spcAft>
                          <a:spcPts val="0"/>
                        </a:spcAft>
                      </a:pPr>
                      <a:r>
                        <a:rPr lang="en-US" sz="1400" kern="1200">
                          <a:solidFill>
                            <a:schemeClr val="dk1"/>
                          </a:solidFill>
                          <a:effectLst/>
                          <a:latin typeface="Open Sans Light"/>
                          <a:ea typeface="+mn-ea"/>
                          <a:cs typeface="+mn-cs"/>
                        </a:rPr>
                        <a:t>2.49</a:t>
                      </a:r>
                    </a:p>
                  </a:txBody>
                  <a:tcPr marL="68580" marR="68580" marT="0" marB="0" anchor="ctr"/>
                </a:tc>
                <a:tc>
                  <a:txBody>
                    <a:bodyPr/>
                    <a:lstStyle/>
                    <a:p>
                      <a:pPr marL="0" marR="0" algn="r" defTabSz="914400" rtl="0" eaLnBrk="1" latinLnBrk="0" hangingPunct="1">
                        <a:spcBef>
                          <a:spcPts val="0"/>
                        </a:spcBef>
                        <a:spcAft>
                          <a:spcPts val="0"/>
                        </a:spcAft>
                      </a:pPr>
                      <a:r>
                        <a:rPr lang="en-US" sz="1400" kern="1200">
                          <a:solidFill>
                            <a:schemeClr val="dk1"/>
                          </a:solidFill>
                          <a:effectLst/>
                          <a:latin typeface="Open Sans Light"/>
                          <a:ea typeface="+mn-ea"/>
                          <a:cs typeface="+mn-cs"/>
                        </a:rPr>
                        <a:t>30.40%</a:t>
                      </a:r>
                    </a:p>
                  </a:txBody>
                  <a:tcPr marL="68580" marR="457200" marT="0" marB="0" anchor="ctr"/>
                </a:tc>
                <a:extLst>
                  <a:ext uri="{0D108BD9-81ED-4DB2-BD59-A6C34878D82A}">
                    <a16:rowId xmlns:a16="http://schemas.microsoft.com/office/drawing/2014/main" val="4042101676"/>
                  </a:ext>
                </a:extLst>
              </a:tr>
              <a:tr h="485341">
                <a:tc>
                  <a:txBody>
                    <a:bodyPr/>
                    <a:lstStyle>
                      <a:lvl1pPr marL="0" algn="l" defTabSz="914400" rtl="0" eaLnBrk="1" latinLnBrk="0" hangingPunct="1">
                        <a:defRPr sz="1800" b="1" kern="1200">
                          <a:solidFill>
                            <a:schemeClr val="lt1"/>
                          </a:solidFill>
                          <a:latin typeface="Open Sans Light"/>
                        </a:defRPr>
                      </a:lvl1pPr>
                      <a:lvl2pPr marL="457200" algn="l" defTabSz="914400" rtl="0" eaLnBrk="1" latinLnBrk="0" hangingPunct="1">
                        <a:defRPr sz="1800" b="1" kern="1200">
                          <a:solidFill>
                            <a:schemeClr val="lt1"/>
                          </a:solidFill>
                          <a:latin typeface="Open Sans Light"/>
                        </a:defRPr>
                      </a:lvl2pPr>
                      <a:lvl3pPr marL="914400" algn="l" defTabSz="914400" rtl="0" eaLnBrk="1" latinLnBrk="0" hangingPunct="1">
                        <a:defRPr sz="1800" b="1" kern="1200">
                          <a:solidFill>
                            <a:schemeClr val="lt1"/>
                          </a:solidFill>
                          <a:latin typeface="Open Sans Light"/>
                        </a:defRPr>
                      </a:lvl3pPr>
                      <a:lvl4pPr marL="1371600" algn="l" defTabSz="914400" rtl="0" eaLnBrk="1" latinLnBrk="0" hangingPunct="1">
                        <a:defRPr sz="1800" b="1" kern="1200">
                          <a:solidFill>
                            <a:schemeClr val="lt1"/>
                          </a:solidFill>
                          <a:latin typeface="Open Sans Light"/>
                        </a:defRPr>
                      </a:lvl4pPr>
                      <a:lvl5pPr marL="1828800" algn="l" defTabSz="914400" rtl="0" eaLnBrk="1" latinLnBrk="0" hangingPunct="1">
                        <a:defRPr sz="1800" b="1" kern="1200">
                          <a:solidFill>
                            <a:schemeClr val="lt1"/>
                          </a:solidFill>
                          <a:latin typeface="Open Sans Light"/>
                        </a:defRPr>
                      </a:lvl5pPr>
                      <a:lvl6pPr marL="2286000" algn="l" defTabSz="914400" rtl="0" eaLnBrk="1" latinLnBrk="0" hangingPunct="1">
                        <a:defRPr sz="1800" b="1" kern="1200">
                          <a:solidFill>
                            <a:schemeClr val="lt1"/>
                          </a:solidFill>
                          <a:latin typeface="Open Sans Light"/>
                        </a:defRPr>
                      </a:lvl6pPr>
                      <a:lvl7pPr marL="2743200" algn="l" defTabSz="914400" rtl="0" eaLnBrk="1" latinLnBrk="0" hangingPunct="1">
                        <a:defRPr sz="1800" b="1" kern="1200">
                          <a:solidFill>
                            <a:schemeClr val="lt1"/>
                          </a:solidFill>
                          <a:latin typeface="Open Sans Light"/>
                        </a:defRPr>
                      </a:lvl7pPr>
                      <a:lvl8pPr marL="3200400" algn="l" defTabSz="914400" rtl="0" eaLnBrk="1" latinLnBrk="0" hangingPunct="1">
                        <a:defRPr sz="1800" b="1" kern="1200">
                          <a:solidFill>
                            <a:schemeClr val="lt1"/>
                          </a:solidFill>
                          <a:latin typeface="Open Sans Light"/>
                        </a:defRPr>
                      </a:lvl8pPr>
                      <a:lvl9pPr marL="3657600" algn="l" defTabSz="914400" rtl="0" eaLnBrk="1" latinLnBrk="0" hangingPunct="1">
                        <a:defRPr sz="1800" b="1" kern="1200">
                          <a:solidFill>
                            <a:schemeClr val="lt1"/>
                          </a:solidFill>
                          <a:latin typeface="Open Sans Light"/>
                        </a:defRPr>
                      </a:lvl9pPr>
                    </a:lstStyle>
                    <a:p>
                      <a:pPr marL="0" marR="0" algn="l">
                        <a:spcBef>
                          <a:spcPts val="0"/>
                        </a:spcBef>
                        <a:spcAft>
                          <a:spcPts val="0"/>
                        </a:spcAft>
                      </a:pPr>
                      <a:r>
                        <a:rPr lang="en-US" sz="1400" b="1">
                          <a:effectLst/>
                          <a:latin typeface="Open Sans SemiBold" panose="020B0706030804020204" pitchFamily="34" charset="0"/>
                          <a:ea typeface="Open Sans SemiBold" panose="020B0706030804020204" pitchFamily="34" charset="0"/>
                          <a:cs typeface="Open Sans SemiBold" panose="020B0706030804020204" pitchFamily="34" charset="0"/>
                        </a:rPr>
                        <a:t>6. Regression-based</a:t>
                      </a:r>
                      <a:r>
                        <a:rPr lang="en-US" sz="1400" b="1" baseline="30000">
                          <a:effectLst/>
                          <a:latin typeface="Open Sans SemiBold" panose="020B0706030804020204" pitchFamily="34" charset="0"/>
                          <a:ea typeface="Open Sans SemiBold" panose="020B0706030804020204" pitchFamily="34" charset="0"/>
                          <a:cs typeface="Open Sans SemiBold" panose="020B0706030804020204" pitchFamily="34" charset="0"/>
                        </a:rPr>
                        <a:t>2</a:t>
                      </a:r>
                      <a:endParaRPr lang="en-US" sz="1000" b="1">
                        <a:effectLst/>
                        <a:latin typeface="Open Sans SemiBold" panose="020B0706030804020204" pitchFamily="34" charset="0"/>
                        <a:ea typeface="Open Sans SemiBold" panose="020B0706030804020204" pitchFamily="34" charset="0"/>
                        <a:cs typeface="Open Sans SemiBold" panose="020B0706030804020204" pitchFamily="34" charset="0"/>
                      </a:endParaRPr>
                    </a:p>
                  </a:txBody>
                  <a:tcPr marL="68580" marR="68580" marT="0" marB="0" anchor="ctr"/>
                </a:tc>
                <a:tc>
                  <a:txBody>
                    <a:bodyPr/>
                    <a:lstStyle/>
                    <a:p>
                      <a:pPr marL="0" marR="0" algn="ctr" defTabSz="914400" rtl="0" eaLnBrk="1" latinLnBrk="0" hangingPunct="1">
                        <a:spcBef>
                          <a:spcPts val="0"/>
                        </a:spcBef>
                        <a:spcAft>
                          <a:spcPts val="0"/>
                        </a:spcAft>
                      </a:pPr>
                      <a:r>
                        <a:rPr lang="en-US" sz="1400" b="1" kern="1200">
                          <a:solidFill>
                            <a:schemeClr val="dk1"/>
                          </a:solidFill>
                          <a:effectLst/>
                          <a:latin typeface="Open Sans SemiBold" panose="020B0706030804020204" pitchFamily="34" charset="0"/>
                          <a:ea typeface="Open Sans SemiBold" panose="020B0706030804020204" pitchFamily="34" charset="0"/>
                          <a:cs typeface="Open Sans SemiBold" panose="020B0706030804020204" pitchFamily="34" charset="0"/>
                        </a:rPr>
                        <a:t>Time-series</a:t>
                      </a:r>
                    </a:p>
                    <a:p>
                      <a:pPr marL="0" marR="0" algn="ctr" defTabSz="914400" rtl="0" eaLnBrk="1" latinLnBrk="0" hangingPunct="1">
                        <a:spcBef>
                          <a:spcPts val="0"/>
                        </a:spcBef>
                        <a:spcAft>
                          <a:spcPts val="0"/>
                        </a:spcAft>
                      </a:pPr>
                      <a:r>
                        <a:rPr lang="en-US" sz="1400" b="1" kern="1200">
                          <a:solidFill>
                            <a:schemeClr val="dk1"/>
                          </a:solidFill>
                          <a:effectLst/>
                          <a:latin typeface="Open Sans SemiBold" panose="020B0706030804020204" pitchFamily="34" charset="0"/>
                          <a:ea typeface="Open Sans SemiBold" panose="020B0706030804020204" pitchFamily="34" charset="0"/>
                          <a:cs typeface="Open Sans SemiBold" panose="020B0706030804020204" pitchFamily="34" charset="0"/>
                        </a:rPr>
                        <a:t>(P, Q, V)</a:t>
                      </a:r>
                    </a:p>
                  </a:txBody>
                  <a:tcPr marL="68580" marR="68580" marT="0" marB="0" anchor="ctr"/>
                </a:tc>
                <a:tc>
                  <a:txBody>
                    <a:bodyPr/>
                    <a:lstStyle>
                      <a:lvl1pPr marL="0" algn="l" defTabSz="914400" rtl="0" eaLnBrk="1" latinLnBrk="0" hangingPunct="1">
                        <a:defRPr sz="1800" kern="1200">
                          <a:solidFill>
                            <a:schemeClr val="dk1"/>
                          </a:solidFill>
                          <a:latin typeface="Open Sans Light"/>
                        </a:defRPr>
                      </a:lvl1pPr>
                      <a:lvl2pPr marL="457200" algn="l" defTabSz="914400" rtl="0" eaLnBrk="1" latinLnBrk="0" hangingPunct="1">
                        <a:defRPr sz="1800" kern="1200">
                          <a:solidFill>
                            <a:schemeClr val="dk1"/>
                          </a:solidFill>
                          <a:latin typeface="Open Sans Light"/>
                        </a:defRPr>
                      </a:lvl2pPr>
                      <a:lvl3pPr marL="914400" algn="l" defTabSz="914400" rtl="0" eaLnBrk="1" latinLnBrk="0" hangingPunct="1">
                        <a:defRPr sz="1800" kern="1200">
                          <a:solidFill>
                            <a:schemeClr val="dk1"/>
                          </a:solidFill>
                          <a:latin typeface="Open Sans Light"/>
                        </a:defRPr>
                      </a:lvl3pPr>
                      <a:lvl4pPr marL="1371600" algn="l" defTabSz="914400" rtl="0" eaLnBrk="1" latinLnBrk="0" hangingPunct="1">
                        <a:defRPr sz="1800" kern="1200">
                          <a:solidFill>
                            <a:schemeClr val="dk1"/>
                          </a:solidFill>
                          <a:latin typeface="Open Sans Light"/>
                        </a:defRPr>
                      </a:lvl4pPr>
                      <a:lvl5pPr marL="1828800" algn="l" defTabSz="914400" rtl="0" eaLnBrk="1" latinLnBrk="0" hangingPunct="1">
                        <a:defRPr sz="1800" kern="1200">
                          <a:solidFill>
                            <a:schemeClr val="dk1"/>
                          </a:solidFill>
                          <a:latin typeface="Open Sans Light"/>
                        </a:defRPr>
                      </a:lvl5pPr>
                      <a:lvl6pPr marL="2286000" algn="l" defTabSz="914400" rtl="0" eaLnBrk="1" latinLnBrk="0" hangingPunct="1">
                        <a:defRPr sz="1800" kern="1200">
                          <a:solidFill>
                            <a:schemeClr val="dk1"/>
                          </a:solidFill>
                          <a:latin typeface="Open Sans Light"/>
                        </a:defRPr>
                      </a:lvl6pPr>
                      <a:lvl7pPr marL="2743200" algn="l" defTabSz="914400" rtl="0" eaLnBrk="1" latinLnBrk="0" hangingPunct="1">
                        <a:defRPr sz="1800" kern="1200">
                          <a:solidFill>
                            <a:schemeClr val="dk1"/>
                          </a:solidFill>
                          <a:latin typeface="Open Sans Light"/>
                        </a:defRPr>
                      </a:lvl7pPr>
                      <a:lvl8pPr marL="3200400" algn="l" defTabSz="914400" rtl="0" eaLnBrk="1" latinLnBrk="0" hangingPunct="1">
                        <a:defRPr sz="1800" kern="1200">
                          <a:solidFill>
                            <a:schemeClr val="dk1"/>
                          </a:solidFill>
                          <a:latin typeface="Open Sans Light"/>
                        </a:defRPr>
                      </a:lvl8pPr>
                      <a:lvl9pPr marL="3657600" algn="l" defTabSz="914400" rtl="0" eaLnBrk="1" latinLnBrk="0" hangingPunct="1">
                        <a:defRPr sz="1800" kern="1200">
                          <a:solidFill>
                            <a:schemeClr val="dk1"/>
                          </a:solidFill>
                          <a:latin typeface="Open Sans Light"/>
                        </a:defRPr>
                      </a:lvl9pPr>
                    </a:lstStyle>
                    <a:p>
                      <a:pPr marL="0" marR="0" algn="ctr" defTabSz="914400" rtl="0" eaLnBrk="1" latinLnBrk="0" hangingPunct="1">
                        <a:spcBef>
                          <a:spcPts val="0"/>
                        </a:spcBef>
                        <a:spcAft>
                          <a:spcPts val="0"/>
                        </a:spcAft>
                      </a:pPr>
                      <a:r>
                        <a:rPr lang="en-US" sz="1400" b="1" kern="1200">
                          <a:solidFill>
                            <a:schemeClr val="dk1"/>
                          </a:solidFill>
                          <a:effectLst/>
                          <a:latin typeface="Open Sans SemiBold" panose="020B0706030804020204" pitchFamily="34" charset="0"/>
                          <a:ea typeface="Open Sans SemiBold" panose="020B0706030804020204" pitchFamily="34" charset="0"/>
                          <a:cs typeface="Open Sans SemiBold" panose="020B0706030804020204" pitchFamily="34" charset="0"/>
                        </a:rPr>
                        <a:t>0.26</a:t>
                      </a:r>
                    </a:p>
                  </a:txBody>
                  <a:tcPr marL="68580" marR="68580" marT="0" marB="0" anchor="ctr"/>
                </a:tc>
                <a:tc>
                  <a:txBody>
                    <a:bodyPr/>
                    <a:lstStyle>
                      <a:lvl1pPr marL="0" algn="l" defTabSz="914400" rtl="0" eaLnBrk="1" latinLnBrk="0" hangingPunct="1">
                        <a:defRPr sz="1800" kern="1200">
                          <a:solidFill>
                            <a:schemeClr val="dk1"/>
                          </a:solidFill>
                          <a:latin typeface="Open Sans Light"/>
                        </a:defRPr>
                      </a:lvl1pPr>
                      <a:lvl2pPr marL="457200" algn="l" defTabSz="914400" rtl="0" eaLnBrk="1" latinLnBrk="0" hangingPunct="1">
                        <a:defRPr sz="1800" kern="1200">
                          <a:solidFill>
                            <a:schemeClr val="dk1"/>
                          </a:solidFill>
                          <a:latin typeface="Open Sans Light"/>
                        </a:defRPr>
                      </a:lvl2pPr>
                      <a:lvl3pPr marL="914400" algn="l" defTabSz="914400" rtl="0" eaLnBrk="1" latinLnBrk="0" hangingPunct="1">
                        <a:defRPr sz="1800" kern="1200">
                          <a:solidFill>
                            <a:schemeClr val="dk1"/>
                          </a:solidFill>
                          <a:latin typeface="Open Sans Light"/>
                        </a:defRPr>
                      </a:lvl3pPr>
                      <a:lvl4pPr marL="1371600" algn="l" defTabSz="914400" rtl="0" eaLnBrk="1" latinLnBrk="0" hangingPunct="1">
                        <a:defRPr sz="1800" kern="1200">
                          <a:solidFill>
                            <a:schemeClr val="dk1"/>
                          </a:solidFill>
                          <a:latin typeface="Open Sans Light"/>
                        </a:defRPr>
                      </a:lvl4pPr>
                      <a:lvl5pPr marL="1828800" algn="l" defTabSz="914400" rtl="0" eaLnBrk="1" latinLnBrk="0" hangingPunct="1">
                        <a:defRPr sz="1800" kern="1200">
                          <a:solidFill>
                            <a:schemeClr val="dk1"/>
                          </a:solidFill>
                          <a:latin typeface="Open Sans Light"/>
                        </a:defRPr>
                      </a:lvl5pPr>
                      <a:lvl6pPr marL="2286000" algn="l" defTabSz="914400" rtl="0" eaLnBrk="1" latinLnBrk="0" hangingPunct="1">
                        <a:defRPr sz="1800" kern="1200">
                          <a:solidFill>
                            <a:schemeClr val="dk1"/>
                          </a:solidFill>
                          <a:latin typeface="Open Sans Light"/>
                        </a:defRPr>
                      </a:lvl6pPr>
                      <a:lvl7pPr marL="2743200" algn="l" defTabSz="914400" rtl="0" eaLnBrk="1" latinLnBrk="0" hangingPunct="1">
                        <a:defRPr sz="1800" kern="1200">
                          <a:solidFill>
                            <a:schemeClr val="dk1"/>
                          </a:solidFill>
                          <a:latin typeface="Open Sans Light"/>
                        </a:defRPr>
                      </a:lvl7pPr>
                      <a:lvl8pPr marL="3200400" algn="l" defTabSz="914400" rtl="0" eaLnBrk="1" latinLnBrk="0" hangingPunct="1">
                        <a:defRPr sz="1800" kern="1200">
                          <a:solidFill>
                            <a:schemeClr val="dk1"/>
                          </a:solidFill>
                          <a:latin typeface="Open Sans Light"/>
                        </a:defRPr>
                      </a:lvl8pPr>
                      <a:lvl9pPr marL="3657600" algn="l" defTabSz="914400" rtl="0" eaLnBrk="1" latinLnBrk="0" hangingPunct="1">
                        <a:defRPr sz="1800" kern="1200">
                          <a:solidFill>
                            <a:schemeClr val="dk1"/>
                          </a:solidFill>
                          <a:latin typeface="Open Sans Light"/>
                        </a:defRPr>
                      </a:lvl9pPr>
                    </a:lstStyle>
                    <a:p>
                      <a:pPr marL="0" marR="0" algn="ctr" defTabSz="914400" rtl="0" eaLnBrk="1" latinLnBrk="0" hangingPunct="1">
                        <a:spcBef>
                          <a:spcPts val="0"/>
                        </a:spcBef>
                        <a:spcAft>
                          <a:spcPts val="0"/>
                        </a:spcAft>
                      </a:pPr>
                      <a:r>
                        <a:rPr lang="en-US" sz="1400" b="1" kern="1200">
                          <a:solidFill>
                            <a:schemeClr val="dk1"/>
                          </a:solidFill>
                          <a:effectLst/>
                          <a:latin typeface="Open Sans SemiBold" panose="020B0706030804020204" pitchFamily="34" charset="0"/>
                          <a:ea typeface="Open Sans SemiBold" panose="020B0706030804020204" pitchFamily="34" charset="0"/>
                          <a:cs typeface="Open Sans SemiBold" panose="020B0706030804020204" pitchFamily="34" charset="0"/>
                        </a:rPr>
                        <a:t>2.84</a:t>
                      </a:r>
                    </a:p>
                  </a:txBody>
                  <a:tcPr marL="68580" marR="68580" marT="0" marB="0" anchor="ctr"/>
                </a:tc>
                <a:tc>
                  <a:txBody>
                    <a:bodyPr/>
                    <a:lstStyle/>
                    <a:p>
                      <a:pPr marL="0" marR="0" algn="r" defTabSz="914400" rtl="0" eaLnBrk="1" latinLnBrk="0" hangingPunct="1">
                        <a:spcBef>
                          <a:spcPts val="0"/>
                        </a:spcBef>
                        <a:spcAft>
                          <a:spcPts val="0"/>
                        </a:spcAft>
                      </a:pPr>
                      <a:r>
                        <a:rPr lang="en-US" sz="1400" b="1" kern="1200">
                          <a:solidFill>
                            <a:schemeClr val="dk1"/>
                          </a:solidFill>
                          <a:effectLst/>
                          <a:latin typeface="Open Sans SemiBold" panose="020B0706030804020204" pitchFamily="34" charset="0"/>
                          <a:ea typeface="Open Sans SemiBold" panose="020B0706030804020204" pitchFamily="34" charset="0"/>
                          <a:cs typeface="Open Sans SemiBold" panose="020B0706030804020204" pitchFamily="34" charset="0"/>
                        </a:rPr>
                        <a:t>3.40%</a:t>
                      </a:r>
                    </a:p>
                  </a:txBody>
                  <a:tcPr marL="68580" marR="457200" marT="0" marB="0" anchor="ctr"/>
                </a:tc>
                <a:extLst>
                  <a:ext uri="{0D108BD9-81ED-4DB2-BD59-A6C34878D82A}">
                    <a16:rowId xmlns:a16="http://schemas.microsoft.com/office/drawing/2014/main" val="1569860656"/>
                  </a:ext>
                </a:extLst>
              </a:tr>
              <a:tr h="485341">
                <a:tc>
                  <a:txBody>
                    <a:bodyPr/>
                    <a:lstStyle>
                      <a:lvl1pPr marL="0" algn="l" defTabSz="914400" rtl="0" eaLnBrk="1" latinLnBrk="0" hangingPunct="1">
                        <a:defRPr sz="1800" b="1" kern="1200">
                          <a:solidFill>
                            <a:schemeClr val="lt1"/>
                          </a:solidFill>
                          <a:latin typeface="Open Sans Light"/>
                        </a:defRPr>
                      </a:lvl1pPr>
                      <a:lvl2pPr marL="457200" algn="l" defTabSz="914400" rtl="0" eaLnBrk="1" latinLnBrk="0" hangingPunct="1">
                        <a:defRPr sz="1800" b="1" kern="1200">
                          <a:solidFill>
                            <a:schemeClr val="lt1"/>
                          </a:solidFill>
                          <a:latin typeface="Open Sans Light"/>
                        </a:defRPr>
                      </a:lvl2pPr>
                      <a:lvl3pPr marL="914400" algn="l" defTabSz="914400" rtl="0" eaLnBrk="1" latinLnBrk="0" hangingPunct="1">
                        <a:defRPr sz="1800" b="1" kern="1200">
                          <a:solidFill>
                            <a:schemeClr val="lt1"/>
                          </a:solidFill>
                          <a:latin typeface="Open Sans Light"/>
                        </a:defRPr>
                      </a:lvl3pPr>
                      <a:lvl4pPr marL="1371600" algn="l" defTabSz="914400" rtl="0" eaLnBrk="1" latinLnBrk="0" hangingPunct="1">
                        <a:defRPr sz="1800" b="1" kern="1200">
                          <a:solidFill>
                            <a:schemeClr val="lt1"/>
                          </a:solidFill>
                          <a:latin typeface="Open Sans Light"/>
                        </a:defRPr>
                      </a:lvl4pPr>
                      <a:lvl5pPr marL="1828800" algn="l" defTabSz="914400" rtl="0" eaLnBrk="1" latinLnBrk="0" hangingPunct="1">
                        <a:defRPr sz="1800" b="1" kern="1200">
                          <a:solidFill>
                            <a:schemeClr val="lt1"/>
                          </a:solidFill>
                          <a:latin typeface="Open Sans Light"/>
                        </a:defRPr>
                      </a:lvl5pPr>
                      <a:lvl6pPr marL="2286000" algn="l" defTabSz="914400" rtl="0" eaLnBrk="1" latinLnBrk="0" hangingPunct="1">
                        <a:defRPr sz="1800" b="1" kern="1200">
                          <a:solidFill>
                            <a:schemeClr val="lt1"/>
                          </a:solidFill>
                          <a:latin typeface="Open Sans Light"/>
                        </a:defRPr>
                      </a:lvl6pPr>
                      <a:lvl7pPr marL="2743200" algn="l" defTabSz="914400" rtl="0" eaLnBrk="1" latinLnBrk="0" hangingPunct="1">
                        <a:defRPr sz="1800" b="1" kern="1200">
                          <a:solidFill>
                            <a:schemeClr val="lt1"/>
                          </a:solidFill>
                          <a:latin typeface="Open Sans Light"/>
                        </a:defRPr>
                      </a:lvl7pPr>
                      <a:lvl8pPr marL="3200400" algn="l" defTabSz="914400" rtl="0" eaLnBrk="1" latinLnBrk="0" hangingPunct="1">
                        <a:defRPr sz="1800" b="1" kern="1200">
                          <a:solidFill>
                            <a:schemeClr val="lt1"/>
                          </a:solidFill>
                          <a:latin typeface="Open Sans Light"/>
                        </a:defRPr>
                      </a:lvl8pPr>
                      <a:lvl9pPr marL="3657600" algn="l" defTabSz="914400" rtl="0" eaLnBrk="1" latinLnBrk="0" hangingPunct="1">
                        <a:defRPr sz="1800" b="1" kern="1200">
                          <a:solidFill>
                            <a:schemeClr val="lt1"/>
                          </a:solidFill>
                          <a:latin typeface="Open Sans Light"/>
                        </a:defRPr>
                      </a:lvl9pPr>
                    </a:lstStyle>
                    <a:p>
                      <a:pPr marL="0" marR="0" algn="l">
                        <a:spcBef>
                          <a:spcPts val="0"/>
                        </a:spcBef>
                        <a:spcAft>
                          <a:spcPts val="0"/>
                        </a:spcAft>
                      </a:pPr>
                      <a:r>
                        <a:rPr lang="en-US" sz="1400" b="1" kern="1200">
                          <a:solidFill>
                            <a:schemeClr val="lt1"/>
                          </a:solidFill>
                          <a:effectLst/>
                          <a:latin typeface="Open Sans SemiBold" panose="020B0706030804020204" pitchFamily="34" charset="0"/>
                          <a:ea typeface="Open Sans SemiBold" panose="020B0706030804020204" pitchFamily="34" charset="0"/>
                          <a:cs typeface="Open Sans SemiBold" panose="020B0706030804020204" pitchFamily="34" charset="0"/>
                        </a:rPr>
                        <a:t>7. PINN-based</a:t>
                      </a:r>
                      <a:r>
                        <a:rPr lang="en-US" sz="1400" b="1" kern="1200" baseline="30000">
                          <a:solidFill>
                            <a:schemeClr val="lt1"/>
                          </a:solidFill>
                          <a:effectLst/>
                          <a:latin typeface="Open Sans SemiBold" panose="020B0706030804020204" pitchFamily="34" charset="0"/>
                          <a:ea typeface="Open Sans SemiBold" panose="020B0706030804020204" pitchFamily="34" charset="0"/>
                          <a:cs typeface="Open Sans SemiBold" panose="020B0706030804020204" pitchFamily="34" charset="0"/>
                        </a:rPr>
                        <a:t>3</a:t>
                      </a:r>
                      <a:r>
                        <a:rPr lang="en-US" sz="1400" b="1" kern="1200">
                          <a:solidFill>
                            <a:schemeClr val="lt1"/>
                          </a:solidFill>
                          <a:effectLst/>
                          <a:latin typeface="Open Sans SemiBold" panose="020B0706030804020204" pitchFamily="34" charset="0"/>
                          <a:ea typeface="Open Sans SemiBold" panose="020B0706030804020204" pitchFamily="34" charset="0"/>
                          <a:cs typeface="Open Sans SemiBold" panose="020B0706030804020204" pitchFamily="34" charset="0"/>
                        </a:rPr>
                        <a:t> </a:t>
                      </a:r>
                    </a:p>
                  </a:txBody>
                  <a:tcPr marL="68580" marR="68580" marT="0" marB="0" anchor="ctr"/>
                </a:tc>
                <a:tc>
                  <a:txBody>
                    <a:bodyPr/>
                    <a:lstStyle/>
                    <a:p>
                      <a:pPr marL="0" marR="0" algn="ctr" defTabSz="914400" rtl="0" eaLnBrk="1" latinLnBrk="0" hangingPunct="1">
                        <a:spcBef>
                          <a:spcPts val="0"/>
                        </a:spcBef>
                        <a:spcAft>
                          <a:spcPts val="0"/>
                        </a:spcAft>
                      </a:pPr>
                      <a:r>
                        <a:rPr lang="en-US" sz="1400" kern="1200">
                          <a:solidFill>
                            <a:schemeClr val="dk1"/>
                          </a:solidFill>
                          <a:effectLst/>
                          <a:latin typeface="Open Sans SemiBold" panose="020B0706030804020204" pitchFamily="34" charset="0"/>
                          <a:ea typeface="Open Sans SemiBold" panose="020B0706030804020204" pitchFamily="34" charset="0"/>
                          <a:cs typeface="Open Sans SemiBold" panose="020B0706030804020204" pitchFamily="34" charset="0"/>
                        </a:rPr>
                        <a:t>Time-series</a:t>
                      </a:r>
                    </a:p>
                    <a:p>
                      <a:pPr marL="0" marR="0" algn="ctr" defTabSz="914400" rtl="0" eaLnBrk="1" latinLnBrk="0" hangingPunct="1">
                        <a:spcBef>
                          <a:spcPts val="0"/>
                        </a:spcBef>
                        <a:spcAft>
                          <a:spcPts val="0"/>
                        </a:spcAft>
                      </a:pPr>
                      <a:r>
                        <a:rPr lang="en-US" sz="1400" kern="1200">
                          <a:solidFill>
                            <a:schemeClr val="dk1"/>
                          </a:solidFill>
                          <a:effectLst/>
                          <a:latin typeface="Open Sans SemiBold" panose="020B0706030804020204" pitchFamily="34" charset="0"/>
                          <a:ea typeface="Open Sans SemiBold" panose="020B0706030804020204" pitchFamily="34" charset="0"/>
                          <a:cs typeface="Open Sans SemiBold" panose="020B0706030804020204" pitchFamily="34" charset="0"/>
                        </a:rPr>
                        <a:t>(P, Q, V)</a:t>
                      </a:r>
                    </a:p>
                  </a:txBody>
                  <a:tcPr marL="68580" marR="68580" marT="0" marB="0" anchor="ctr"/>
                </a:tc>
                <a:tc>
                  <a:txBody>
                    <a:bodyPr/>
                    <a:lstStyle>
                      <a:lvl1pPr marL="0" algn="l" defTabSz="914400" rtl="0" eaLnBrk="1" latinLnBrk="0" hangingPunct="1">
                        <a:defRPr sz="1800" kern="1200">
                          <a:solidFill>
                            <a:schemeClr val="dk1"/>
                          </a:solidFill>
                          <a:latin typeface="Open Sans Light"/>
                        </a:defRPr>
                      </a:lvl1pPr>
                      <a:lvl2pPr marL="457200" algn="l" defTabSz="914400" rtl="0" eaLnBrk="1" latinLnBrk="0" hangingPunct="1">
                        <a:defRPr sz="1800" kern="1200">
                          <a:solidFill>
                            <a:schemeClr val="dk1"/>
                          </a:solidFill>
                          <a:latin typeface="Open Sans Light"/>
                        </a:defRPr>
                      </a:lvl2pPr>
                      <a:lvl3pPr marL="914400" algn="l" defTabSz="914400" rtl="0" eaLnBrk="1" latinLnBrk="0" hangingPunct="1">
                        <a:defRPr sz="1800" kern="1200">
                          <a:solidFill>
                            <a:schemeClr val="dk1"/>
                          </a:solidFill>
                          <a:latin typeface="Open Sans Light"/>
                        </a:defRPr>
                      </a:lvl3pPr>
                      <a:lvl4pPr marL="1371600" algn="l" defTabSz="914400" rtl="0" eaLnBrk="1" latinLnBrk="0" hangingPunct="1">
                        <a:defRPr sz="1800" kern="1200">
                          <a:solidFill>
                            <a:schemeClr val="dk1"/>
                          </a:solidFill>
                          <a:latin typeface="Open Sans Light"/>
                        </a:defRPr>
                      </a:lvl4pPr>
                      <a:lvl5pPr marL="1828800" algn="l" defTabSz="914400" rtl="0" eaLnBrk="1" latinLnBrk="0" hangingPunct="1">
                        <a:defRPr sz="1800" kern="1200">
                          <a:solidFill>
                            <a:schemeClr val="dk1"/>
                          </a:solidFill>
                          <a:latin typeface="Open Sans Light"/>
                        </a:defRPr>
                      </a:lvl5pPr>
                      <a:lvl6pPr marL="2286000" algn="l" defTabSz="914400" rtl="0" eaLnBrk="1" latinLnBrk="0" hangingPunct="1">
                        <a:defRPr sz="1800" kern="1200">
                          <a:solidFill>
                            <a:schemeClr val="dk1"/>
                          </a:solidFill>
                          <a:latin typeface="Open Sans Light"/>
                        </a:defRPr>
                      </a:lvl6pPr>
                      <a:lvl7pPr marL="2743200" algn="l" defTabSz="914400" rtl="0" eaLnBrk="1" latinLnBrk="0" hangingPunct="1">
                        <a:defRPr sz="1800" kern="1200">
                          <a:solidFill>
                            <a:schemeClr val="dk1"/>
                          </a:solidFill>
                          <a:latin typeface="Open Sans Light"/>
                        </a:defRPr>
                      </a:lvl7pPr>
                      <a:lvl8pPr marL="3200400" algn="l" defTabSz="914400" rtl="0" eaLnBrk="1" latinLnBrk="0" hangingPunct="1">
                        <a:defRPr sz="1800" kern="1200">
                          <a:solidFill>
                            <a:schemeClr val="dk1"/>
                          </a:solidFill>
                          <a:latin typeface="Open Sans Light"/>
                        </a:defRPr>
                      </a:lvl8pPr>
                      <a:lvl9pPr marL="3657600" algn="l" defTabSz="914400" rtl="0" eaLnBrk="1" latinLnBrk="0" hangingPunct="1">
                        <a:defRPr sz="1800" kern="1200">
                          <a:solidFill>
                            <a:schemeClr val="dk1"/>
                          </a:solidFill>
                          <a:latin typeface="Open Sans Light"/>
                        </a:defRPr>
                      </a:lvl9pPr>
                    </a:lstStyle>
                    <a:p>
                      <a:pPr marL="0" marR="0" algn="ctr" defTabSz="914400" rtl="0" eaLnBrk="1" latinLnBrk="0" hangingPunct="1">
                        <a:spcBef>
                          <a:spcPts val="0"/>
                        </a:spcBef>
                        <a:spcAft>
                          <a:spcPts val="0"/>
                        </a:spcAft>
                      </a:pPr>
                      <a:r>
                        <a:rPr lang="en-US" sz="1400" kern="1200">
                          <a:solidFill>
                            <a:schemeClr val="dk1"/>
                          </a:solidFill>
                          <a:effectLst/>
                          <a:latin typeface="Open Sans SemiBold" panose="020B0706030804020204" pitchFamily="34" charset="0"/>
                          <a:ea typeface="Open Sans SemiBold" panose="020B0706030804020204" pitchFamily="34" charset="0"/>
                          <a:cs typeface="Open Sans SemiBold" panose="020B0706030804020204" pitchFamily="34" charset="0"/>
                        </a:rPr>
                        <a:t>0.89</a:t>
                      </a:r>
                    </a:p>
                  </a:txBody>
                  <a:tcPr marL="68580" marR="68580" marT="0" marB="0" anchor="ctr"/>
                </a:tc>
                <a:tc>
                  <a:txBody>
                    <a:bodyPr/>
                    <a:lstStyle>
                      <a:lvl1pPr marL="0" algn="l" defTabSz="914400" rtl="0" eaLnBrk="1" latinLnBrk="0" hangingPunct="1">
                        <a:defRPr sz="1800" kern="1200">
                          <a:solidFill>
                            <a:schemeClr val="dk1"/>
                          </a:solidFill>
                          <a:latin typeface="Open Sans Light"/>
                        </a:defRPr>
                      </a:lvl1pPr>
                      <a:lvl2pPr marL="457200" algn="l" defTabSz="914400" rtl="0" eaLnBrk="1" latinLnBrk="0" hangingPunct="1">
                        <a:defRPr sz="1800" kern="1200">
                          <a:solidFill>
                            <a:schemeClr val="dk1"/>
                          </a:solidFill>
                          <a:latin typeface="Open Sans Light"/>
                        </a:defRPr>
                      </a:lvl2pPr>
                      <a:lvl3pPr marL="914400" algn="l" defTabSz="914400" rtl="0" eaLnBrk="1" latinLnBrk="0" hangingPunct="1">
                        <a:defRPr sz="1800" kern="1200">
                          <a:solidFill>
                            <a:schemeClr val="dk1"/>
                          </a:solidFill>
                          <a:latin typeface="Open Sans Light"/>
                        </a:defRPr>
                      </a:lvl3pPr>
                      <a:lvl4pPr marL="1371600" algn="l" defTabSz="914400" rtl="0" eaLnBrk="1" latinLnBrk="0" hangingPunct="1">
                        <a:defRPr sz="1800" kern="1200">
                          <a:solidFill>
                            <a:schemeClr val="dk1"/>
                          </a:solidFill>
                          <a:latin typeface="Open Sans Light"/>
                        </a:defRPr>
                      </a:lvl4pPr>
                      <a:lvl5pPr marL="1828800" algn="l" defTabSz="914400" rtl="0" eaLnBrk="1" latinLnBrk="0" hangingPunct="1">
                        <a:defRPr sz="1800" kern="1200">
                          <a:solidFill>
                            <a:schemeClr val="dk1"/>
                          </a:solidFill>
                          <a:latin typeface="Open Sans Light"/>
                        </a:defRPr>
                      </a:lvl5pPr>
                      <a:lvl6pPr marL="2286000" algn="l" defTabSz="914400" rtl="0" eaLnBrk="1" latinLnBrk="0" hangingPunct="1">
                        <a:defRPr sz="1800" kern="1200">
                          <a:solidFill>
                            <a:schemeClr val="dk1"/>
                          </a:solidFill>
                          <a:latin typeface="Open Sans Light"/>
                        </a:defRPr>
                      </a:lvl6pPr>
                      <a:lvl7pPr marL="2743200" algn="l" defTabSz="914400" rtl="0" eaLnBrk="1" latinLnBrk="0" hangingPunct="1">
                        <a:defRPr sz="1800" kern="1200">
                          <a:solidFill>
                            <a:schemeClr val="dk1"/>
                          </a:solidFill>
                          <a:latin typeface="Open Sans Light"/>
                        </a:defRPr>
                      </a:lvl7pPr>
                      <a:lvl8pPr marL="3200400" algn="l" defTabSz="914400" rtl="0" eaLnBrk="1" latinLnBrk="0" hangingPunct="1">
                        <a:defRPr sz="1800" kern="1200">
                          <a:solidFill>
                            <a:schemeClr val="dk1"/>
                          </a:solidFill>
                          <a:latin typeface="Open Sans Light"/>
                        </a:defRPr>
                      </a:lvl8pPr>
                      <a:lvl9pPr marL="3657600" algn="l" defTabSz="914400" rtl="0" eaLnBrk="1" latinLnBrk="0" hangingPunct="1">
                        <a:defRPr sz="1800" kern="1200">
                          <a:solidFill>
                            <a:schemeClr val="dk1"/>
                          </a:solidFill>
                          <a:latin typeface="Open Sans Light"/>
                        </a:defRPr>
                      </a:lvl9pPr>
                    </a:lstStyle>
                    <a:p>
                      <a:pPr marL="0" marR="0" algn="ctr" defTabSz="914400" rtl="0" eaLnBrk="1" latinLnBrk="0" hangingPunct="1">
                        <a:spcBef>
                          <a:spcPts val="0"/>
                        </a:spcBef>
                        <a:spcAft>
                          <a:spcPts val="0"/>
                        </a:spcAft>
                      </a:pPr>
                      <a:r>
                        <a:rPr lang="en-US" sz="1400" kern="1200">
                          <a:solidFill>
                            <a:schemeClr val="dk1"/>
                          </a:solidFill>
                          <a:effectLst/>
                          <a:latin typeface="Open Sans SemiBold" panose="020B0706030804020204" pitchFamily="34" charset="0"/>
                          <a:ea typeface="Open Sans SemiBold" panose="020B0706030804020204" pitchFamily="34" charset="0"/>
                          <a:cs typeface="Open Sans SemiBold" panose="020B0706030804020204" pitchFamily="34" charset="0"/>
                        </a:rPr>
                        <a:t>1.57</a:t>
                      </a:r>
                    </a:p>
                  </a:txBody>
                  <a:tcPr marL="68580" marR="68580" marT="0" marB="0" anchor="ctr"/>
                </a:tc>
                <a:tc>
                  <a:txBody>
                    <a:bodyPr/>
                    <a:lstStyle/>
                    <a:p>
                      <a:pPr marL="0" marR="0" algn="r" defTabSz="914400" rtl="0" eaLnBrk="1" latinLnBrk="0" hangingPunct="1">
                        <a:spcBef>
                          <a:spcPts val="0"/>
                        </a:spcBef>
                        <a:spcAft>
                          <a:spcPts val="0"/>
                        </a:spcAft>
                      </a:pPr>
                      <a:r>
                        <a:rPr lang="en-US" sz="1400" kern="1200">
                          <a:solidFill>
                            <a:schemeClr val="dk1"/>
                          </a:solidFill>
                          <a:effectLst/>
                          <a:latin typeface="Open Sans SemiBold" panose="020B0706030804020204" pitchFamily="34" charset="0"/>
                          <a:ea typeface="Open Sans SemiBold" panose="020B0706030804020204" pitchFamily="34" charset="0"/>
                          <a:cs typeface="Open Sans SemiBold" panose="020B0706030804020204" pitchFamily="34" charset="0"/>
                        </a:rPr>
                        <a:t>12.28%</a:t>
                      </a:r>
                    </a:p>
                  </a:txBody>
                  <a:tcPr marL="68580" marR="457200" marT="0" marB="0" anchor="ctr"/>
                </a:tc>
                <a:extLst>
                  <a:ext uri="{0D108BD9-81ED-4DB2-BD59-A6C34878D82A}">
                    <a16:rowId xmlns:a16="http://schemas.microsoft.com/office/drawing/2014/main" val="3725753783"/>
                  </a:ext>
                </a:extLst>
              </a:tr>
            </a:tbl>
          </a:graphicData>
        </a:graphic>
      </p:graphicFrame>
    </p:spTree>
    <p:extLst>
      <p:ext uri="{BB962C8B-B14F-4D97-AF65-F5344CB8AC3E}">
        <p14:creationId xmlns:p14="http://schemas.microsoft.com/office/powerpoint/2010/main" val="31795188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52A8DD88-16FD-4EB1-8527-4539CA6F1E6B}"/>
              </a:ext>
            </a:extLst>
          </p:cNvPr>
          <p:cNvSpPr>
            <a:spLocks noGrp="1"/>
          </p:cNvSpPr>
          <p:nvPr>
            <p:ph idx="1"/>
          </p:nvPr>
        </p:nvSpPr>
        <p:spPr>
          <a:xfrm>
            <a:off x="354565" y="833121"/>
            <a:ext cx="8650379" cy="704925"/>
          </a:xfrm>
        </p:spPr>
        <p:txBody>
          <a:bodyPr vert="horz" lIns="45720" tIns="45720" rIns="45720" bIns="45720" rtlCol="0" anchor="t">
            <a:noAutofit/>
          </a:bodyPr>
          <a:lstStyle/>
          <a:p>
            <a:pPr marL="0" indent="0">
              <a:spcAft>
                <a:spcPts val="0"/>
              </a:spcAft>
              <a:buNone/>
            </a:pPr>
            <a:r>
              <a:rPr lang="en-US" sz="2800" b="1">
                <a:solidFill>
                  <a:schemeClr val="accent1"/>
                </a:solidFill>
              </a:rPr>
              <a:t>Voltage-constrained HC Algorithms Developed:</a:t>
            </a:r>
          </a:p>
        </p:txBody>
      </p:sp>
      <p:sp>
        <p:nvSpPr>
          <p:cNvPr id="2" name="Title 1">
            <a:extLst>
              <a:ext uri="{FF2B5EF4-FFF2-40B4-BE49-F238E27FC236}">
                <a16:creationId xmlns:a16="http://schemas.microsoft.com/office/drawing/2014/main" id="{DC5843EC-7349-4CB0-BA8D-5F25278F6124}"/>
              </a:ext>
            </a:extLst>
          </p:cNvPr>
          <p:cNvSpPr>
            <a:spLocks noGrp="1"/>
          </p:cNvSpPr>
          <p:nvPr>
            <p:ph type="title"/>
          </p:nvPr>
        </p:nvSpPr>
        <p:spPr/>
        <p:txBody>
          <a:bodyPr/>
          <a:lstStyle/>
          <a:p>
            <a:r>
              <a:rPr lang="en-US" b="1">
                <a:solidFill>
                  <a:schemeClr val="tx1"/>
                </a:solidFill>
              </a:rPr>
              <a:t>Model-free</a:t>
            </a:r>
            <a:r>
              <a:rPr lang="en-US" b="1"/>
              <a:t> Algorithms Overview</a:t>
            </a:r>
          </a:p>
        </p:txBody>
      </p:sp>
      <p:sp>
        <p:nvSpPr>
          <p:cNvPr id="3" name="Slide Number Placeholder 2">
            <a:extLst>
              <a:ext uri="{FF2B5EF4-FFF2-40B4-BE49-F238E27FC236}">
                <a16:creationId xmlns:a16="http://schemas.microsoft.com/office/drawing/2014/main" id="{4A0AB5AD-99E4-4610-AD3F-8A2037EAF290}"/>
              </a:ext>
            </a:extLst>
          </p:cNvPr>
          <p:cNvSpPr>
            <a:spLocks noGrp="1"/>
          </p:cNvSpPr>
          <p:nvPr>
            <p:ph type="sldNum" sz="quarter" idx="10"/>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F6B149FD-26F7-3645-B4E7-BA8B8CC5EEA8}" type="slidenum">
              <a:rPr kumimoji="0" lang="en-US" sz="1400" b="0" i="0" u="none" strike="noStrike" kern="1200" cap="none" spc="0" normalizeH="0" baseline="0" noProof="0" smtClean="0">
                <a:ln>
                  <a:noFill/>
                </a:ln>
                <a:solidFill>
                  <a:srgbClr val="FFFFFF">
                    <a:lumMod val="50000"/>
                  </a:srgbClr>
                </a:solidFill>
                <a:effectLst/>
                <a:uLnTx/>
                <a:uFillTx/>
                <a:latin typeface="Open Sans" panose="020B0606030504020204" pitchFamily="34" charset="0"/>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24</a:t>
            </a:fld>
            <a:endParaRPr kumimoji="0" lang="en-US" sz="1400" b="0" i="0" u="none" strike="noStrike" kern="1200" cap="none" spc="0" normalizeH="0" baseline="0" noProof="0">
              <a:ln>
                <a:noFill/>
              </a:ln>
              <a:solidFill>
                <a:srgbClr val="FFFFFF">
                  <a:lumMod val="50000"/>
                </a:srgbClr>
              </a:solidFill>
              <a:effectLst/>
              <a:uLnTx/>
              <a:uFillTx/>
              <a:latin typeface="Open Sans" panose="020B0606030504020204" pitchFamily="34" charset="0"/>
              <a:ea typeface="+mn-ea"/>
              <a:cs typeface="+mn-cs"/>
            </a:endParaRPr>
          </a:p>
        </p:txBody>
      </p:sp>
      <p:pic>
        <p:nvPicPr>
          <p:cNvPr id="9" name="Picture 8">
            <a:extLst>
              <a:ext uri="{FF2B5EF4-FFF2-40B4-BE49-F238E27FC236}">
                <a16:creationId xmlns:a16="http://schemas.microsoft.com/office/drawing/2014/main" id="{A5948ACB-1808-2FE7-A509-033724295899}"/>
              </a:ext>
            </a:extLst>
          </p:cNvPr>
          <p:cNvPicPr>
            <a:picLocks noChangeAspect="1"/>
          </p:cNvPicPr>
          <p:nvPr/>
        </p:nvPicPr>
        <p:blipFill>
          <a:blip r:embed="rId2"/>
          <a:stretch>
            <a:fillRect/>
          </a:stretch>
        </p:blipFill>
        <p:spPr>
          <a:xfrm>
            <a:off x="7389674" y="1971760"/>
            <a:ext cx="4734325" cy="4454163"/>
          </a:xfrm>
          <a:prstGeom prst="rect">
            <a:avLst/>
          </a:prstGeom>
        </p:spPr>
      </p:pic>
      <p:pic>
        <p:nvPicPr>
          <p:cNvPr id="10" name="Picture 9">
            <a:extLst>
              <a:ext uri="{FF2B5EF4-FFF2-40B4-BE49-F238E27FC236}">
                <a16:creationId xmlns:a16="http://schemas.microsoft.com/office/drawing/2014/main" id="{865C2C4A-97AE-C804-35B9-336ADC25657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44910" y="1755818"/>
            <a:ext cx="2409097" cy="2541892"/>
          </a:xfrm>
          <a:prstGeom prst="rect">
            <a:avLst/>
          </a:prstGeom>
          <a:noFill/>
          <a:ln>
            <a:noFill/>
          </a:ln>
        </p:spPr>
      </p:pic>
      <p:pic>
        <p:nvPicPr>
          <p:cNvPr id="11" name="Picture 10">
            <a:extLst>
              <a:ext uri="{FF2B5EF4-FFF2-40B4-BE49-F238E27FC236}">
                <a16:creationId xmlns:a16="http://schemas.microsoft.com/office/drawing/2014/main" id="{C5C61291-9A5D-D5DF-D963-20F1E02C9E8C}"/>
              </a:ext>
            </a:extLst>
          </p:cNvPr>
          <p:cNvPicPr>
            <a:picLocks noChangeAspect="1"/>
          </p:cNvPicPr>
          <p:nvPr/>
        </p:nvPicPr>
        <p:blipFill rotWithShape="1">
          <a:blip r:embed="rId4">
            <a:extLst>
              <a:ext uri="{28A0092B-C50C-407E-A947-70E740481C1C}">
                <a14:useLocalDpi xmlns:a14="http://schemas.microsoft.com/office/drawing/2010/main" val="0"/>
              </a:ext>
            </a:extLst>
          </a:blip>
          <a:srcRect l="1" t="5414" r="3" b="1932"/>
          <a:stretch/>
        </p:blipFill>
        <p:spPr bwMode="auto">
          <a:xfrm>
            <a:off x="4142051" y="4358544"/>
            <a:ext cx="3224649" cy="2238663"/>
          </a:xfrm>
          <a:prstGeom prst="rect">
            <a:avLst/>
          </a:prstGeom>
          <a:noFill/>
          <a:ln>
            <a:noFill/>
          </a:ln>
          <a:extLst>
            <a:ext uri="{53640926-AAD7-44D8-BBD7-CCE9431645EC}">
              <a14:shadowObscured xmlns:a14="http://schemas.microsoft.com/office/drawing/2010/main"/>
            </a:ext>
          </a:extLst>
        </p:spPr>
      </p:pic>
      <p:cxnSp>
        <p:nvCxnSpPr>
          <p:cNvPr id="13" name="Straight Connector 12">
            <a:extLst>
              <a:ext uri="{FF2B5EF4-FFF2-40B4-BE49-F238E27FC236}">
                <a16:creationId xmlns:a16="http://schemas.microsoft.com/office/drawing/2014/main" id="{4BC2068B-09ED-EEE2-2FB6-AFE5D40EA2E0}"/>
              </a:ext>
            </a:extLst>
          </p:cNvPr>
          <p:cNvCxnSpPr>
            <a:cxnSpLocks/>
          </p:cNvCxnSpPr>
          <p:nvPr/>
        </p:nvCxnSpPr>
        <p:spPr>
          <a:xfrm>
            <a:off x="3991374" y="1749738"/>
            <a:ext cx="0" cy="4892040"/>
          </a:xfrm>
          <a:prstGeom prst="line">
            <a:avLst/>
          </a:prstGeom>
          <a:ln w="28575">
            <a:prstDash val="sysDash"/>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A7B83E7-1002-30DD-2773-0C2A8263B075}"/>
              </a:ext>
            </a:extLst>
          </p:cNvPr>
          <p:cNvCxnSpPr>
            <a:cxnSpLocks/>
          </p:cNvCxnSpPr>
          <p:nvPr/>
        </p:nvCxnSpPr>
        <p:spPr>
          <a:xfrm>
            <a:off x="7331911" y="1749738"/>
            <a:ext cx="0" cy="4892040"/>
          </a:xfrm>
          <a:prstGeom prst="line">
            <a:avLst/>
          </a:prstGeom>
          <a:ln w="28575">
            <a:prstDash val="sysDash"/>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81D563E9-77ED-541A-4F4E-5A242B1D7299}"/>
              </a:ext>
            </a:extLst>
          </p:cNvPr>
          <p:cNvSpPr txBox="1"/>
          <p:nvPr/>
        </p:nvSpPr>
        <p:spPr>
          <a:xfrm>
            <a:off x="4645286" y="1353478"/>
            <a:ext cx="2208343" cy="369332"/>
          </a:xfrm>
          <a:prstGeom prst="rect">
            <a:avLst/>
          </a:prstGeom>
          <a:noFill/>
        </p:spPr>
        <p:txBody>
          <a:bodyPr wrap="square" rtlCol="0">
            <a:spAutoFit/>
          </a:bodyPr>
          <a:lstStyle/>
          <a:p>
            <a:pPr algn="ctr"/>
            <a:r>
              <a:rPr lang="en-US" b="1" dirty="0"/>
              <a:t>Regression-based</a:t>
            </a:r>
          </a:p>
        </p:txBody>
      </p:sp>
      <p:sp>
        <p:nvSpPr>
          <p:cNvPr id="18" name="TextBox 17">
            <a:extLst>
              <a:ext uri="{FF2B5EF4-FFF2-40B4-BE49-F238E27FC236}">
                <a16:creationId xmlns:a16="http://schemas.microsoft.com/office/drawing/2014/main" id="{20432F68-7A4E-FF25-06F8-01BED75FD515}"/>
              </a:ext>
            </a:extLst>
          </p:cNvPr>
          <p:cNvSpPr txBox="1"/>
          <p:nvPr/>
        </p:nvSpPr>
        <p:spPr>
          <a:xfrm>
            <a:off x="8535897" y="1349990"/>
            <a:ext cx="1797346" cy="369332"/>
          </a:xfrm>
          <a:prstGeom prst="rect">
            <a:avLst/>
          </a:prstGeom>
          <a:noFill/>
        </p:spPr>
        <p:txBody>
          <a:bodyPr wrap="square" rtlCol="0">
            <a:spAutoFit/>
          </a:bodyPr>
          <a:lstStyle/>
          <a:p>
            <a:pPr algn="ctr"/>
            <a:r>
              <a:rPr lang="en-US" b="1" dirty="0"/>
              <a:t>PINN-based</a:t>
            </a:r>
          </a:p>
        </p:txBody>
      </p:sp>
      <p:sp>
        <p:nvSpPr>
          <p:cNvPr id="19" name="Text Placeholder 2">
            <a:extLst>
              <a:ext uri="{FF2B5EF4-FFF2-40B4-BE49-F238E27FC236}">
                <a16:creationId xmlns:a16="http://schemas.microsoft.com/office/drawing/2014/main" id="{03B9BB6F-F6D9-E92D-3776-27FCBC36F426}"/>
              </a:ext>
            </a:extLst>
          </p:cNvPr>
          <p:cNvSpPr txBox="1">
            <a:spLocks/>
          </p:cNvSpPr>
          <p:nvPr/>
        </p:nvSpPr>
        <p:spPr>
          <a:xfrm>
            <a:off x="192387" y="6394435"/>
            <a:ext cx="1664621" cy="461665"/>
          </a:xfrm>
          <a:prstGeom prst="rect">
            <a:avLst/>
          </a:prstGeom>
          <a:noFill/>
        </p:spPr>
        <p:txBody>
          <a:bodyPr wrap="square">
            <a:spAutoFit/>
          </a:bodyPr>
          <a:lstStyle>
            <a:defPPr>
              <a:defRPr lang="en-US"/>
            </a:defPPr>
            <a:lvl1pPr marL="171450" indent="-171450">
              <a:buFont typeface="Arial" panose="020B0604020202020204" pitchFamily="34" charset="0"/>
              <a:buChar char="•"/>
              <a:defRPr sz="1600"/>
            </a:lvl1pPr>
            <a:lvl2pPr marL="742890" indent="-285727" algn="l" rtl="0" eaLnBrk="1" fontAlgn="base" hangingPunct="1">
              <a:spcBef>
                <a:spcPct val="20000"/>
              </a:spcBef>
              <a:spcAft>
                <a:spcPct val="0"/>
              </a:spcAft>
              <a:buClr>
                <a:srgbClr val="CE1126"/>
              </a:buClr>
              <a:buSzPct val="80000"/>
              <a:buFont typeface="Times" charset="0"/>
              <a:buChar char="•"/>
              <a:defRPr sz="1400">
                <a:solidFill>
                  <a:schemeClr val="tx1"/>
                </a:solidFill>
                <a:latin typeface="Times" panose="02020603050405020304" pitchFamily="18" charset="0"/>
                <a:ea typeface="Geneva" charset="-128"/>
                <a:cs typeface="Times" panose="02020603050405020304" pitchFamily="18" charset="0"/>
              </a:defRPr>
            </a:lvl2pPr>
            <a:lvl3pPr marL="1142907" indent="-228582" algn="l" rtl="0" eaLnBrk="1" fontAlgn="base" hangingPunct="1">
              <a:spcBef>
                <a:spcPct val="20000"/>
              </a:spcBef>
              <a:spcAft>
                <a:spcPct val="0"/>
              </a:spcAft>
              <a:buClr>
                <a:srgbClr val="CE1126"/>
              </a:buClr>
              <a:buSzPct val="80000"/>
              <a:buFont typeface="Times" charset="0"/>
              <a:buChar char="•"/>
              <a:defRPr sz="1400">
                <a:solidFill>
                  <a:schemeClr val="tx1"/>
                </a:solidFill>
                <a:latin typeface="Times" panose="02020603050405020304" pitchFamily="18" charset="0"/>
                <a:ea typeface="Geneva" charset="-128"/>
                <a:cs typeface="Times" panose="02020603050405020304" pitchFamily="18" charset="0"/>
              </a:defRPr>
            </a:lvl3pPr>
            <a:lvl4pPr marL="1600071" indent="-228582" algn="l" rtl="0" eaLnBrk="1" fontAlgn="base" hangingPunct="1">
              <a:spcBef>
                <a:spcPct val="20000"/>
              </a:spcBef>
              <a:spcAft>
                <a:spcPct val="0"/>
              </a:spcAft>
              <a:buClr>
                <a:srgbClr val="CE1126"/>
              </a:buClr>
              <a:buSzPct val="80000"/>
              <a:buFont typeface="Times" charset="0"/>
              <a:buChar char="•"/>
              <a:defRPr sz="1400">
                <a:solidFill>
                  <a:schemeClr val="tx1"/>
                </a:solidFill>
                <a:latin typeface="Times" panose="02020603050405020304" pitchFamily="18" charset="0"/>
                <a:ea typeface="Geneva" charset="-128"/>
                <a:cs typeface="Times" panose="02020603050405020304" pitchFamily="18" charset="0"/>
              </a:defRPr>
            </a:lvl4pPr>
            <a:lvl5pPr marL="2057233" indent="-228582" algn="l" rtl="0" eaLnBrk="1" fontAlgn="base" hangingPunct="1">
              <a:spcBef>
                <a:spcPct val="20000"/>
              </a:spcBef>
              <a:spcAft>
                <a:spcPct val="0"/>
              </a:spcAft>
              <a:buClr>
                <a:srgbClr val="CE1126"/>
              </a:buClr>
              <a:buSzPct val="80000"/>
              <a:buFont typeface="Times" charset="0"/>
              <a:buChar char="•"/>
              <a:defRPr sz="1400">
                <a:solidFill>
                  <a:schemeClr val="tx1"/>
                </a:solidFill>
                <a:latin typeface="Times" panose="02020603050405020304" pitchFamily="18" charset="0"/>
                <a:ea typeface="Geneva" charset="-128"/>
                <a:cs typeface="Times" panose="02020603050405020304" pitchFamily="18" charset="0"/>
              </a:defRPr>
            </a:lvl5pPr>
            <a:lvl6pPr marL="2514397" indent="-228582" algn="l" rtl="0" eaLnBrk="1" fontAlgn="base" hangingPunct="1">
              <a:spcBef>
                <a:spcPct val="20000"/>
              </a:spcBef>
              <a:spcAft>
                <a:spcPct val="0"/>
              </a:spcAft>
              <a:buClr>
                <a:srgbClr val="CE1126"/>
              </a:buClr>
              <a:buSzPct val="80000"/>
              <a:buFont typeface="Times" charset="0"/>
              <a:buChar char="•"/>
              <a:defRPr sz="2600">
                <a:solidFill>
                  <a:srgbClr val="7A6E67"/>
                </a:solidFill>
                <a:latin typeface="+mn-lt"/>
                <a:ea typeface="Geneva" charset="-128"/>
              </a:defRPr>
            </a:lvl6pPr>
            <a:lvl7pPr marL="2971562" indent="-228582" algn="l" rtl="0" eaLnBrk="1" fontAlgn="base" hangingPunct="1">
              <a:spcBef>
                <a:spcPct val="20000"/>
              </a:spcBef>
              <a:spcAft>
                <a:spcPct val="0"/>
              </a:spcAft>
              <a:buClr>
                <a:srgbClr val="CE1126"/>
              </a:buClr>
              <a:buSzPct val="80000"/>
              <a:buFont typeface="Times" charset="0"/>
              <a:buChar char="•"/>
              <a:defRPr sz="2600">
                <a:solidFill>
                  <a:srgbClr val="7A6E67"/>
                </a:solidFill>
                <a:latin typeface="+mn-lt"/>
                <a:ea typeface="Geneva" charset="-128"/>
              </a:defRPr>
            </a:lvl7pPr>
            <a:lvl8pPr marL="3428725" indent="-228582" algn="l" rtl="0" eaLnBrk="1" fontAlgn="base" hangingPunct="1">
              <a:spcBef>
                <a:spcPct val="20000"/>
              </a:spcBef>
              <a:spcAft>
                <a:spcPct val="0"/>
              </a:spcAft>
              <a:buClr>
                <a:srgbClr val="CE1126"/>
              </a:buClr>
              <a:buSzPct val="80000"/>
              <a:buFont typeface="Times" charset="0"/>
              <a:buChar char="•"/>
              <a:defRPr sz="2600">
                <a:solidFill>
                  <a:srgbClr val="7A6E67"/>
                </a:solidFill>
                <a:latin typeface="+mn-lt"/>
                <a:ea typeface="Geneva" charset="-128"/>
              </a:defRPr>
            </a:lvl8pPr>
            <a:lvl9pPr marL="3885886" indent="-228582" algn="l" rtl="0" eaLnBrk="1" fontAlgn="base" hangingPunct="1">
              <a:spcBef>
                <a:spcPct val="20000"/>
              </a:spcBef>
              <a:spcAft>
                <a:spcPct val="0"/>
              </a:spcAft>
              <a:buClr>
                <a:srgbClr val="CE1126"/>
              </a:buClr>
              <a:buSzPct val="80000"/>
              <a:buFont typeface="Times" charset="0"/>
              <a:buChar char="•"/>
              <a:defRPr sz="2600">
                <a:solidFill>
                  <a:srgbClr val="7A6E67"/>
                </a:solidFill>
                <a:latin typeface="+mn-lt"/>
                <a:ea typeface="Geneva" charset="-128"/>
              </a:defRPr>
            </a:lvl9pPr>
          </a:lstStyle>
          <a:p>
            <a:pPr marL="0" indent="0">
              <a:buNone/>
            </a:pPr>
            <a:r>
              <a:rPr lang="en-US" altLang="zh-CN" sz="1200" dirty="0"/>
              <a:t>Input data: P, Q of all the customers</a:t>
            </a:r>
          </a:p>
        </p:txBody>
      </p:sp>
      <p:sp>
        <p:nvSpPr>
          <p:cNvPr id="20" name="Text Placeholder 2">
            <a:extLst>
              <a:ext uri="{FF2B5EF4-FFF2-40B4-BE49-F238E27FC236}">
                <a16:creationId xmlns:a16="http://schemas.microsoft.com/office/drawing/2014/main" id="{9444CDEB-B822-D513-2FCD-31702BBF711F}"/>
              </a:ext>
            </a:extLst>
          </p:cNvPr>
          <p:cNvSpPr txBox="1">
            <a:spLocks/>
          </p:cNvSpPr>
          <p:nvPr/>
        </p:nvSpPr>
        <p:spPr>
          <a:xfrm>
            <a:off x="2319018" y="6394434"/>
            <a:ext cx="1492570" cy="461665"/>
          </a:xfrm>
          <a:prstGeom prst="rect">
            <a:avLst/>
          </a:prstGeom>
          <a:noFill/>
        </p:spPr>
        <p:txBody>
          <a:bodyPr wrap="square">
            <a:spAutoFit/>
          </a:bodyPr>
          <a:lstStyle>
            <a:defPPr>
              <a:defRPr lang="en-US"/>
            </a:defPPr>
            <a:lvl1pPr marL="171450" indent="-171450">
              <a:buFont typeface="Arial" panose="020B0604020202020204" pitchFamily="34" charset="0"/>
              <a:buChar char="•"/>
              <a:defRPr sz="1600"/>
            </a:lvl1pPr>
            <a:lvl2pPr marL="742890" indent="-285727" algn="l" rtl="0" eaLnBrk="1" fontAlgn="base" hangingPunct="1">
              <a:spcBef>
                <a:spcPct val="20000"/>
              </a:spcBef>
              <a:spcAft>
                <a:spcPct val="0"/>
              </a:spcAft>
              <a:buClr>
                <a:srgbClr val="CE1126"/>
              </a:buClr>
              <a:buSzPct val="80000"/>
              <a:buFont typeface="Times" charset="0"/>
              <a:buChar char="•"/>
              <a:defRPr sz="1400">
                <a:solidFill>
                  <a:schemeClr val="tx1"/>
                </a:solidFill>
                <a:latin typeface="Times" panose="02020603050405020304" pitchFamily="18" charset="0"/>
                <a:ea typeface="Geneva" charset="-128"/>
                <a:cs typeface="Times" panose="02020603050405020304" pitchFamily="18" charset="0"/>
              </a:defRPr>
            </a:lvl2pPr>
            <a:lvl3pPr marL="1142907" indent="-228582" algn="l" rtl="0" eaLnBrk="1" fontAlgn="base" hangingPunct="1">
              <a:spcBef>
                <a:spcPct val="20000"/>
              </a:spcBef>
              <a:spcAft>
                <a:spcPct val="0"/>
              </a:spcAft>
              <a:buClr>
                <a:srgbClr val="CE1126"/>
              </a:buClr>
              <a:buSzPct val="80000"/>
              <a:buFont typeface="Times" charset="0"/>
              <a:buChar char="•"/>
              <a:defRPr sz="1400">
                <a:solidFill>
                  <a:schemeClr val="tx1"/>
                </a:solidFill>
                <a:latin typeface="Times" panose="02020603050405020304" pitchFamily="18" charset="0"/>
                <a:ea typeface="Geneva" charset="-128"/>
                <a:cs typeface="Times" panose="02020603050405020304" pitchFamily="18" charset="0"/>
              </a:defRPr>
            </a:lvl3pPr>
            <a:lvl4pPr marL="1600071" indent="-228582" algn="l" rtl="0" eaLnBrk="1" fontAlgn="base" hangingPunct="1">
              <a:spcBef>
                <a:spcPct val="20000"/>
              </a:spcBef>
              <a:spcAft>
                <a:spcPct val="0"/>
              </a:spcAft>
              <a:buClr>
                <a:srgbClr val="CE1126"/>
              </a:buClr>
              <a:buSzPct val="80000"/>
              <a:buFont typeface="Times" charset="0"/>
              <a:buChar char="•"/>
              <a:defRPr sz="1400">
                <a:solidFill>
                  <a:schemeClr val="tx1"/>
                </a:solidFill>
                <a:latin typeface="Times" panose="02020603050405020304" pitchFamily="18" charset="0"/>
                <a:ea typeface="Geneva" charset="-128"/>
                <a:cs typeface="Times" panose="02020603050405020304" pitchFamily="18" charset="0"/>
              </a:defRPr>
            </a:lvl4pPr>
            <a:lvl5pPr marL="2057233" indent="-228582" algn="l" rtl="0" eaLnBrk="1" fontAlgn="base" hangingPunct="1">
              <a:spcBef>
                <a:spcPct val="20000"/>
              </a:spcBef>
              <a:spcAft>
                <a:spcPct val="0"/>
              </a:spcAft>
              <a:buClr>
                <a:srgbClr val="CE1126"/>
              </a:buClr>
              <a:buSzPct val="80000"/>
              <a:buFont typeface="Times" charset="0"/>
              <a:buChar char="•"/>
              <a:defRPr sz="1400">
                <a:solidFill>
                  <a:schemeClr val="tx1"/>
                </a:solidFill>
                <a:latin typeface="Times" panose="02020603050405020304" pitchFamily="18" charset="0"/>
                <a:ea typeface="Geneva" charset="-128"/>
                <a:cs typeface="Times" panose="02020603050405020304" pitchFamily="18" charset="0"/>
              </a:defRPr>
            </a:lvl5pPr>
            <a:lvl6pPr marL="2514397" indent="-228582" algn="l" rtl="0" eaLnBrk="1" fontAlgn="base" hangingPunct="1">
              <a:spcBef>
                <a:spcPct val="20000"/>
              </a:spcBef>
              <a:spcAft>
                <a:spcPct val="0"/>
              </a:spcAft>
              <a:buClr>
                <a:srgbClr val="CE1126"/>
              </a:buClr>
              <a:buSzPct val="80000"/>
              <a:buFont typeface="Times" charset="0"/>
              <a:buChar char="•"/>
              <a:defRPr sz="2600">
                <a:solidFill>
                  <a:srgbClr val="7A6E67"/>
                </a:solidFill>
                <a:latin typeface="+mn-lt"/>
                <a:ea typeface="Geneva" charset="-128"/>
              </a:defRPr>
            </a:lvl6pPr>
            <a:lvl7pPr marL="2971562" indent="-228582" algn="l" rtl="0" eaLnBrk="1" fontAlgn="base" hangingPunct="1">
              <a:spcBef>
                <a:spcPct val="20000"/>
              </a:spcBef>
              <a:spcAft>
                <a:spcPct val="0"/>
              </a:spcAft>
              <a:buClr>
                <a:srgbClr val="CE1126"/>
              </a:buClr>
              <a:buSzPct val="80000"/>
              <a:buFont typeface="Times" charset="0"/>
              <a:buChar char="•"/>
              <a:defRPr sz="2600">
                <a:solidFill>
                  <a:srgbClr val="7A6E67"/>
                </a:solidFill>
                <a:latin typeface="+mn-lt"/>
                <a:ea typeface="Geneva" charset="-128"/>
              </a:defRPr>
            </a:lvl7pPr>
            <a:lvl8pPr marL="3428725" indent="-228582" algn="l" rtl="0" eaLnBrk="1" fontAlgn="base" hangingPunct="1">
              <a:spcBef>
                <a:spcPct val="20000"/>
              </a:spcBef>
              <a:spcAft>
                <a:spcPct val="0"/>
              </a:spcAft>
              <a:buClr>
                <a:srgbClr val="CE1126"/>
              </a:buClr>
              <a:buSzPct val="80000"/>
              <a:buFont typeface="Times" charset="0"/>
              <a:buChar char="•"/>
              <a:defRPr sz="2600">
                <a:solidFill>
                  <a:srgbClr val="7A6E67"/>
                </a:solidFill>
                <a:latin typeface="+mn-lt"/>
                <a:ea typeface="Geneva" charset="-128"/>
              </a:defRPr>
            </a:lvl8pPr>
            <a:lvl9pPr marL="3885886" indent="-228582" algn="l" rtl="0" eaLnBrk="1" fontAlgn="base" hangingPunct="1">
              <a:spcBef>
                <a:spcPct val="20000"/>
              </a:spcBef>
              <a:spcAft>
                <a:spcPct val="0"/>
              </a:spcAft>
              <a:buClr>
                <a:srgbClr val="CE1126"/>
              </a:buClr>
              <a:buSzPct val="80000"/>
              <a:buFont typeface="Times" charset="0"/>
              <a:buChar char="•"/>
              <a:defRPr sz="2600">
                <a:solidFill>
                  <a:srgbClr val="7A6E67"/>
                </a:solidFill>
                <a:latin typeface="+mn-lt"/>
                <a:ea typeface="Geneva" charset="-128"/>
              </a:defRPr>
            </a:lvl9pPr>
          </a:lstStyle>
          <a:p>
            <a:pPr marL="0" indent="0">
              <a:buNone/>
            </a:pPr>
            <a:r>
              <a:rPr lang="en-US" altLang="zh-CN" sz="1200" dirty="0"/>
              <a:t>Output data: V of customers</a:t>
            </a:r>
          </a:p>
        </p:txBody>
      </p:sp>
      <p:pic>
        <p:nvPicPr>
          <p:cNvPr id="21" name="Picture 20" descr="Diagram&#10;&#10;Description automatically generated">
            <a:extLst>
              <a:ext uri="{FF2B5EF4-FFF2-40B4-BE49-F238E27FC236}">
                <a16:creationId xmlns:a16="http://schemas.microsoft.com/office/drawing/2014/main" id="{35F31F07-701E-4F16-8D54-218FDC47B668}"/>
              </a:ext>
            </a:extLst>
          </p:cNvPr>
          <p:cNvPicPr>
            <a:picLocks noChangeAspect="1"/>
          </p:cNvPicPr>
          <p:nvPr/>
        </p:nvPicPr>
        <p:blipFill>
          <a:blip r:embed="rId5"/>
          <a:stretch>
            <a:fillRect/>
          </a:stretch>
        </p:blipFill>
        <p:spPr>
          <a:xfrm>
            <a:off x="273339" y="4191885"/>
            <a:ext cx="3435629" cy="2256234"/>
          </a:xfrm>
          <a:prstGeom prst="rect">
            <a:avLst/>
          </a:prstGeom>
        </p:spPr>
      </p:pic>
      <p:sp>
        <p:nvSpPr>
          <p:cNvPr id="22" name="Arrow: Right 21">
            <a:extLst>
              <a:ext uri="{FF2B5EF4-FFF2-40B4-BE49-F238E27FC236}">
                <a16:creationId xmlns:a16="http://schemas.microsoft.com/office/drawing/2014/main" id="{3532B19B-CD08-9AFC-34B5-7F98D06B5BBD}"/>
              </a:ext>
            </a:extLst>
          </p:cNvPr>
          <p:cNvSpPr/>
          <p:nvPr/>
        </p:nvSpPr>
        <p:spPr bwMode="auto">
          <a:xfrm>
            <a:off x="1762753" y="6585696"/>
            <a:ext cx="397227" cy="140365"/>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a:endParaRPr lang="en-US" sz="1800"/>
          </a:p>
        </p:txBody>
      </p:sp>
      <p:sp>
        <p:nvSpPr>
          <p:cNvPr id="23" name="Rectangle 22">
            <a:extLst>
              <a:ext uri="{FF2B5EF4-FFF2-40B4-BE49-F238E27FC236}">
                <a16:creationId xmlns:a16="http://schemas.microsoft.com/office/drawing/2014/main" id="{74354C42-E227-D6F5-E597-0F6B6BB155CB}"/>
              </a:ext>
            </a:extLst>
          </p:cNvPr>
          <p:cNvSpPr/>
          <p:nvPr/>
        </p:nvSpPr>
        <p:spPr bwMode="auto">
          <a:xfrm>
            <a:off x="192388" y="4640898"/>
            <a:ext cx="1291359" cy="1578228"/>
          </a:xfrm>
          <a:prstGeom prst="rect">
            <a:avLst/>
          </a:prstGeom>
          <a:noFill/>
          <a:ln w="19050" cap="flat" cmpd="sng" algn="ctr">
            <a:solidFill>
              <a:srgbClr val="C8102E"/>
            </a:solidFill>
            <a:prstDash val="dash"/>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24" name="Rectangle 23">
            <a:extLst>
              <a:ext uri="{FF2B5EF4-FFF2-40B4-BE49-F238E27FC236}">
                <a16:creationId xmlns:a16="http://schemas.microsoft.com/office/drawing/2014/main" id="{37767A1C-549A-7812-C65A-340EE37B5CC0}"/>
              </a:ext>
            </a:extLst>
          </p:cNvPr>
          <p:cNvSpPr/>
          <p:nvPr/>
        </p:nvSpPr>
        <p:spPr bwMode="auto">
          <a:xfrm>
            <a:off x="2479104" y="4753046"/>
            <a:ext cx="1229863" cy="1488367"/>
          </a:xfrm>
          <a:prstGeom prst="rect">
            <a:avLst/>
          </a:prstGeom>
          <a:noFill/>
          <a:ln w="19050" cap="flat" cmpd="sng" algn="ctr">
            <a:solidFill>
              <a:srgbClr val="C8102E"/>
            </a:solidFill>
            <a:prstDash val="dash"/>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cxnSp>
        <p:nvCxnSpPr>
          <p:cNvPr id="25" name="Straight Arrow Connector 24">
            <a:extLst>
              <a:ext uri="{FF2B5EF4-FFF2-40B4-BE49-F238E27FC236}">
                <a16:creationId xmlns:a16="http://schemas.microsoft.com/office/drawing/2014/main" id="{C4A72474-6120-A3AC-84E3-49974FF606C4}"/>
              </a:ext>
            </a:extLst>
          </p:cNvPr>
          <p:cNvCxnSpPr>
            <a:cxnSpLocks/>
          </p:cNvCxnSpPr>
          <p:nvPr/>
        </p:nvCxnSpPr>
        <p:spPr bwMode="auto">
          <a:xfrm>
            <a:off x="733096" y="6244606"/>
            <a:ext cx="0" cy="217063"/>
          </a:xfrm>
          <a:prstGeom prst="straightConnector1">
            <a:avLst/>
          </a:prstGeom>
          <a:solidFill>
            <a:schemeClr val="accent1"/>
          </a:solidFill>
          <a:ln w="38100" cap="flat" cmpd="sng" algn="ctr">
            <a:solidFill>
              <a:srgbClr val="C8102E">
                <a:alpha val="50000"/>
              </a:srgbClr>
            </a:solidFill>
            <a:prstDash val="solid"/>
            <a:round/>
            <a:headEnd type="none" w="med" len="med"/>
            <a:tailEnd type="triangle"/>
          </a:ln>
          <a:effectLst/>
        </p:spPr>
      </p:cxnSp>
      <p:cxnSp>
        <p:nvCxnSpPr>
          <p:cNvPr id="26" name="Straight Arrow Connector 25">
            <a:extLst>
              <a:ext uri="{FF2B5EF4-FFF2-40B4-BE49-F238E27FC236}">
                <a16:creationId xmlns:a16="http://schemas.microsoft.com/office/drawing/2014/main" id="{14E3A944-3A5D-0E9E-9D21-587CF6C1022F}"/>
              </a:ext>
            </a:extLst>
          </p:cNvPr>
          <p:cNvCxnSpPr>
            <a:cxnSpLocks/>
          </p:cNvCxnSpPr>
          <p:nvPr/>
        </p:nvCxnSpPr>
        <p:spPr bwMode="auto">
          <a:xfrm>
            <a:off x="3210407" y="6244606"/>
            <a:ext cx="0" cy="232048"/>
          </a:xfrm>
          <a:prstGeom prst="straightConnector1">
            <a:avLst/>
          </a:prstGeom>
          <a:solidFill>
            <a:schemeClr val="accent1"/>
          </a:solidFill>
          <a:ln w="38100" cap="flat" cmpd="sng" algn="ctr">
            <a:solidFill>
              <a:srgbClr val="C8102E">
                <a:alpha val="50000"/>
              </a:srgbClr>
            </a:solidFill>
            <a:prstDash val="solid"/>
            <a:round/>
            <a:headEnd type="none" w="med" len="med"/>
            <a:tailEnd type="triangle"/>
          </a:ln>
          <a:effectLst/>
        </p:spPr>
      </p:cxnSp>
      <p:sp>
        <p:nvSpPr>
          <p:cNvPr id="27" name="TextBox 26">
            <a:extLst>
              <a:ext uri="{FF2B5EF4-FFF2-40B4-BE49-F238E27FC236}">
                <a16:creationId xmlns:a16="http://schemas.microsoft.com/office/drawing/2014/main" id="{D5AF0FCD-23DE-DA49-7872-BAB601329CA1}"/>
              </a:ext>
            </a:extLst>
          </p:cNvPr>
          <p:cNvSpPr txBox="1"/>
          <p:nvPr/>
        </p:nvSpPr>
        <p:spPr>
          <a:xfrm>
            <a:off x="1002064" y="4171998"/>
            <a:ext cx="2208343" cy="369332"/>
          </a:xfrm>
          <a:prstGeom prst="rect">
            <a:avLst/>
          </a:prstGeom>
          <a:noFill/>
        </p:spPr>
        <p:txBody>
          <a:bodyPr wrap="square" rtlCol="0">
            <a:spAutoFit/>
          </a:bodyPr>
          <a:lstStyle/>
          <a:p>
            <a:pPr algn="ctr"/>
            <a:r>
              <a:rPr lang="en-US" b="1" dirty="0"/>
              <a:t>DNN-based</a:t>
            </a:r>
          </a:p>
        </p:txBody>
      </p:sp>
      <p:cxnSp>
        <p:nvCxnSpPr>
          <p:cNvPr id="28" name="Straight Connector 27">
            <a:extLst>
              <a:ext uri="{FF2B5EF4-FFF2-40B4-BE49-F238E27FC236}">
                <a16:creationId xmlns:a16="http://schemas.microsoft.com/office/drawing/2014/main" id="{EAE8543B-E457-4972-C0B5-B761EA12F7B9}"/>
              </a:ext>
            </a:extLst>
          </p:cNvPr>
          <p:cNvCxnSpPr>
            <a:cxnSpLocks/>
          </p:cNvCxnSpPr>
          <p:nvPr/>
        </p:nvCxnSpPr>
        <p:spPr>
          <a:xfrm>
            <a:off x="325692" y="4164378"/>
            <a:ext cx="3330921" cy="0"/>
          </a:xfrm>
          <a:prstGeom prst="line">
            <a:avLst/>
          </a:prstGeom>
          <a:ln w="28575">
            <a:prstDash val="sysDash"/>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57EDEA87-8ADE-D86F-8876-CAAFC31351E3}"/>
              </a:ext>
            </a:extLst>
          </p:cNvPr>
          <p:cNvSpPr txBox="1"/>
          <p:nvPr/>
        </p:nvSpPr>
        <p:spPr>
          <a:xfrm>
            <a:off x="310178" y="1349990"/>
            <a:ext cx="3330920" cy="369332"/>
          </a:xfrm>
          <a:prstGeom prst="rect">
            <a:avLst/>
          </a:prstGeom>
          <a:noFill/>
        </p:spPr>
        <p:txBody>
          <a:bodyPr wrap="square" rtlCol="0">
            <a:spAutoFit/>
          </a:bodyPr>
          <a:lstStyle/>
          <a:p>
            <a:pPr algn="ctr"/>
            <a:r>
              <a:rPr lang="en-US" b="1" dirty="0"/>
              <a:t>AdaBoost Ensemble-based</a:t>
            </a:r>
          </a:p>
        </p:txBody>
      </p:sp>
      <p:sp>
        <p:nvSpPr>
          <p:cNvPr id="36" name="TextBox 35">
            <a:extLst>
              <a:ext uri="{FF2B5EF4-FFF2-40B4-BE49-F238E27FC236}">
                <a16:creationId xmlns:a16="http://schemas.microsoft.com/office/drawing/2014/main" id="{FFDD30FE-E8DE-9A55-AAA0-F4BCFCBC69F1}"/>
              </a:ext>
            </a:extLst>
          </p:cNvPr>
          <p:cNvSpPr txBox="1"/>
          <p:nvPr/>
        </p:nvSpPr>
        <p:spPr>
          <a:xfrm>
            <a:off x="317734" y="3416811"/>
            <a:ext cx="3534012" cy="738664"/>
          </a:xfrm>
          <a:prstGeom prst="rect">
            <a:avLst/>
          </a:prstGeom>
          <a:noFill/>
        </p:spPr>
        <p:txBody>
          <a:bodyPr wrap="square" rtlCol="0">
            <a:spAutoFit/>
          </a:bodyPr>
          <a:lstStyle/>
          <a:p>
            <a:pPr marL="171450" indent="-171450">
              <a:buFont typeface="Arial" panose="020B0604020202020204" pitchFamily="34" charset="0"/>
              <a:buChar char="•"/>
            </a:pPr>
            <a:r>
              <a:rPr lang="en-US" sz="1400" dirty="0"/>
              <a:t>21 features are created</a:t>
            </a:r>
          </a:p>
          <a:p>
            <a:pPr marL="171450" indent="-171450">
              <a:buFont typeface="Arial" panose="020B0604020202020204" pitchFamily="34" charset="0"/>
              <a:buChar char="•"/>
            </a:pPr>
            <a:r>
              <a:rPr lang="en-US" sz="1400" dirty="0"/>
              <a:t>Random forest to select key predictors for AdaBoost algorithm</a:t>
            </a:r>
          </a:p>
        </p:txBody>
      </p:sp>
      <p:pic>
        <p:nvPicPr>
          <p:cNvPr id="38" name="Picture 37">
            <a:extLst>
              <a:ext uri="{FF2B5EF4-FFF2-40B4-BE49-F238E27FC236}">
                <a16:creationId xmlns:a16="http://schemas.microsoft.com/office/drawing/2014/main" id="{06F95118-25D5-E7F5-5E4F-BF4531C3DEF5}"/>
              </a:ext>
            </a:extLst>
          </p:cNvPr>
          <p:cNvPicPr>
            <a:picLocks noChangeAspect="1"/>
          </p:cNvPicPr>
          <p:nvPr/>
        </p:nvPicPr>
        <p:blipFill>
          <a:blip r:embed="rId6"/>
          <a:stretch>
            <a:fillRect/>
          </a:stretch>
        </p:blipFill>
        <p:spPr>
          <a:xfrm>
            <a:off x="202634" y="1710744"/>
            <a:ext cx="3308748" cy="1764534"/>
          </a:xfrm>
          <a:prstGeom prst="rect">
            <a:avLst/>
          </a:prstGeom>
        </p:spPr>
      </p:pic>
    </p:spTree>
    <p:extLst>
      <p:ext uri="{BB962C8B-B14F-4D97-AF65-F5344CB8AC3E}">
        <p14:creationId xmlns:p14="http://schemas.microsoft.com/office/powerpoint/2010/main" val="19982757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52A8DD88-16FD-4EB1-8527-4539CA6F1E6B}"/>
              </a:ext>
            </a:extLst>
          </p:cNvPr>
          <p:cNvSpPr>
            <a:spLocks noGrp="1"/>
          </p:cNvSpPr>
          <p:nvPr>
            <p:ph idx="1"/>
          </p:nvPr>
        </p:nvSpPr>
        <p:spPr>
          <a:xfrm>
            <a:off x="720648" y="710922"/>
            <a:ext cx="6094680" cy="5845746"/>
          </a:xfrm>
        </p:spPr>
        <p:txBody>
          <a:bodyPr vert="horz" lIns="45720" tIns="45720" rIns="45720" bIns="45720" rtlCol="0" anchor="t">
            <a:noAutofit/>
          </a:bodyPr>
          <a:lstStyle/>
          <a:p>
            <a:pPr marL="0" indent="0">
              <a:spcAft>
                <a:spcPts val="0"/>
              </a:spcAft>
              <a:buNone/>
            </a:pPr>
            <a:r>
              <a:rPr lang="en-US" sz="2800" b="1" dirty="0">
                <a:solidFill>
                  <a:schemeClr val="accent3"/>
                </a:solidFill>
              </a:rPr>
              <a:t>Thermal-constrained HC Concept:</a:t>
            </a:r>
          </a:p>
        </p:txBody>
      </p:sp>
      <p:sp>
        <p:nvSpPr>
          <p:cNvPr id="2" name="Title 1">
            <a:extLst>
              <a:ext uri="{FF2B5EF4-FFF2-40B4-BE49-F238E27FC236}">
                <a16:creationId xmlns:a16="http://schemas.microsoft.com/office/drawing/2014/main" id="{DC5843EC-7349-4CB0-BA8D-5F25278F6124}"/>
              </a:ext>
            </a:extLst>
          </p:cNvPr>
          <p:cNvSpPr>
            <a:spLocks noGrp="1"/>
          </p:cNvSpPr>
          <p:nvPr>
            <p:ph type="title"/>
          </p:nvPr>
        </p:nvSpPr>
        <p:spPr/>
        <p:txBody>
          <a:bodyPr/>
          <a:lstStyle/>
          <a:p>
            <a:r>
              <a:rPr lang="en-US" b="1">
                <a:solidFill>
                  <a:schemeClr val="tx1"/>
                </a:solidFill>
              </a:rPr>
              <a:t>Model-free</a:t>
            </a:r>
            <a:r>
              <a:rPr lang="en-US" b="1"/>
              <a:t> Algorithms Overview</a:t>
            </a:r>
          </a:p>
        </p:txBody>
      </p:sp>
      <p:sp>
        <p:nvSpPr>
          <p:cNvPr id="3" name="Slide Number Placeholder 2">
            <a:extLst>
              <a:ext uri="{FF2B5EF4-FFF2-40B4-BE49-F238E27FC236}">
                <a16:creationId xmlns:a16="http://schemas.microsoft.com/office/drawing/2014/main" id="{4A0AB5AD-99E4-4610-AD3F-8A2037EAF290}"/>
              </a:ext>
            </a:extLst>
          </p:cNvPr>
          <p:cNvSpPr>
            <a:spLocks noGrp="1"/>
          </p:cNvSpPr>
          <p:nvPr>
            <p:ph type="sldNum" sz="quarter" idx="10"/>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F6B149FD-26F7-3645-B4E7-BA8B8CC5EEA8}" type="slidenum">
              <a:rPr kumimoji="0" lang="en-US" sz="1400" b="0" i="0" u="none" strike="noStrike" kern="1200" cap="none" spc="0" normalizeH="0" baseline="0" noProof="0" smtClean="0">
                <a:ln>
                  <a:noFill/>
                </a:ln>
                <a:solidFill>
                  <a:srgbClr val="FFFFFF">
                    <a:lumMod val="50000"/>
                  </a:srgbClr>
                </a:solidFill>
                <a:effectLst/>
                <a:uLnTx/>
                <a:uFillTx/>
                <a:latin typeface="Open Sans" panose="020B0606030504020204" pitchFamily="34" charset="0"/>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25</a:t>
            </a:fld>
            <a:endParaRPr kumimoji="0" lang="en-US" sz="1400" b="0" i="0" u="none" strike="noStrike" kern="1200" cap="none" spc="0" normalizeH="0" baseline="0" noProof="0">
              <a:ln>
                <a:noFill/>
              </a:ln>
              <a:solidFill>
                <a:srgbClr val="FFFFFF">
                  <a:lumMod val="50000"/>
                </a:srgbClr>
              </a:solidFill>
              <a:effectLst/>
              <a:uLnTx/>
              <a:uFillTx/>
              <a:latin typeface="Open Sans" panose="020B0606030504020204" pitchFamily="34" charset="0"/>
              <a:ea typeface="+mn-ea"/>
              <a:cs typeface="+mn-cs"/>
            </a:endParaRPr>
          </a:p>
        </p:txBody>
      </p:sp>
      <p:sp>
        <p:nvSpPr>
          <p:cNvPr id="6" name="Content Placeholder 3">
            <a:extLst>
              <a:ext uri="{FF2B5EF4-FFF2-40B4-BE49-F238E27FC236}">
                <a16:creationId xmlns:a16="http://schemas.microsoft.com/office/drawing/2014/main" id="{4E60D77E-E3F8-1F60-D08C-835BAB1AF6C8}"/>
              </a:ext>
            </a:extLst>
          </p:cNvPr>
          <p:cNvSpPr txBox="1">
            <a:spLocks/>
          </p:cNvSpPr>
          <p:nvPr/>
        </p:nvSpPr>
        <p:spPr>
          <a:xfrm>
            <a:off x="880039" y="1157995"/>
            <a:ext cx="6480296" cy="5187219"/>
          </a:xfrm>
          <a:prstGeom prst="rect">
            <a:avLst/>
          </a:prstGeom>
        </p:spPr>
        <p:txBody>
          <a:bodyPr vert="horz" lIns="45720" tIns="45720" rIns="45720" bIns="45720" rtlCol="0" anchor="t">
            <a:noAutofit/>
          </a:bodyPr>
          <a:lstStyle>
            <a:lvl1pPr marL="285750" indent="-285750" algn="l" defTabSz="914354" rtl="0" eaLnBrk="1" latinLnBrk="0" hangingPunct="0">
              <a:lnSpc>
                <a:spcPct val="100000"/>
              </a:lnSpc>
              <a:spcBef>
                <a:spcPts val="600"/>
              </a:spcBef>
              <a:spcAft>
                <a:spcPts val="200"/>
              </a:spcAft>
              <a:buClr>
                <a:schemeClr val="accent1"/>
              </a:buClr>
              <a:buSzPct val="100000"/>
              <a:buFont typeface="Arial" panose="020B0604020202020204" pitchFamily="34" charset="0"/>
              <a:buChar char="•"/>
              <a:defRPr sz="20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1pPr>
            <a:lvl2pPr marL="486909" indent="-285750" algn="l" defTabSz="914354" rtl="0" eaLnBrk="1" latinLnBrk="0" hangingPunct="0">
              <a:lnSpc>
                <a:spcPct val="100000"/>
              </a:lnSpc>
              <a:spcBef>
                <a:spcPts val="200"/>
              </a:spcBef>
              <a:spcAft>
                <a:spcPts val="400"/>
              </a:spcAft>
              <a:buClr>
                <a:schemeClr val="accent1"/>
              </a:buClr>
              <a:buFont typeface="Wingdings" pitchFamily="2" charset="2"/>
              <a:buChar char="§"/>
              <a:defRPr sz="18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2pPr>
            <a:lvl3pPr marL="669780" indent="-285750" algn="l" defTabSz="914354" rtl="0" eaLnBrk="1" latinLnBrk="0" hangingPunct="0">
              <a:lnSpc>
                <a:spcPct val="100000"/>
              </a:lnSpc>
              <a:spcBef>
                <a:spcPts val="200"/>
              </a:spcBef>
              <a:spcAft>
                <a:spcPts val="400"/>
              </a:spcAft>
              <a:buClr>
                <a:schemeClr val="accent1"/>
              </a:buClr>
              <a:buFont typeface="Wingdings" pitchFamily="2" charset="2"/>
              <a:buChar char="§"/>
              <a:defRPr sz="14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3pPr>
            <a:lvl4pPr marL="852651" indent="-285750" algn="l" defTabSz="914354" rtl="0" eaLnBrk="1" latinLnBrk="0" hangingPunct="0">
              <a:lnSpc>
                <a:spcPct val="100000"/>
              </a:lnSpc>
              <a:spcBef>
                <a:spcPts val="200"/>
              </a:spcBef>
              <a:spcAft>
                <a:spcPts val="400"/>
              </a:spcAft>
              <a:buClr>
                <a:schemeClr val="accent1"/>
              </a:buClr>
              <a:buFont typeface="Wingdings" pitchFamily="2" charset="2"/>
              <a:buChar char="§"/>
              <a:defRPr sz="14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4pPr>
            <a:lvl5pPr marL="1035522" indent="-285750" algn="l" defTabSz="914354" rtl="0" eaLnBrk="1" latinLnBrk="0" hangingPunct="0">
              <a:lnSpc>
                <a:spcPct val="100000"/>
              </a:lnSpc>
              <a:spcBef>
                <a:spcPts val="200"/>
              </a:spcBef>
              <a:spcAft>
                <a:spcPts val="400"/>
              </a:spcAft>
              <a:buClr>
                <a:schemeClr val="accent1"/>
              </a:buClr>
              <a:buFont typeface="Wingdings" pitchFamily="2" charset="2"/>
              <a:buChar char="§"/>
              <a:defRPr sz="14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5pPr>
            <a:lvl6pPr marL="109994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29993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499925"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69991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457200" marR="0" lvl="0" indent="-457200" algn="l" defTabSz="914354" rtl="0" eaLnBrk="1" fontAlgn="auto" latinLnBrk="0" hangingPunct="0">
              <a:lnSpc>
                <a:spcPct val="100000"/>
              </a:lnSpc>
              <a:spcBef>
                <a:spcPts val="600"/>
              </a:spcBef>
              <a:spcAft>
                <a:spcPts val="600"/>
              </a:spcAft>
              <a:buClr>
                <a:srgbClr val="FFA033"/>
              </a:buClr>
              <a:buSzPct val="100000"/>
              <a:buFont typeface="+mj-lt"/>
              <a:buAutoNum type="arabicPeriod"/>
              <a:tabLst/>
              <a:defRPr/>
            </a:pPr>
            <a:r>
              <a:rPr kumimoji="0" lang="en-US" sz="2000" b="0" i="0" u="none" strike="noStrike" kern="1200" cap="none" spc="0" normalizeH="0" baseline="0" noProof="0" dirty="0">
                <a:ln>
                  <a:noFill/>
                </a:ln>
                <a:solidFill>
                  <a:srgbClr val="FFFFFF">
                    <a:lumMod val="25000"/>
                  </a:srgbClr>
                </a:solidFill>
                <a:effectLst/>
                <a:uLnTx/>
                <a:uFillTx/>
                <a:latin typeface="Open Sans" panose="020B0606030504020204" pitchFamily="34" charset="0"/>
                <a:ea typeface="Open Sans" panose="020B0606030504020204" pitchFamily="34" charset="0"/>
                <a:cs typeface="Open Sans" panose="020B0606030504020204" pitchFamily="34" charset="0"/>
              </a:rPr>
              <a:t>Identify </a:t>
            </a:r>
            <a:r>
              <a:rPr kumimoji="0" lang="en-US" sz="2000" b="1" i="0" u="none" strike="noStrike" kern="1200" cap="none" spc="0" normalizeH="0" baseline="0" noProof="0" dirty="0">
                <a:ln>
                  <a:noFill/>
                </a:ln>
                <a:solidFill>
                  <a:srgbClr val="FFFFFF">
                    <a:lumMod val="25000"/>
                  </a:srgbClr>
                </a:solidFill>
                <a:effectLst/>
                <a:uLnTx/>
                <a:uFillTx/>
                <a:latin typeface="Open Sans" panose="020B0606030504020204" pitchFamily="34" charset="0"/>
                <a:ea typeface="Open Sans" panose="020B0606030504020204" pitchFamily="34" charset="0"/>
                <a:cs typeface="Open Sans" panose="020B0606030504020204" pitchFamily="34" charset="0"/>
              </a:rPr>
              <a:t>Transformer-Customer Groupings</a:t>
            </a:r>
            <a:r>
              <a:rPr kumimoji="0" lang="en-US" sz="2000" b="1" i="0" u="none" strike="noStrike" kern="1200" cap="none" spc="0" normalizeH="0" baseline="30000" noProof="0" dirty="0">
                <a:ln>
                  <a:noFill/>
                </a:ln>
                <a:solidFill>
                  <a:srgbClr val="FFFFFF">
                    <a:lumMod val="25000"/>
                  </a:srgbClr>
                </a:solidFill>
                <a:effectLst/>
                <a:uLnTx/>
                <a:uFillTx/>
                <a:latin typeface="Open Sans" panose="020B0606030504020204" pitchFamily="34" charset="0"/>
                <a:ea typeface="Open Sans" panose="020B0606030504020204" pitchFamily="34" charset="0"/>
                <a:cs typeface="Open Sans" panose="020B0606030504020204" pitchFamily="34" charset="0"/>
              </a:rPr>
              <a:t>3,7,8</a:t>
            </a:r>
            <a:r>
              <a:rPr kumimoji="0" lang="en-US" sz="2000" b="1" i="0" u="none" strike="noStrike" kern="1200" cap="none" spc="0" normalizeH="0" baseline="0" noProof="0" dirty="0">
                <a:ln>
                  <a:noFill/>
                </a:ln>
                <a:solidFill>
                  <a:srgbClr val="FFFFFF">
                    <a:lumMod val="25000"/>
                  </a:srgbClr>
                </a:solidFill>
                <a:effectLst/>
                <a:uLnTx/>
                <a:uFillTx/>
                <a:latin typeface="Open Sans" panose="020B0606030504020204" pitchFamily="34" charset="0"/>
                <a:ea typeface="Open Sans" panose="020B0606030504020204" pitchFamily="34" charset="0"/>
                <a:cs typeface="Open Sans" panose="020B0606030504020204" pitchFamily="34" charset="0"/>
              </a:rPr>
              <a:t> </a:t>
            </a:r>
          </a:p>
          <a:p>
            <a:pPr marL="486909" marR="0" lvl="1" indent="-285750" algn="l" defTabSz="914354" rtl="0" eaLnBrk="1" fontAlgn="auto" latinLnBrk="0" hangingPunct="0">
              <a:lnSpc>
                <a:spcPct val="100000"/>
              </a:lnSpc>
              <a:spcBef>
                <a:spcPts val="200"/>
              </a:spcBef>
              <a:spcAft>
                <a:spcPts val="600"/>
              </a:spcAft>
              <a:buClr>
                <a:srgbClr val="FFA033"/>
              </a:buClr>
              <a:buSzTx/>
              <a:buFont typeface="Wingdings" pitchFamily="2" charset="2"/>
              <a:buChar char="§"/>
              <a:tabLst/>
              <a:defRPr/>
            </a:pPr>
            <a:r>
              <a:rPr kumimoji="0" lang="en-US" sz="1800" b="0" i="0" u="none" strike="noStrike" kern="1200" cap="none" spc="0" normalizeH="0" baseline="0" noProof="0" dirty="0">
                <a:ln>
                  <a:noFill/>
                </a:ln>
                <a:solidFill>
                  <a:srgbClr val="FFFFFF">
                    <a:lumMod val="25000"/>
                  </a:srgbClr>
                </a:solidFill>
                <a:effectLst/>
                <a:uLnTx/>
                <a:uFillTx/>
                <a:latin typeface="Open Sans" panose="020B0606030504020204" pitchFamily="34" charset="0"/>
                <a:ea typeface="Open Sans" panose="020B0606030504020204" pitchFamily="34" charset="0"/>
                <a:cs typeface="Open Sans" panose="020B0606030504020204" pitchFamily="34" charset="0"/>
              </a:rPr>
              <a:t>i.e., which customers are connected served by the same transformer</a:t>
            </a:r>
          </a:p>
          <a:p>
            <a:pPr marL="457200" marR="0" lvl="0" indent="-457200" algn="l" defTabSz="914354" rtl="0" eaLnBrk="1" fontAlgn="auto" latinLnBrk="0" hangingPunct="0">
              <a:lnSpc>
                <a:spcPct val="100000"/>
              </a:lnSpc>
              <a:spcBef>
                <a:spcPts val="600"/>
              </a:spcBef>
              <a:spcAft>
                <a:spcPts val="1200"/>
              </a:spcAft>
              <a:buClr>
                <a:srgbClr val="FFA033"/>
              </a:buClr>
              <a:buSzPct val="100000"/>
              <a:buFont typeface="+mj-lt"/>
              <a:buAutoNum type="arabicPeriod"/>
              <a:tabLst/>
              <a:defRPr/>
            </a:pPr>
            <a:r>
              <a:rPr kumimoji="0" lang="en-US" sz="2000" b="0" i="0" u="none" strike="noStrike" kern="1200" cap="none" spc="0" normalizeH="0" baseline="0" noProof="0" dirty="0">
                <a:ln>
                  <a:noFill/>
                </a:ln>
                <a:solidFill>
                  <a:srgbClr val="FFFFFF">
                    <a:lumMod val="25000"/>
                  </a:srgbClr>
                </a:solidFill>
                <a:effectLst/>
                <a:uLnTx/>
                <a:uFillTx/>
                <a:latin typeface="Open Sans" panose="020B0606030504020204" pitchFamily="34" charset="0"/>
                <a:ea typeface="Open Sans" panose="020B0606030504020204" pitchFamily="34" charset="0"/>
                <a:cs typeface="Open Sans" panose="020B0606030504020204" pitchFamily="34" charset="0"/>
              </a:rPr>
              <a:t>Determine the </a:t>
            </a:r>
            <a:r>
              <a:rPr kumimoji="0" lang="en-US" sz="2000" b="1" i="0" u="none" strike="noStrike" kern="1200" cap="none" spc="0" normalizeH="0" baseline="0" noProof="0" dirty="0">
                <a:ln>
                  <a:noFill/>
                </a:ln>
                <a:solidFill>
                  <a:srgbClr val="FFFFFF">
                    <a:lumMod val="25000"/>
                  </a:srgbClr>
                </a:solidFill>
                <a:effectLst/>
                <a:uLnTx/>
                <a:uFillTx/>
                <a:latin typeface="Open Sans" panose="020B0606030504020204" pitchFamily="34" charset="0"/>
                <a:ea typeface="Open Sans" panose="020B0606030504020204" pitchFamily="34" charset="0"/>
                <a:cs typeface="Open Sans" panose="020B0606030504020204" pitchFamily="34" charset="0"/>
              </a:rPr>
              <a:t>Transformer kVA Ratings</a:t>
            </a:r>
            <a:r>
              <a:rPr kumimoji="0" lang="en-US" sz="2000" b="1" i="0" u="none" strike="noStrike" kern="1200" cap="none" spc="0" normalizeH="0" baseline="30000" noProof="0" dirty="0">
                <a:ln>
                  <a:noFill/>
                </a:ln>
                <a:solidFill>
                  <a:srgbClr val="FFFFFF">
                    <a:lumMod val="25000"/>
                  </a:srgbClr>
                </a:solidFill>
                <a:effectLst/>
                <a:uLnTx/>
                <a:uFillTx/>
                <a:latin typeface="Open Sans" panose="020B0606030504020204" pitchFamily="34" charset="0"/>
                <a:ea typeface="Open Sans" panose="020B0606030504020204" pitchFamily="34" charset="0"/>
                <a:cs typeface="Open Sans" panose="020B0606030504020204" pitchFamily="34" charset="0"/>
              </a:rPr>
              <a:t>6</a:t>
            </a:r>
          </a:p>
          <a:p>
            <a:pPr marL="457200" marR="0" lvl="0" indent="-457200" algn="l" defTabSz="914354" rtl="0" eaLnBrk="1" fontAlgn="auto" latinLnBrk="0" hangingPunct="0">
              <a:lnSpc>
                <a:spcPct val="100000"/>
              </a:lnSpc>
              <a:spcBef>
                <a:spcPts val="600"/>
              </a:spcBef>
              <a:spcAft>
                <a:spcPts val="600"/>
              </a:spcAft>
              <a:buClr>
                <a:srgbClr val="FFA033"/>
              </a:buClr>
              <a:buSzPct val="100000"/>
              <a:buFont typeface="+mj-lt"/>
              <a:buAutoNum type="arabicPeriod"/>
              <a:tabLst/>
              <a:defRPr/>
            </a:pPr>
            <a:r>
              <a:rPr kumimoji="0" lang="en-US" sz="2000" b="0" i="0" u="none" strike="noStrike" kern="1200" cap="none" spc="0" normalizeH="0" baseline="0" noProof="0" dirty="0">
                <a:ln>
                  <a:noFill/>
                </a:ln>
                <a:solidFill>
                  <a:srgbClr val="FFFFFF">
                    <a:lumMod val="25000"/>
                  </a:srgbClr>
                </a:solidFill>
                <a:effectLst/>
                <a:uLnTx/>
                <a:uFillTx/>
                <a:latin typeface="Open Sans" panose="020B0606030504020204" pitchFamily="34" charset="0"/>
                <a:ea typeface="Open Sans" panose="020B0606030504020204" pitchFamily="34" charset="0"/>
                <a:cs typeface="Open Sans" panose="020B0606030504020204" pitchFamily="34" charset="0"/>
              </a:rPr>
              <a:t>Calculate the </a:t>
            </a:r>
            <a:r>
              <a:rPr kumimoji="0" lang="en-US" sz="2000" b="1" i="0" u="none" strike="noStrike" kern="1200" cap="none" spc="0" normalizeH="0" baseline="0" noProof="0" dirty="0">
                <a:ln>
                  <a:noFill/>
                </a:ln>
                <a:solidFill>
                  <a:srgbClr val="FFFFFF">
                    <a:lumMod val="25000"/>
                  </a:srgbClr>
                </a:solidFill>
                <a:effectLst/>
                <a:uLnTx/>
                <a:uFillTx/>
                <a:latin typeface="Open Sans" panose="020B0606030504020204" pitchFamily="34" charset="0"/>
                <a:ea typeface="Open Sans" panose="020B0606030504020204" pitchFamily="34" charset="0"/>
                <a:cs typeface="Open Sans" panose="020B0606030504020204" pitchFamily="34" charset="0"/>
              </a:rPr>
              <a:t>Thermal-constrained HC </a:t>
            </a:r>
          </a:p>
          <a:p>
            <a:pPr marL="486909" marR="0" lvl="1" indent="-285750" algn="l" defTabSz="914354" rtl="0" eaLnBrk="1" fontAlgn="auto" latinLnBrk="0" hangingPunct="0">
              <a:lnSpc>
                <a:spcPct val="100000"/>
              </a:lnSpc>
              <a:spcBef>
                <a:spcPts val="0"/>
              </a:spcBef>
              <a:spcAft>
                <a:spcPts val="600"/>
              </a:spcAft>
              <a:buClr>
                <a:srgbClr val="FFA033"/>
              </a:buClr>
              <a:buSzTx/>
              <a:buFont typeface="Wingdings" pitchFamily="2" charset="2"/>
              <a:buChar char="§"/>
              <a:tabLst/>
              <a:defRPr/>
            </a:pPr>
            <a:r>
              <a:rPr kumimoji="0" lang="en-US" sz="1800" b="0" i="0" u="none" strike="noStrike" kern="1200" cap="none" spc="0" normalizeH="0" baseline="0" noProof="0" dirty="0">
                <a:ln>
                  <a:noFill/>
                </a:ln>
                <a:solidFill>
                  <a:srgbClr val="FFFFFF">
                    <a:lumMod val="25000"/>
                  </a:srgbClr>
                </a:solidFill>
                <a:effectLst/>
                <a:uLnTx/>
                <a:uFillTx/>
                <a:latin typeface="Open Sans" panose="020B0606030504020204" pitchFamily="34" charset="0"/>
                <a:ea typeface="Open Sans" panose="020B0606030504020204" pitchFamily="34" charset="0"/>
                <a:cs typeface="Open Sans" panose="020B0606030504020204" pitchFamily="34" charset="0"/>
              </a:rPr>
              <a:t>i.e., how much PV (or other DER) can be installed without over-loading the transformer</a:t>
            </a:r>
            <a:endParaRPr kumimoji="0" lang="en-US" sz="1800" b="1" i="0" u="none" strike="noStrike" kern="1200" cap="none" spc="0" normalizeH="0" baseline="0" noProof="0" dirty="0">
              <a:ln>
                <a:noFill/>
              </a:ln>
              <a:solidFill>
                <a:srgbClr val="FFFFFF">
                  <a:lumMod val="25000"/>
                </a:srgb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8" name="Picture 7">
            <a:extLst>
              <a:ext uri="{FF2B5EF4-FFF2-40B4-BE49-F238E27FC236}">
                <a16:creationId xmlns:a16="http://schemas.microsoft.com/office/drawing/2014/main" id="{2871CC88-212A-243C-024C-3F96831BB9E1}"/>
              </a:ext>
            </a:extLst>
          </p:cNvPr>
          <p:cNvPicPr>
            <a:picLocks noChangeAspect="1"/>
          </p:cNvPicPr>
          <p:nvPr/>
        </p:nvPicPr>
        <p:blipFill>
          <a:blip r:embed="rId2"/>
          <a:stretch>
            <a:fillRect/>
          </a:stretch>
        </p:blipFill>
        <p:spPr>
          <a:xfrm>
            <a:off x="2552537" y="3999980"/>
            <a:ext cx="5345947" cy="2147098"/>
          </a:xfrm>
          <a:prstGeom prst="rect">
            <a:avLst/>
          </a:prstGeom>
        </p:spPr>
      </p:pic>
      <p:sp>
        <p:nvSpPr>
          <p:cNvPr id="10" name="TextBox 9">
            <a:extLst>
              <a:ext uri="{FF2B5EF4-FFF2-40B4-BE49-F238E27FC236}">
                <a16:creationId xmlns:a16="http://schemas.microsoft.com/office/drawing/2014/main" id="{BCBFBA85-96E3-ABE7-B7E3-30722BA5B545}"/>
              </a:ext>
            </a:extLst>
          </p:cNvPr>
          <p:cNvSpPr txBox="1"/>
          <p:nvPr/>
        </p:nvSpPr>
        <p:spPr>
          <a:xfrm>
            <a:off x="513956" y="6275948"/>
            <a:ext cx="10769777" cy="584775"/>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3C3C3C"/>
                </a:solidFill>
                <a:effectLst/>
                <a:uLnTx/>
                <a:uFillTx/>
                <a:latin typeface="Open Sans Light"/>
                <a:ea typeface="+mn-ea"/>
                <a:cs typeface="+mn-cs"/>
              </a:rPr>
              <a:t>[3]    L. Liu, N. Shi, D. Wang, Z. Ma, Z. Wang, M. J. Reno, J. A. Azzolini,  “Voltage Calculations in Secondary Distribution Networks via Physics-Inspired Neural Network Using Smart Meter Data,” </a:t>
            </a:r>
            <a:r>
              <a:rPr kumimoji="0" lang="en-US" sz="800" b="0" i="1" u="none" strike="noStrike" kern="1200" cap="none" spc="0" normalizeH="0" baseline="0" noProof="0" dirty="0">
                <a:ln>
                  <a:noFill/>
                </a:ln>
                <a:solidFill>
                  <a:srgbClr val="3C3C3C"/>
                </a:solidFill>
                <a:effectLst/>
                <a:uLnTx/>
                <a:uFillTx/>
                <a:latin typeface="Open Sans Light"/>
                <a:ea typeface="+mn-ea"/>
                <a:cs typeface="+mn-cs"/>
              </a:rPr>
              <a:t>IEEE Transactions on Smart Grid</a:t>
            </a:r>
            <a:r>
              <a:rPr kumimoji="0" lang="en-US" sz="800" b="0" i="0" u="none" strike="noStrike" kern="1200" cap="none" spc="0" normalizeH="0" baseline="0" noProof="0" dirty="0">
                <a:ln>
                  <a:noFill/>
                </a:ln>
                <a:solidFill>
                  <a:srgbClr val="3C3C3C"/>
                </a:solidFill>
                <a:effectLst/>
                <a:uLnTx/>
                <a:uFillTx/>
                <a:latin typeface="Open Sans Light"/>
                <a:ea typeface="+mn-ea"/>
                <a:cs typeface="+mn-cs"/>
              </a:rPr>
              <a:t>, 2024.</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3C3C3C"/>
                </a:solidFill>
                <a:effectLst/>
                <a:uLnTx/>
                <a:uFillTx/>
                <a:latin typeface="Open Sans Light"/>
                <a:ea typeface="+mn-ea"/>
                <a:cs typeface="+mn-cs"/>
              </a:rPr>
              <a:t>[6]    J. A. Azzolini, M. J. Reno, J. Yusuf, “A Model-free Approach for Estimating Service Transformer Capacity Using Residential Smart Meter Data," </a:t>
            </a:r>
            <a:r>
              <a:rPr kumimoji="0" lang="en-US" sz="800" b="0" i="1" u="none" strike="noStrike" kern="1200" cap="none" spc="0" normalizeH="0" baseline="0" noProof="0" dirty="0">
                <a:ln>
                  <a:noFill/>
                </a:ln>
                <a:solidFill>
                  <a:srgbClr val="3C3C3C"/>
                </a:solidFill>
                <a:effectLst/>
                <a:uLnTx/>
                <a:uFillTx/>
                <a:latin typeface="Open Sans Light"/>
                <a:ea typeface="+mn-ea"/>
                <a:cs typeface="+mn-cs"/>
              </a:rPr>
              <a:t>IEEE Journal of Photovoltaics</a:t>
            </a:r>
            <a:r>
              <a:rPr kumimoji="0" lang="en-US" sz="800" b="0" i="0" u="none" strike="noStrike" kern="1200" cap="none" spc="0" normalizeH="0" baseline="0" noProof="0" dirty="0">
                <a:ln>
                  <a:noFill/>
                </a:ln>
                <a:solidFill>
                  <a:srgbClr val="3C3C3C"/>
                </a:solidFill>
                <a:effectLst/>
                <a:uLnTx/>
                <a:uFillTx/>
                <a:latin typeface="Open Sans Light"/>
                <a:ea typeface="+mn-ea"/>
                <a:cs typeface="+mn-cs"/>
              </a:rPr>
              <a:t>, 2023.</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3C3C3C"/>
                </a:solidFill>
                <a:effectLst/>
                <a:uLnTx/>
                <a:uFillTx/>
                <a:latin typeface="Open Sans Light"/>
                <a:ea typeface="+mn-ea"/>
                <a:cs typeface="+mn-cs"/>
              </a:rPr>
              <a:t>[7]    L. Blakely and M. J. Reno, “Identification and Correction of Errors in Pairing AMI Meters and Transformers,” </a:t>
            </a:r>
            <a:r>
              <a:rPr kumimoji="0" lang="en-US" sz="800" b="0" i="1" u="none" strike="noStrike" kern="1200" cap="none" spc="0" normalizeH="0" baseline="0" noProof="0" dirty="0">
                <a:ln>
                  <a:noFill/>
                </a:ln>
                <a:solidFill>
                  <a:srgbClr val="3C3C3C"/>
                </a:solidFill>
                <a:effectLst/>
                <a:uLnTx/>
                <a:uFillTx/>
                <a:latin typeface="Open Sans Light"/>
                <a:ea typeface="+mn-ea"/>
                <a:cs typeface="+mn-cs"/>
              </a:rPr>
              <a:t>IEEE Power and Energy Conference at Illinois </a:t>
            </a:r>
            <a:r>
              <a:rPr kumimoji="0" lang="en-US" sz="800" b="0" i="0" u="none" strike="noStrike" kern="1200" cap="none" spc="0" normalizeH="0" baseline="0" noProof="0" dirty="0">
                <a:ln>
                  <a:noFill/>
                </a:ln>
                <a:solidFill>
                  <a:srgbClr val="3C3C3C"/>
                </a:solidFill>
                <a:effectLst/>
                <a:uLnTx/>
                <a:uFillTx/>
                <a:latin typeface="Open Sans Light"/>
                <a:ea typeface="+mn-ea"/>
                <a:cs typeface="+mn-cs"/>
              </a:rPr>
              <a:t>(PECI), 2021.</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3C3C3C"/>
                </a:solidFill>
                <a:effectLst/>
                <a:uLnTx/>
                <a:uFillTx/>
                <a:latin typeface="Open Sans Light"/>
                <a:ea typeface="+mn-ea"/>
                <a:cs typeface="+mn-cs"/>
              </a:rPr>
              <a:t>[8]    M. Reno et al., "</a:t>
            </a:r>
            <a:r>
              <a:rPr kumimoji="0" lang="en-US" sz="800" b="0" i="0" u="none" strike="noStrike" kern="1200" cap="none" spc="0" normalizeH="0" baseline="0" noProof="0" dirty="0" err="1">
                <a:ln>
                  <a:noFill/>
                </a:ln>
                <a:solidFill>
                  <a:srgbClr val="3C3C3C"/>
                </a:solidFill>
                <a:effectLst/>
                <a:uLnTx/>
                <a:uFillTx/>
                <a:latin typeface="Open Sans Light"/>
                <a:ea typeface="+mn-ea"/>
                <a:cs typeface="+mn-cs"/>
              </a:rPr>
              <a:t>IMoFi</a:t>
            </a:r>
            <a:r>
              <a:rPr kumimoji="0" lang="en-US" sz="800" b="0" i="0" u="none" strike="noStrike" kern="1200" cap="none" spc="0" normalizeH="0" baseline="0" noProof="0" dirty="0">
                <a:ln>
                  <a:noFill/>
                </a:ln>
                <a:solidFill>
                  <a:srgbClr val="3C3C3C"/>
                </a:solidFill>
                <a:effectLst/>
                <a:uLnTx/>
                <a:uFillTx/>
                <a:latin typeface="Open Sans Light"/>
                <a:ea typeface="+mn-ea"/>
                <a:cs typeface="+mn-cs"/>
              </a:rPr>
              <a:t> - Intelligent Model Fidelity: Physics-Based Data-Driven Grid Modeling to Accelerate Accurate PV Integration Final Report," </a:t>
            </a:r>
            <a:r>
              <a:rPr kumimoji="0" lang="en-US" sz="800" b="0" i="1" u="none" strike="noStrike" kern="1200" cap="none" spc="0" normalizeH="0" baseline="0" noProof="0" dirty="0">
                <a:ln>
                  <a:noFill/>
                </a:ln>
                <a:solidFill>
                  <a:srgbClr val="3C3C3C"/>
                </a:solidFill>
                <a:effectLst/>
                <a:uLnTx/>
                <a:uFillTx/>
                <a:latin typeface="Open Sans Light"/>
                <a:ea typeface="+mn-ea"/>
                <a:cs typeface="+mn-cs"/>
              </a:rPr>
              <a:t>Sandia National Laboratories</a:t>
            </a:r>
            <a:r>
              <a:rPr kumimoji="0" lang="en-US" sz="800" b="0" i="0" u="none" strike="noStrike" kern="1200" cap="none" spc="0" normalizeH="0" baseline="0" noProof="0" dirty="0">
                <a:ln>
                  <a:noFill/>
                </a:ln>
                <a:solidFill>
                  <a:srgbClr val="3C3C3C"/>
                </a:solidFill>
                <a:effectLst/>
                <a:uLnTx/>
                <a:uFillTx/>
                <a:latin typeface="Open Sans Light"/>
                <a:ea typeface="+mn-ea"/>
                <a:cs typeface="+mn-cs"/>
              </a:rPr>
              <a:t>, SAND2022-0215, 2022.</a:t>
            </a:r>
          </a:p>
        </p:txBody>
      </p:sp>
      <p:pic>
        <p:nvPicPr>
          <p:cNvPr id="5" name="Picture 4">
            <a:extLst>
              <a:ext uri="{FF2B5EF4-FFF2-40B4-BE49-F238E27FC236}">
                <a16:creationId xmlns:a16="http://schemas.microsoft.com/office/drawing/2014/main" id="{1991293C-8A1E-17A6-4B4E-4DBEEEF610B1}"/>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50592" y="767351"/>
            <a:ext cx="3977741" cy="4516665"/>
          </a:xfrm>
          <a:prstGeom prst="rect">
            <a:avLst/>
          </a:prstGeom>
          <a:noFill/>
        </p:spPr>
      </p:pic>
    </p:spTree>
    <p:extLst>
      <p:ext uri="{BB962C8B-B14F-4D97-AF65-F5344CB8AC3E}">
        <p14:creationId xmlns:p14="http://schemas.microsoft.com/office/powerpoint/2010/main" val="10064996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52A8DD88-16FD-4EB1-8527-4539CA6F1E6B}"/>
              </a:ext>
            </a:extLst>
          </p:cNvPr>
          <p:cNvSpPr>
            <a:spLocks noGrp="1"/>
          </p:cNvSpPr>
          <p:nvPr>
            <p:ph idx="1"/>
          </p:nvPr>
        </p:nvSpPr>
        <p:spPr>
          <a:xfrm>
            <a:off x="354565" y="833121"/>
            <a:ext cx="7419942" cy="5841578"/>
          </a:xfrm>
        </p:spPr>
        <p:txBody>
          <a:bodyPr vert="horz" lIns="45720" tIns="45720" rIns="45720" bIns="45720" rtlCol="0" anchor="t">
            <a:noAutofit/>
          </a:bodyPr>
          <a:lstStyle/>
          <a:p>
            <a:pPr marL="0" indent="0">
              <a:spcAft>
                <a:spcPts val="0"/>
              </a:spcAft>
              <a:buNone/>
            </a:pPr>
            <a:r>
              <a:rPr lang="en-US" sz="2800" b="1" dirty="0">
                <a:solidFill>
                  <a:schemeClr val="accent3"/>
                </a:solidFill>
              </a:rPr>
              <a:t>Thermal-constrained HC Algorithms:</a:t>
            </a:r>
          </a:p>
        </p:txBody>
      </p:sp>
      <p:sp>
        <p:nvSpPr>
          <p:cNvPr id="2" name="Title 1">
            <a:extLst>
              <a:ext uri="{FF2B5EF4-FFF2-40B4-BE49-F238E27FC236}">
                <a16:creationId xmlns:a16="http://schemas.microsoft.com/office/drawing/2014/main" id="{DC5843EC-7349-4CB0-BA8D-5F25278F6124}"/>
              </a:ext>
            </a:extLst>
          </p:cNvPr>
          <p:cNvSpPr>
            <a:spLocks noGrp="1"/>
          </p:cNvSpPr>
          <p:nvPr>
            <p:ph type="title"/>
          </p:nvPr>
        </p:nvSpPr>
        <p:spPr/>
        <p:txBody>
          <a:bodyPr/>
          <a:lstStyle/>
          <a:p>
            <a:r>
              <a:rPr lang="en-US" b="1">
                <a:solidFill>
                  <a:schemeClr val="tx1"/>
                </a:solidFill>
              </a:rPr>
              <a:t>Model-free</a:t>
            </a:r>
            <a:r>
              <a:rPr lang="en-US" b="1"/>
              <a:t> Algorithms Overview</a:t>
            </a:r>
          </a:p>
        </p:txBody>
      </p:sp>
      <p:sp>
        <p:nvSpPr>
          <p:cNvPr id="3" name="Slide Number Placeholder 2">
            <a:extLst>
              <a:ext uri="{FF2B5EF4-FFF2-40B4-BE49-F238E27FC236}">
                <a16:creationId xmlns:a16="http://schemas.microsoft.com/office/drawing/2014/main" id="{4A0AB5AD-99E4-4610-AD3F-8A2037EAF290}"/>
              </a:ext>
            </a:extLst>
          </p:cNvPr>
          <p:cNvSpPr>
            <a:spLocks noGrp="1"/>
          </p:cNvSpPr>
          <p:nvPr>
            <p:ph type="sldNum" sz="quarter" idx="10"/>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F6B149FD-26F7-3645-B4E7-BA8B8CC5EEA8}" type="slidenum">
              <a:rPr kumimoji="0" lang="en-US" sz="1400" b="0" i="0" u="none" strike="noStrike" kern="1200" cap="none" spc="0" normalizeH="0" baseline="0" noProof="0" smtClean="0">
                <a:ln>
                  <a:noFill/>
                </a:ln>
                <a:solidFill>
                  <a:srgbClr val="FFFFFF">
                    <a:lumMod val="50000"/>
                  </a:srgbClr>
                </a:solidFill>
                <a:effectLst/>
                <a:uLnTx/>
                <a:uFillTx/>
                <a:latin typeface="Open Sans" panose="020B0606030504020204" pitchFamily="34" charset="0"/>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26</a:t>
            </a:fld>
            <a:endParaRPr kumimoji="0" lang="en-US" sz="1400" b="0" i="0" u="none" strike="noStrike" kern="1200" cap="none" spc="0" normalizeH="0" baseline="0" noProof="0">
              <a:ln>
                <a:noFill/>
              </a:ln>
              <a:solidFill>
                <a:srgbClr val="FFFFFF">
                  <a:lumMod val="50000"/>
                </a:srgbClr>
              </a:solidFill>
              <a:effectLst/>
              <a:uLnTx/>
              <a:uFillTx/>
              <a:latin typeface="Open Sans" panose="020B0606030504020204" pitchFamily="34" charset="0"/>
              <a:ea typeface="+mn-ea"/>
              <a:cs typeface="+mn-cs"/>
            </a:endParaRPr>
          </a:p>
        </p:txBody>
      </p:sp>
      <p:sp>
        <p:nvSpPr>
          <p:cNvPr id="5" name="Content Placeholder 3">
            <a:extLst>
              <a:ext uri="{FF2B5EF4-FFF2-40B4-BE49-F238E27FC236}">
                <a16:creationId xmlns:a16="http://schemas.microsoft.com/office/drawing/2014/main" id="{F0B3C8E9-F705-E926-BCF0-4FA2A4B84231}"/>
              </a:ext>
            </a:extLst>
          </p:cNvPr>
          <p:cNvSpPr txBox="1">
            <a:spLocks/>
          </p:cNvSpPr>
          <p:nvPr/>
        </p:nvSpPr>
        <p:spPr>
          <a:xfrm>
            <a:off x="502047" y="1332218"/>
            <a:ext cx="8058858" cy="5342481"/>
          </a:xfrm>
          <a:prstGeom prst="rect">
            <a:avLst/>
          </a:prstGeom>
        </p:spPr>
        <p:txBody>
          <a:bodyPr vert="horz" lIns="45720" tIns="45720" rIns="45720" bIns="45720" rtlCol="0" anchor="t">
            <a:noAutofit/>
          </a:bodyPr>
          <a:lstStyle>
            <a:lvl1pPr marL="285750" indent="-285750" algn="l" defTabSz="914354" rtl="0" eaLnBrk="1" latinLnBrk="0" hangingPunct="0">
              <a:lnSpc>
                <a:spcPct val="100000"/>
              </a:lnSpc>
              <a:spcBef>
                <a:spcPts val="600"/>
              </a:spcBef>
              <a:spcAft>
                <a:spcPts val="200"/>
              </a:spcAft>
              <a:buClr>
                <a:schemeClr val="accent1"/>
              </a:buClr>
              <a:buSzPct val="100000"/>
              <a:buFont typeface="Arial" panose="020B0604020202020204" pitchFamily="34" charset="0"/>
              <a:buChar char="•"/>
              <a:defRPr sz="20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1pPr>
            <a:lvl2pPr marL="486909" indent="-285750" algn="l" defTabSz="914354" rtl="0" eaLnBrk="1" latinLnBrk="0" hangingPunct="0">
              <a:lnSpc>
                <a:spcPct val="100000"/>
              </a:lnSpc>
              <a:spcBef>
                <a:spcPts val="200"/>
              </a:spcBef>
              <a:spcAft>
                <a:spcPts val="400"/>
              </a:spcAft>
              <a:buClr>
                <a:schemeClr val="accent1"/>
              </a:buClr>
              <a:buFont typeface="Wingdings" pitchFamily="2" charset="2"/>
              <a:buChar char="§"/>
              <a:defRPr sz="18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2pPr>
            <a:lvl3pPr marL="669780" indent="-285750" algn="l" defTabSz="914354" rtl="0" eaLnBrk="1" latinLnBrk="0" hangingPunct="0">
              <a:lnSpc>
                <a:spcPct val="100000"/>
              </a:lnSpc>
              <a:spcBef>
                <a:spcPts val="200"/>
              </a:spcBef>
              <a:spcAft>
                <a:spcPts val="400"/>
              </a:spcAft>
              <a:buClr>
                <a:schemeClr val="accent1"/>
              </a:buClr>
              <a:buFont typeface="Wingdings" pitchFamily="2" charset="2"/>
              <a:buChar char="§"/>
              <a:defRPr sz="14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3pPr>
            <a:lvl4pPr marL="852651" indent="-285750" algn="l" defTabSz="914354" rtl="0" eaLnBrk="1" latinLnBrk="0" hangingPunct="0">
              <a:lnSpc>
                <a:spcPct val="100000"/>
              </a:lnSpc>
              <a:spcBef>
                <a:spcPts val="200"/>
              </a:spcBef>
              <a:spcAft>
                <a:spcPts val="400"/>
              </a:spcAft>
              <a:buClr>
                <a:schemeClr val="accent1"/>
              </a:buClr>
              <a:buFont typeface="Wingdings" pitchFamily="2" charset="2"/>
              <a:buChar char="§"/>
              <a:defRPr sz="14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4pPr>
            <a:lvl5pPr marL="1035522" indent="-285750" algn="l" defTabSz="914354" rtl="0" eaLnBrk="1" latinLnBrk="0" hangingPunct="0">
              <a:lnSpc>
                <a:spcPct val="100000"/>
              </a:lnSpc>
              <a:spcBef>
                <a:spcPts val="200"/>
              </a:spcBef>
              <a:spcAft>
                <a:spcPts val="400"/>
              </a:spcAft>
              <a:buClr>
                <a:schemeClr val="accent1"/>
              </a:buClr>
              <a:buFont typeface="Wingdings" pitchFamily="2" charset="2"/>
              <a:buChar char="§"/>
              <a:defRPr sz="14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5pPr>
            <a:lvl6pPr marL="109994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29993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499925"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69991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285750" marR="0" lvl="0" indent="-285750" algn="l" defTabSz="914354" rtl="0" eaLnBrk="1" fontAlgn="auto" latinLnBrk="0" hangingPunct="0">
              <a:lnSpc>
                <a:spcPct val="100000"/>
              </a:lnSpc>
              <a:spcBef>
                <a:spcPts val="600"/>
              </a:spcBef>
              <a:spcAft>
                <a:spcPts val="600"/>
              </a:spcAft>
              <a:buClr>
                <a:srgbClr val="FFA033"/>
              </a:buClr>
              <a:buSzPct val="100000"/>
              <a:buFont typeface="Arial" panose="020B0604020202020204" pitchFamily="34" charset="0"/>
              <a:buChar char="•"/>
              <a:tabLst/>
              <a:defRPr/>
            </a:pPr>
            <a:endParaRPr kumimoji="0" lang="en-US" sz="1800" b="0" i="0" u="none" strike="noStrike" kern="1200" cap="none" spc="0" normalizeH="0" baseline="0" noProof="0" dirty="0">
              <a:ln>
                <a:noFill/>
              </a:ln>
              <a:solidFill>
                <a:srgbClr val="FFFFFF">
                  <a:lumMod val="25000"/>
                </a:srgb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F02E614F-78E2-9184-90E7-7F09FC2CFF08}"/>
              </a:ext>
            </a:extLst>
          </p:cNvPr>
          <p:cNvSpPr txBox="1"/>
          <p:nvPr/>
        </p:nvSpPr>
        <p:spPr>
          <a:xfrm>
            <a:off x="520393" y="6634249"/>
            <a:ext cx="10769777" cy="215444"/>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3C3C3C"/>
                </a:solidFill>
                <a:effectLst/>
                <a:uLnTx/>
                <a:uFillTx/>
                <a:latin typeface="Open Sans Light"/>
                <a:ea typeface="+mn-ea"/>
                <a:cs typeface="+mn-cs"/>
              </a:rPr>
              <a:t>[6]    J. A. Azzolini, M. J. Reno, J. Yusuf, “A Model-free Approach for Estimating Service Transformer Capacity Using Residential Smart Meter Data," </a:t>
            </a:r>
            <a:r>
              <a:rPr kumimoji="0" lang="en-US" sz="800" b="0" i="1" u="none" strike="noStrike" kern="1200" cap="none" spc="0" normalizeH="0" baseline="0" noProof="0" dirty="0">
                <a:ln>
                  <a:noFill/>
                </a:ln>
                <a:solidFill>
                  <a:srgbClr val="3C3C3C"/>
                </a:solidFill>
                <a:effectLst/>
                <a:uLnTx/>
                <a:uFillTx/>
                <a:latin typeface="Open Sans Light"/>
                <a:ea typeface="+mn-ea"/>
                <a:cs typeface="+mn-cs"/>
              </a:rPr>
              <a:t>IEEE Photovoltaic Specialists Conference </a:t>
            </a:r>
            <a:r>
              <a:rPr kumimoji="0" lang="en-US" sz="800" b="0" i="0" u="none" strike="noStrike" kern="1200" cap="none" spc="0" normalizeH="0" baseline="0" noProof="0" dirty="0">
                <a:ln>
                  <a:noFill/>
                </a:ln>
                <a:solidFill>
                  <a:srgbClr val="3C3C3C"/>
                </a:solidFill>
                <a:effectLst/>
                <a:uLnTx/>
                <a:uFillTx/>
                <a:latin typeface="Open Sans Light"/>
                <a:ea typeface="+mn-ea"/>
                <a:cs typeface="+mn-cs"/>
              </a:rPr>
              <a:t>(PVSC), 2023.</a:t>
            </a:r>
          </a:p>
        </p:txBody>
      </p:sp>
      <p:pic>
        <p:nvPicPr>
          <p:cNvPr id="9" name="Picture 8">
            <a:extLst>
              <a:ext uri="{FF2B5EF4-FFF2-40B4-BE49-F238E27FC236}">
                <a16:creationId xmlns:a16="http://schemas.microsoft.com/office/drawing/2014/main" id="{32D93136-B086-0DF6-E2A4-066209719E1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456084" y="1171913"/>
            <a:ext cx="2381351" cy="2191132"/>
          </a:xfrm>
          <a:prstGeom prst="rect">
            <a:avLst/>
          </a:prstGeom>
          <a:noFill/>
          <a:ln>
            <a:noFill/>
          </a:ln>
        </p:spPr>
      </p:pic>
      <p:sp>
        <p:nvSpPr>
          <p:cNvPr id="10" name="Rectangle 9">
            <a:extLst>
              <a:ext uri="{FF2B5EF4-FFF2-40B4-BE49-F238E27FC236}">
                <a16:creationId xmlns:a16="http://schemas.microsoft.com/office/drawing/2014/main" id="{9070B586-4705-18D6-2EF2-251FF0E017B6}"/>
              </a:ext>
            </a:extLst>
          </p:cNvPr>
          <p:cNvSpPr/>
          <p:nvPr/>
        </p:nvSpPr>
        <p:spPr>
          <a:xfrm>
            <a:off x="9528998" y="1899828"/>
            <a:ext cx="2233748" cy="735300"/>
          </a:xfrm>
          <a:prstGeom prst="rect">
            <a:avLst/>
          </a:prstGeom>
          <a:noFill/>
          <a:ln w="28575" cap="flat" cmpd="sng" algn="ctr">
            <a:solidFill>
              <a:srgbClr val="FF0000"/>
            </a:solidFill>
            <a:prstDash val="sys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Calibri"/>
              <a:ea typeface="+mn-ea"/>
              <a:cs typeface="+mn-cs"/>
            </a:endParaRPr>
          </a:p>
        </p:txBody>
      </p:sp>
      <p:pic>
        <p:nvPicPr>
          <p:cNvPr id="12" name="Picture 11">
            <a:extLst>
              <a:ext uri="{FF2B5EF4-FFF2-40B4-BE49-F238E27FC236}">
                <a16:creationId xmlns:a16="http://schemas.microsoft.com/office/drawing/2014/main" id="{57D45899-9C77-FC86-B54E-B164A43A8DA5}"/>
              </a:ext>
            </a:extLst>
          </p:cNvPr>
          <p:cNvPicPr>
            <a:picLocks noChangeAspect="1"/>
          </p:cNvPicPr>
          <p:nvPr/>
        </p:nvPicPr>
        <p:blipFill>
          <a:blip r:embed="rId3"/>
          <a:stretch>
            <a:fillRect/>
          </a:stretch>
        </p:blipFill>
        <p:spPr>
          <a:xfrm>
            <a:off x="6707713" y="3137515"/>
            <a:ext cx="4982240" cy="3350167"/>
          </a:xfrm>
          <a:prstGeom prst="rect">
            <a:avLst/>
          </a:prstGeom>
        </p:spPr>
      </p:pic>
      <p:sp>
        <p:nvSpPr>
          <p:cNvPr id="13" name="Content Placeholder 3">
            <a:extLst>
              <a:ext uri="{FF2B5EF4-FFF2-40B4-BE49-F238E27FC236}">
                <a16:creationId xmlns:a16="http://schemas.microsoft.com/office/drawing/2014/main" id="{B129C97C-3F6D-FAC1-54D5-D3266DD73075}"/>
              </a:ext>
            </a:extLst>
          </p:cNvPr>
          <p:cNvSpPr txBox="1">
            <a:spLocks/>
          </p:cNvSpPr>
          <p:nvPr/>
        </p:nvSpPr>
        <p:spPr>
          <a:xfrm>
            <a:off x="244941" y="1483336"/>
            <a:ext cx="8461774" cy="1879709"/>
          </a:xfrm>
          <a:prstGeom prst="rect">
            <a:avLst/>
          </a:prstGeom>
        </p:spPr>
        <p:txBody>
          <a:bodyPr vert="horz" lIns="60960" tIns="60960" rIns="60960" bIns="60960" rtlCol="0">
            <a:normAutofit/>
          </a:bodyPr>
          <a:lstStyle>
            <a:lvl1pPr marL="0" indent="0" algn="l" defTabSz="914354" rtl="0" eaLnBrk="1" latinLnBrk="0" hangingPunct="0">
              <a:lnSpc>
                <a:spcPct val="100000"/>
              </a:lnSpc>
              <a:spcBef>
                <a:spcPts val="600"/>
              </a:spcBef>
              <a:spcAft>
                <a:spcPts val="200"/>
              </a:spcAft>
              <a:buClr>
                <a:schemeClr val="accent1"/>
              </a:buClr>
              <a:buSzPct val="100000"/>
              <a:buFontTx/>
              <a:buNone/>
              <a:defRPr sz="20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1pPr>
            <a:lvl2pPr marL="486909" indent="-285750" algn="l" defTabSz="914354" rtl="0" eaLnBrk="1" latinLnBrk="0" hangingPunct="0">
              <a:lnSpc>
                <a:spcPct val="100000"/>
              </a:lnSpc>
              <a:spcBef>
                <a:spcPts val="200"/>
              </a:spcBef>
              <a:spcAft>
                <a:spcPts val="400"/>
              </a:spcAft>
              <a:buClr>
                <a:schemeClr val="accent1"/>
              </a:buClr>
              <a:buFont typeface="Wingdings" pitchFamily="2" charset="2"/>
              <a:buChar char="§"/>
              <a:defRPr sz="18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2pPr>
            <a:lvl3pPr marL="669780" indent="-285750" algn="l" defTabSz="914354" rtl="0" eaLnBrk="1" latinLnBrk="0" hangingPunct="0">
              <a:lnSpc>
                <a:spcPct val="100000"/>
              </a:lnSpc>
              <a:spcBef>
                <a:spcPts val="200"/>
              </a:spcBef>
              <a:spcAft>
                <a:spcPts val="400"/>
              </a:spcAft>
              <a:buClr>
                <a:schemeClr val="accent1"/>
              </a:buClr>
              <a:buFont typeface="Wingdings" pitchFamily="2" charset="2"/>
              <a:buChar char="§"/>
              <a:defRPr sz="14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3pPr>
            <a:lvl4pPr marL="852651" indent="-285750" algn="l" defTabSz="914354" rtl="0" eaLnBrk="1" latinLnBrk="0" hangingPunct="0">
              <a:lnSpc>
                <a:spcPct val="100000"/>
              </a:lnSpc>
              <a:spcBef>
                <a:spcPts val="200"/>
              </a:spcBef>
              <a:spcAft>
                <a:spcPts val="400"/>
              </a:spcAft>
              <a:buClr>
                <a:schemeClr val="accent1"/>
              </a:buClr>
              <a:buFont typeface="Wingdings" pitchFamily="2" charset="2"/>
              <a:buChar char="§"/>
              <a:defRPr sz="14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4pPr>
            <a:lvl5pPr marL="1035522" indent="-285750" algn="l" defTabSz="914354" rtl="0" eaLnBrk="1" latinLnBrk="0" hangingPunct="0">
              <a:lnSpc>
                <a:spcPct val="100000"/>
              </a:lnSpc>
              <a:spcBef>
                <a:spcPts val="200"/>
              </a:spcBef>
              <a:spcAft>
                <a:spcPts val="400"/>
              </a:spcAft>
              <a:buClr>
                <a:schemeClr val="accent1"/>
              </a:buClr>
              <a:buFont typeface="Wingdings" pitchFamily="2" charset="2"/>
              <a:buChar char="§"/>
              <a:defRPr sz="14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5pPr>
            <a:lvl6pPr marL="109994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29993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499925"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69991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l" defTabSz="1219108" rtl="0" eaLnBrk="1" fontAlgn="auto" latinLnBrk="0" hangingPunct="0">
              <a:lnSpc>
                <a:spcPct val="100000"/>
              </a:lnSpc>
              <a:spcBef>
                <a:spcPts val="800"/>
              </a:spcBef>
              <a:spcAft>
                <a:spcPts val="267"/>
              </a:spcAft>
              <a:buClr>
                <a:srgbClr val="00ADD0"/>
              </a:buClr>
              <a:buSzPct val="100000"/>
              <a:buFontTx/>
              <a:buNone/>
              <a:tabLst/>
              <a:defRPr/>
            </a:pPr>
            <a:r>
              <a:rPr kumimoji="0" lang="en-US" sz="2133" b="1" i="0" u="none" strike="noStrike" kern="1200" cap="none" spc="0" normalizeH="0" baseline="0" noProof="0" dirty="0">
                <a:ln>
                  <a:noFill/>
                </a:ln>
                <a:solidFill>
                  <a:srgbClr val="4DC58D"/>
                </a:solidFill>
                <a:effectLst/>
                <a:uLnTx/>
                <a:uFillTx/>
                <a:latin typeface="Open Sans" panose="020B0606030504020204" pitchFamily="34" charset="0"/>
                <a:ea typeface="Open Sans" panose="020B0606030504020204" pitchFamily="34" charset="0"/>
                <a:cs typeface="Open Sans" panose="020B0606030504020204" pitchFamily="34" charset="0"/>
              </a:rPr>
              <a:t>Pairwise Estimation of Service Transformer Impedance:</a:t>
            </a:r>
            <a:endParaRPr kumimoji="0" lang="en-US" sz="2133" b="0" i="0" u="none" strike="noStrike" kern="1200" cap="none" spc="0" normalizeH="0" baseline="0" noProof="0" dirty="0">
              <a:ln>
                <a:noFill/>
              </a:ln>
              <a:solidFill>
                <a:srgbClr val="4DC58D"/>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457189" indent="-457189" defTabSz="1219108">
              <a:spcBef>
                <a:spcPts val="0"/>
              </a:spcBef>
              <a:spcAft>
                <a:spcPts val="0"/>
              </a:spcAft>
              <a:buClr>
                <a:srgbClr val="4DC58D"/>
              </a:buClr>
              <a:buFont typeface="Arial" panose="020B0604020202020204" pitchFamily="34" charset="0"/>
              <a:buChar char="•"/>
              <a:defRPr/>
            </a:pPr>
            <a:r>
              <a:rPr kumimoji="0" lang="en-US" sz="2133" b="0" i="0" u="none" strike="noStrike" kern="1200" cap="none" spc="0" normalizeH="0" baseline="0" noProof="0" dirty="0">
                <a:ln>
                  <a:noFill/>
                </a:ln>
                <a:solidFill>
                  <a:srgbClr val="FFFFFF">
                    <a:lumMod val="25000"/>
                  </a:srgbClr>
                </a:solidFill>
                <a:effectLst/>
                <a:uLnTx/>
                <a:uFillTx/>
                <a:latin typeface="Open Sans" panose="020B0606030504020204" pitchFamily="34" charset="0"/>
                <a:ea typeface="Open Sans" panose="020B0606030504020204" pitchFamily="34" charset="0"/>
                <a:cs typeface="Open Sans" panose="020B0606030504020204" pitchFamily="34" charset="0"/>
              </a:rPr>
              <a:t>Since the topology is unknown, multiple impedance estimates are generated for the target transformer by iteratively pairing it with nearby transformers (physically close)</a:t>
            </a:r>
          </a:p>
          <a:p>
            <a:pPr marL="457189" marR="0" lvl="0" indent="-457189" algn="l" defTabSz="1219108" rtl="0" eaLnBrk="1" fontAlgn="auto" latinLnBrk="0" hangingPunct="0">
              <a:lnSpc>
                <a:spcPct val="100000"/>
              </a:lnSpc>
              <a:spcBef>
                <a:spcPts val="0"/>
              </a:spcBef>
              <a:spcAft>
                <a:spcPts val="0"/>
              </a:spcAft>
              <a:buClr>
                <a:srgbClr val="4DC58D"/>
              </a:buClr>
              <a:buSzPct val="100000"/>
              <a:buFont typeface="Arial" panose="020B0604020202020204" pitchFamily="34" charset="0"/>
              <a:buChar char="•"/>
              <a:tabLst/>
              <a:defRPr/>
            </a:pPr>
            <a:endParaRPr kumimoji="0" lang="en-US" sz="2133" b="0" i="0" u="none" strike="noStrike" kern="1200" cap="none" spc="0" normalizeH="0" baseline="0" noProof="0" dirty="0">
              <a:ln>
                <a:noFill/>
              </a:ln>
              <a:solidFill>
                <a:srgbClr val="FFFFFF">
                  <a:lumMod val="25000"/>
                </a:srgb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14" name="Picture 13">
            <a:extLst>
              <a:ext uri="{FF2B5EF4-FFF2-40B4-BE49-F238E27FC236}">
                <a16:creationId xmlns:a16="http://schemas.microsoft.com/office/drawing/2014/main" id="{F48D8D45-6D9F-60D9-4B28-C1951EA109A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20648" y="3176996"/>
            <a:ext cx="4886745" cy="2163520"/>
          </a:xfrm>
          <a:prstGeom prst="rect">
            <a:avLst/>
          </a:prstGeom>
          <a:noFill/>
          <a:ln>
            <a:noFill/>
          </a:ln>
        </p:spPr>
      </p:pic>
      <mc:AlternateContent xmlns:mc="http://schemas.openxmlformats.org/markup-compatibility/2006" xmlns:a14="http://schemas.microsoft.com/office/drawing/2010/main">
        <mc:Choice Requires="a14">
          <p:graphicFrame>
            <p:nvGraphicFramePr>
              <p:cNvPr id="16" name="Table 15">
                <a:extLst>
                  <a:ext uri="{FF2B5EF4-FFF2-40B4-BE49-F238E27FC236}">
                    <a16:creationId xmlns:a16="http://schemas.microsoft.com/office/drawing/2014/main" id="{24AA8ACE-5241-790B-6236-7DEDCCCA9514}"/>
                  </a:ext>
                </a:extLst>
              </p:cNvPr>
              <p:cNvGraphicFramePr>
                <a:graphicFrameLocks noGrp="1"/>
              </p:cNvGraphicFramePr>
              <p:nvPr>
                <p:extLst>
                  <p:ext uri="{D42A27DB-BD31-4B8C-83A1-F6EECF244321}">
                    <p14:modId xmlns:p14="http://schemas.microsoft.com/office/powerpoint/2010/main" val="3128068259"/>
                  </p:ext>
                </p:extLst>
              </p:nvPr>
            </p:nvGraphicFramePr>
            <p:xfrm>
              <a:off x="520393" y="5697219"/>
              <a:ext cx="5822863" cy="327660"/>
            </p:xfrm>
            <a:graphic>
              <a:graphicData uri="http://schemas.openxmlformats.org/drawingml/2006/table">
                <a:tbl>
                  <a:tblPr firstRow="1" firstCol="1" bandRow="1"/>
                  <a:tblGrid>
                    <a:gridCol w="52430">
                      <a:extLst>
                        <a:ext uri="{9D8B030D-6E8A-4147-A177-3AD203B41FA5}">
                          <a16:colId xmlns:a16="http://schemas.microsoft.com/office/drawing/2014/main" val="3368287540"/>
                        </a:ext>
                      </a:extLst>
                    </a:gridCol>
                    <a:gridCol w="5718003">
                      <a:extLst>
                        <a:ext uri="{9D8B030D-6E8A-4147-A177-3AD203B41FA5}">
                          <a16:colId xmlns:a16="http://schemas.microsoft.com/office/drawing/2014/main" val="4057565928"/>
                        </a:ext>
                      </a:extLst>
                    </a:gridCol>
                    <a:gridCol w="52430">
                      <a:extLst>
                        <a:ext uri="{9D8B030D-6E8A-4147-A177-3AD203B41FA5}">
                          <a16:colId xmlns:a16="http://schemas.microsoft.com/office/drawing/2014/main" val="3721206594"/>
                        </a:ext>
                      </a:extLst>
                    </a:gridCol>
                  </a:tblGrid>
                  <a:tr h="327660">
                    <a:tc>
                      <a:txBody>
                        <a:bodyPr/>
                        <a:lstStyle/>
                        <a:p>
                          <a:pPr marL="0" marR="0" indent="0" algn="ctr">
                            <a:lnSpc>
                              <a:spcPct val="95000"/>
                            </a:lnSpc>
                            <a:spcBef>
                              <a:spcPts val="0"/>
                            </a:spcBef>
                            <a:spcAft>
                              <a:spcPts val="0"/>
                            </a:spcAft>
                            <a:tabLst>
                              <a:tab pos="182880" algn="l"/>
                            </a:tabLst>
                          </a:pPr>
                          <a:r>
                            <a:rPr lang="en-US" sz="2100" spc="-5">
                              <a:effectLst/>
                              <a:latin typeface="Times New Roman" panose="02020603050405020304" pitchFamily="18" charset="0"/>
                              <a:ea typeface="Times New Roman" panose="02020603050405020304" pitchFamily="18" charset="0"/>
                            </a:rPr>
                            <a:t> </a:t>
                          </a:r>
                          <a:endParaRPr lang="en-US" sz="2100" spc="-5">
                            <a:effectLst/>
                            <a:latin typeface="Times New Roman" panose="02020603050405020304" pitchFamily="18" charset="0"/>
                            <a:ea typeface="SimSun" panose="02010600030101010101" pitchFamily="2" charset="-122"/>
                          </a:endParaRPr>
                        </a:p>
                      </a:txBody>
                      <a:tcPr marL="11853" marR="11853" marT="0" marB="0" anchor="ctr">
                        <a:lnL>
                          <a:noFill/>
                        </a:lnL>
                        <a:lnR>
                          <a:noFill/>
                        </a:lnR>
                        <a:lnT>
                          <a:noFill/>
                        </a:lnT>
                        <a:lnB>
                          <a:noFill/>
                        </a:lnB>
                      </a:tcPr>
                    </a:tc>
                    <a:tc>
                      <a:txBody>
                        <a:bodyPr/>
                        <a:lstStyle/>
                        <a:p>
                          <a:pPr marL="0" marR="0" indent="0" algn="ctr">
                            <a:lnSpc>
                              <a:spcPct val="95000"/>
                            </a:lnSpc>
                            <a:spcBef>
                              <a:spcPts val="0"/>
                            </a:spcBef>
                            <a:spcAft>
                              <a:spcPts val="0"/>
                            </a:spcAft>
                            <a:tabLst>
                              <a:tab pos="182880" algn="l"/>
                            </a:tabLst>
                          </a:pPr>
                          <a14:m>
                            <m:oMathPara xmlns:m="http://schemas.openxmlformats.org/officeDocument/2006/math">
                              <m:oMathParaPr>
                                <m:jc m:val="centerGroup"/>
                              </m:oMathParaPr>
                              <m:oMath xmlns:m="http://schemas.openxmlformats.org/officeDocument/2006/math">
                                <m:d>
                                  <m:dPr>
                                    <m:ctrlPr>
                                      <a:rPr lang="en-US" sz="2100" i="1" spc="-5" smtClean="0">
                                        <a:effectLst/>
                                        <a:latin typeface="Cambria Math" panose="02040503050406030204" pitchFamily="18" charset="0"/>
                                        <a:ea typeface="SimSun" panose="02010600030101010101" pitchFamily="2" charset="-122"/>
                                      </a:rPr>
                                    </m:ctrlPr>
                                  </m:dPr>
                                  <m:e>
                                    <m:sSub>
                                      <m:sSubPr>
                                        <m:ctrlPr>
                                          <a:rPr lang="en-US" sz="2100" i="1" spc="-5">
                                            <a:effectLst/>
                                            <a:latin typeface="Cambria Math" panose="02040503050406030204" pitchFamily="18" charset="0"/>
                                            <a:ea typeface="SimSun" panose="02010600030101010101" pitchFamily="2" charset="-122"/>
                                          </a:rPr>
                                        </m:ctrlPr>
                                      </m:sSubPr>
                                      <m:e>
                                        <m:r>
                                          <a:rPr lang="en-US" sz="2100" i="1" spc="-5">
                                            <a:effectLst/>
                                            <a:latin typeface="Cambria Math" panose="02040503050406030204" pitchFamily="18" charset="0"/>
                                            <a:ea typeface="Times New Roman" panose="02020603050405020304" pitchFamily="18" charset="0"/>
                                          </a:rPr>
                                          <m:t>𝑉</m:t>
                                        </m:r>
                                      </m:e>
                                      <m:sub>
                                        <m:r>
                                          <a:rPr lang="en-US" sz="2100" i="1" spc="-5">
                                            <a:effectLst/>
                                            <a:latin typeface="Cambria Math" panose="02040503050406030204" pitchFamily="18" charset="0"/>
                                            <a:ea typeface="Times New Roman" panose="02020603050405020304" pitchFamily="18" charset="0"/>
                                          </a:rPr>
                                          <m:t>1</m:t>
                                        </m:r>
                                      </m:sub>
                                    </m:sSub>
                                    <m:r>
                                      <a:rPr lang="en-US" sz="2100" i="1" spc="-5">
                                        <a:effectLst/>
                                        <a:latin typeface="Cambria Math" panose="02040503050406030204" pitchFamily="18" charset="0"/>
                                        <a:ea typeface="Times New Roman" panose="02020603050405020304" pitchFamily="18" charset="0"/>
                                      </a:rPr>
                                      <m:t>−</m:t>
                                    </m:r>
                                    <m:sSub>
                                      <m:sSubPr>
                                        <m:ctrlPr>
                                          <a:rPr lang="en-US" sz="2100" i="1" spc="-5">
                                            <a:effectLst/>
                                            <a:latin typeface="Cambria Math" panose="02040503050406030204" pitchFamily="18" charset="0"/>
                                            <a:ea typeface="SimSun" panose="02010600030101010101" pitchFamily="2" charset="-122"/>
                                          </a:rPr>
                                        </m:ctrlPr>
                                      </m:sSubPr>
                                      <m:e>
                                        <m:r>
                                          <a:rPr lang="en-US" sz="2100" i="1" spc="-5">
                                            <a:effectLst/>
                                            <a:latin typeface="Cambria Math" panose="02040503050406030204" pitchFamily="18" charset="0"/>
                                            <a:ea typeface="Times New Roman" panose="02020603050405020304" pitchFamily="18" charset="0"/>
                                          </a:rPr>
                                          <m:t>𝑉</m:t>
                                        </m:r>
                                      </m:e>
                                      <m:sub>
                                        <m:r>
                                          <a:rPr lang="en-US" sz="2100" i="1" spc="-5">
                                            <a:effectLst/>
                                            <a:latin typeface="Cambria Math" panose="02040503050406030204" pitchFamily="18" charset="0"/>
                                            <a:ea typeface="Times New Roman" panose="02020603050405020304" pitchFamily="18" charset="0"/>
                                          </a:rPr>
                                          <m:t>2</m:t>
                                        </m:r>
                                      </m:sub>
                                    </m:sSub>
                                  </m:e>
                                </m:d>
                                <m:r>
                                  <a:rPr lang="en-US" sz="2100" i="1" spc="-5">
                                    <a:effectLst/>
                                    <a:latin typeface="Cambria Math" panose="02040503050406030204" pitchFamily="18" charset="0"/>
                                    <a:ea typeface="Times New Roman" panose="02020603050405020304" pitchFamily="18" charset="0"/>
                                  </a:rPr>
                                  <m:t>=−</m:t>
                                </m:r>
                                <m:sSub>
                                  <m:sSubPr>
                                    <m:ctrlPr>
                                      <a:rPr lang="en-US" sz="2100" i="1" spc="-5">
                                        <a:effectLst/>
                                        <a:latin typeface="Cambria Math" panose="02040503050406030204" pitchFamily="18" charset="0"/>
                                        <a:ea typeface="SimSun" panose="02010600030101010101" pitchFamily="2" charset="-122"/>
                                      </a:rPr>
                                    </m:ctrlPr>
                                  </m:sSubPr>
                                  <m:e>
                                    <m:r>
                                      <a:rPr lang="en-US" sz="2100" i="1" spc="-5">
                                        <a:effectLst/>
                                        <a:latin typeface="Cambria Math" panose="02040503050406030204" pitchFamily="18" charset="0"/>
                                        <a:ea typeface="Times New Roman" panose="02020603050405020304" pitchFamily="18" charset="0"/>
                                      </a:rPr>
                                      <m:t>𝑅</m:t>
                                    </m:r>
                                  </m:e>
                                  <m:sub>
                                    <m:r>
                                      <a:rPr lang="en-US" sz="2100" b="0" i="1" spc="-5" smtClean="0">
                                        <a:effectLst/>
                                        <a:latin typeface="Cambria Math" panose="02040503050406030204" pitchFamily="18" charset="0"/>
                                        <a:ea typeface="Times New Roman" panose="02020603050405020304" pitchFamily="18" charset="0"/>
                                      </a:rPr>
                                      <m:t>𝑇</m:t>
                                    </m:r>
                                    <m:r>
                                      <a:rPr lang="en-US" sz="2100" i="1" spc="-5">
                                        <a:effectLst/>
                                        <a:latin typeface="Cambria Math" panose="02040503050406030204" pitchFamily="18" charset="0"/>
                                        <a:ea typeface="Times New Roman" panose="02020603050405020304" pitchFamily="18" charset="0"/>
                                      </a:rPr>
                                      <m:t>1</m:t>
                                    </m:r>
                                  </m:sub>
                                </m:sSub>
                                <m:sSub>
                                  <m:sSubPr>
                                    <m:ctrlPr>
                                      <a:rPr lang="en-US" sz="2100" i="1" spc="-5">
                                        <a:effectLst/>
                                        <a:latin typeface="Cambria Math" panose="02040503050406030204" pitchFamily="18" charset="0"/>
                                        <a:ea typeface="SimSun" panose="02010600030101010101" pitchFamily="2" charset="-122"/>
                                      </a:rPr>
                                    </m:ctrlPr>
                                  </m:sSubPr>
                                  <m:e>
                                    <m:r>
                                      <a:rPr lang="en-US" sz="2100" i="1" spc="-5">
                                        <a:effectLst/>
                                        <a:latin typeface="Cambria Math" panose="02040503050406030204" pitchFamily="18" charset="0"/>
                                        <a:ea typeface="Times New Roman" panose="02020603050405020304" pitchFamily="18" charset="0"/>
                                      </a:rPr>
                                      <m:t>𝐼</m:t>
                                    </m:r>
                                  </m:e>
                                  <m:sub>
                                    <m:r>
                                      <a:rPr lang="en-US" sz="2100" b="0" i="1" spc="-5" smtClean="0">
                                        <a:effectLst/>
                                        <a:latin typeface="Cambria Math" panose="02040503050406030204" pitchFamily="18" charset="0"/>
                                        <a:ea typeface="Times New Roman" panose="02020603050405020304" pitchFamily="18" charset="0"/>
                                      </a:rPr>
                                      <m:t>𝑅</m:t>
                                    </m:r>
                                    <m:r>
                                      <a:rPr lang="en-US" sz="2100" i="1" spc="-5">
                                        <a:effectLst/>
                                        <a:latin typeface="Cambria Math" panose="02040503050406030204" pitchFamily="18" charset="0"/>
                                        <a:ea typeface="Times New Roman" panose="02020603050405020304" pitchFamily="18" charset="0"/>
                                      </a:rPr>
                                      <m:t>1</m:t>
                                    </m:r>
                                  </m:sub>
                                </m:sSub>
                                <m:r>
                                  <a:rPr lang="en-US" sz="2100" i="1" spc="-5">
                                    <a:effectLst/>
                                    <a:latin typeface="Cambria Math" panose="02040503050406030204" pitchFamily="18" charset="0"/>
                                    <a:ea typeface="Times New Roman" panose="02020603050405020304" pitchFamily="18" charset="0"/>
                                  </a:rPr>
                                  <m:t>−</m:t>
                                </m:r>
                                <m:sSub>
                                  <m:sSubPr>
                                    <m:ctrlPr>
                                      <a:rPr lang="en-US" sz="2100" i="1" spc="-5">
                                        <a:effectLst/>
                                        <a:latin typeface="Cambria Math" panose="02040503050406030204" pitchFamily="18" charset="0"/>
                                        <a:ea typeface="SimSun" panose="02010600030101010101" pitchFamily="2" charset="-122"/>
                                      </a:rPr>
                                    </m:ctrlPr>
                                  </m:sSubPr>
                                  <m:e>
                                    <m:r>
                                      <a:rPr lang="en-US" sz="2100" i="1" spc="-5">
                                        <a:effectLst/>
                                        <a:latin typeface="Cambria Math" panose="02040503050406030204" pitchFamily="18" charset="0"/>
                                        <a:ea typeface="Times New Roman" panose="02020603050405020304" pitchFamily="18" charset="0"/>
                                      </a:rPr>
                                      <m:t>𝑋</m:t>
                                    </m:r>
                                  </m:e>
                                  <m:sub>
                                    <m:r>
                                      <a:rPr lang="en-US" sz="2100" b="0" i="1" spc="-5" smtClean="0">
                                        <a:effectLst/>
                                        <a:latin typeface="Cambria Math" panose="02040503050406030204" pitchFamily="18" charset="0"/>
                                        <a:ea typeface="Times New Roman" panose="02020603050405020304" pitchFamily="18" charset="0"/>
                                      </a:rPr>
                                      <m:t>𝑇</m:t>
                                    </m:r>
                                    <m:r>
                                      <a:rPr lang="en-US" sz="2100" i="1" spc="-5">
                                        <a:effectLst/>
                                        <a:latin typeface="Cambria Math" panose="02040503050406030204" pitchFamily="18" charset="0"/>
                                        <a:ea typeface="Times New Roman" panose="02020603050405020304" pitchFamily="18" charset="0"/>
                                      </a:rPr>
                                      <m:t>1</m:t>
                                    </m:r>
                                  </m:sub>
                                </m:sSub>
                                <m:sSub>
                                  <m:sSubPr>
                                    <m:ctrlPr>
                                      <a:rPr lang="en-US" sz="2100" i="1" spc="-5">
                                        <a:effectLst/>
                                        <a:latin typeface="Cambria Math" panose="02040503050406030204" pitchFamily="18" charset="0"/>
                                        <a:ea typeface="SimSun" panose="02010600030101010101" pitchFamily="2" charset="-122"/>
                                      </a:rPr>
                                    </m:ctrlPr>
                                  </m:sSubPr>
                                  <m:e>
                                    <m:r>
                                      <a:rPr lang="en-US" sz="2100" i="1" spc="-5">
                                        <a:effectLst/>
                                        <a:latin typeface="Cambria Math" panose="02040503050406030204" pitchFamily="18" charset="0"/>
                                        <a:ea typeface="Times New Roman" panose="02020603050405020304" pitchFamily="18" charset="0"/>
                                      </a:rPr>
                                      <m:t>𝐼</m:t>
                                    </m:r>
                                  </m:e>
                                  <m:sub>
                                    <m:r>
                                      <a:rPr lang="en-US" sz="2100" i="1" spc="-5">
                                        <a:effectLst/>
                                        <a:latin typeface="Cambria Math" panose="02040503050406030204" pitchFamily="18" charset="0"/>
                                        <a:ea typeface="Times New Roman" panose="02020603050405020304" pitchFamily="18" charset="0"/>
                                      </a:rPr>
                                      <m:t>𝑋</m:t>
                                    </m:r>
                                    <m:r>
                                      <a:rPr lang="en-US" sz="2100" i="1" spc="-5">
                                        <a:effectLst/>
                                        <a:latin typeface="Cambria Math" panose="02040503050406030204" pitchFamily="18" charset="0"/>
                                        <a:ea typeface="Times New Roman" panose="02020603050405020304" pitchFamily="18" charset="0"/>
                                      </a:rPr>
                                      <m:t>1</m:t>
                                    </m:r>
                                  </m:sub>
                                </m:sSub>
                                <m:r>
                                  <a:rPr lang="en-US" sz="2100" i="1" spc="-5">
                                    <a:effectLst/>
                                    <a:latin typeface="Cambria Math" panose="02040503050406030204" pitchFamily="18" charset="0"/>
                                    <a:ea typeface="Times New Roman" panose="02020603050405020304" pitchFamily="18" charset="0"/>
                                  </a:rPr>
                                  <m:t>+</m:t>
                                </m:r>
                                <m:sSub>
                                  <m:sSubPr>
                                    <m:ctrlPr>
                                      <a:rPr lang="en-US" sz="2100" i="1" spc="-5">
                                        <a:effectLst/>
                                        <a:latin typeface="Cambria Math" panose="02040503050406030204" pitchFamily="18" charset="0"/>
                                        <a:ea typeface="SimSun" panose="02010600030101010101" pitchFamily="2" charset="-122"/>
                                      </a:rPr>
                                    </m:ctrlPr>
                                  </m:sSubPr>
                                  <m:e>
                                    <m:r>
                                      <a:rPr lang="en-US" sz="2100" i="1" spc="-5">
                                        <a:effectLst/>
                                        <a:latin typeface="Cambria Math" panose="02040503050406030204" pitchFamily="18" charset="0"/>
                                        <a:ea typeface="Times New Roman" panose="02020603050405020304" pitchFamily="18" charset="0"/>
                                      </a:rPr>
                                      <m:t>𝑅</m:t>
                                    </m:r>
                                  </m:e>
                                  <m:sub>
                                    <m:r>
                                      <a:rPr lang="en-US" sz="2100" b="0" i="1" spc="-5" smtClean="0">
                                        <a:effectLst/>
                                        <a:latin typeface="Cambria Math" panose="02040503050406030204" pitchFamily="18" charset="0"/>
                                        <a:ea typeface="Times New Roman" panose="02020603050405020304" pitchFamily="18" charset="0"/>
                                      </a:rPr>
                                      <m:t>𝑇</m:t>
                                    </m:r>
                                    <m:r>
                                      <a:rPr lang="en-US" sz="2100" i="1" spc="-5">
                                        <a:effectLst/>
                                        <a:latin typeface="Cambria Math" panose="02040503050406030204" pitchFamily="18" charset="0"/>
                                        <a:ea typeface="Times New Roman" panose="02020603050405020304" pitchFamily="18" charset="0"/>
                                      </a:rPr>
                                      <m:t>2</m:t>
                                    </m:r>
                                  </m:sub>
                                </m:sSub>
                                <m:sSub>
                                  <m:sSubPr>
                                    <m:ctrlPr>
                                      <a:rPr lang="en-US" sz="2100" i="1" spc="-5">
                                        <a:effectLst/>
                                        <a:latin typeface="Cambria Math" panose="02040503050406030204" pitchFamily="18" charset="0"/>
                                        <a:ea typeface="SimSun" panose="02010600030101010101" pitchFamily="2" charset="-122"/>
                                      </a:rPr>
                                    </m:ctrlPr>
                                  </m:sSubPr>
                                  <m:e>
                                    <m:r>
                                      <a:rPr lang="en-US" sz="2100" i="1" spc="-5">
                                        <a:effectLst/>
                                        <a:latin typeface="Cambria Math" panose="02040503050406030204" pitchFamily="18" charset="0"/>
                                        <a:ea typeface="Times New Roman" panose="02020603050405020304" pitchFamily="18" charset="0"/>
                                      </a:rPr>
                                      <m:t>𝐼</m:t>
                                    </m:r>
                                  </m:e>
                                  <m:sub>
                                    <m:r>
                                      <a:rPr lang="en-US" sz="2100" i="1" spc="-5">
                                        <a:effectLst/>
                                        <a:latin typeface="Cambria Math" panose="02040503050406030204" pitchFamily="18" charset="0"/>
                                        <a:ea typeface="Times New Roman" panose="02020603050405020304" pitchFamily="18" charset="0"/>
                                      </a:rPr>
                                      <m:t>𝑅</m:t>
                                    </m:r>
                                    <m:r>
                                      <a:rPr lang="en-US" sz="2100" i="1" spc="-5">
                                        <a:effectLst/>
                                        <a:latin typeface="Cambria Math" panose="02040503050406030204" pitchFamily="18" charset="0"/>
                                        <a:ea typeface="Times New Roman" panose="02020603050405020304" pitchFamily="18" charset="0"/>
                                      </a:rPr>
                                      <m:t>2</m:t>
                                    </m:r>
                                  </m:sub>
                                </m:sSub>
                                <m:r>
                                  <a:rPr lang="en-US" sz="2100" i="1" spc="-5">
                                    <a:effectLst/>
                                    <a:latin typeface="Cambria Math" panose="02040503050406030204" pitchFamily="18" charset="0"/>
                                    <a:ea typeface="Times New Roman" panose="02020603050405020304" pitchFamily="18" charset="0"/>
                                  </a:rPr>
                                  <m:t>+</m:t>
                                </m:r>
                                <m:sSub>
                                  <m:sSubPr>
                                    <m:ctrlPr>
                                      <a:rPr lang="en-US" sz="2100" i="1" spc="-5">
                                        <a:effectLst/>
                                        <a:latin typeface="Cambria Math" panose="02040503050406030204" pitchFamily="18" charset="0"/>
                                        <a:ea typeface="SimSun" panose="02010600030101010101" pitchFamily="2" charset="-122"/>
                                      </a:rPr>
                                    </m:ctrlPr>
                                  </m:sSubPr>
                                  <m:e>
                                    <m:r>
                                      <a:rPr lang="en-US" sz="2100" i="1" spc="-5">
                                        <a:effectLst/>
                                        <a:latin typeface="Cambria Math" panose="02040503050406030204" pitchFamily="18" charset="0"/>
                                        <a:ea typeface="Times New Roman" panose="02020603050405020304" pitchFamily="18" charset="0"/>
                                      </a:rPr>
                                      <m:t>𝑋</m:t>
                                    </m:r>
                                  </m:e>
                                  <m:sub>
                                    <m:r>
                                      <a:rPr lang="en-US" sz="2100" b="0" i="1" spc="-5" smtClean="0">
                                        <a:effectLst/>
                                        <a:latin typeface="Cambria Math" panose="02040503050406030204" pitchFamily="18" charset="0"/>
                                        <a:ea typeface="Times New Roman" panose="02020603050405020304" pitchFamily="18" charset="0"/>
                                      </a:rPr>
                                      <m:t>𝑇</m:t>
                                    </m:r>
                                    <m:r>
                                      <a:rPr lang="en-US" sz="2100" i="1" spc="-5">
                                        <a:effectLst/>
                                        <a:latin typeface="Cambria Math" panose="02040503050406030204" pitchFamily="18" charset="0"/>
                                        <a:ea typeface="Times New Roman" panose="02020603050405020304" pitchFamily="18" charset="0"/>
                                      </a:rPr>
                                      <m:t>2</m:t>
                                    </m:r>
                                  </m:sub>
                                </m:sSub>
                                <m:sSub>
                                  <m:sSubPr>
                                    <m:ctrlPr>
                                      <a:rPr lang="en-US" sz="2100" i="1" spc="-5">
                                        <a:effectLst/>
                                        <a:latin typeface="Cambria Math" panose="02040503050406030204" pitchFamily="18" charset="0"/>
                                        <a:ea typeface="SimSun" panose="02010600030101010101" pitchFamily="2" charset="-122"/>
                                      </a:rPr>
                                    </m:ctrlPr>
                                  </m:sSubPr>
                                  <m:e>
                                    <m:r>
                                      <a:rPr lang="en-US" sz="2100" i="1" spc="-5">
                                        <a:effectLst/>
                                        <a:latin typeface="Cambria Math" panose="02040503050406030204" pitchFamily="18" charset="0"/>
                                        <a:ea typeface="Times New Roman" panose="02020603050405020304" pitchFamily="18" charset="0"/>
                                      </a:rPr>
                                      <m:t>𝐼</m:t>
                                    </m:r>
                                  </m:e>
                                  <m:sub>
                                    <m:r>
                                      <a:rPr lang="en-US" sz="2100" i="1" spc="-5">
                                        <a:effectLst/>
                                        <a:latin typeface="Cambria Math" panose="02040503050406030204" pitchFamily="18" charset="0"/>
                                        <a:ea typeface="Times New Roman" panose="02020603050405020304" pitchFamily="18" charset="0"/>
                                      </a:rPr>
                                      <m:t>𝑋</m:t>
                                    </m:r>
                                    <m:r>
                                      <a:rPr lang="en-US" sz="2100" i="1" spc="-5">
                                        <a:effectLst/>
                                        <a:latin typeface="Cambria Math" panose="02040503050406030204" pitchFamily="18" charset="0"/>
                                        <a:ea typeface="Times New Roman" panose="02020603050405020304" pitchFamily="18" charset="0"/>
                                      </a:rPr>
                                      <m:t>2</m:t>
                                    </m:r>
                                  </m:sub>
                                </m:sSub>
                              </m:oMath>
                            </m:oMathPara>
                          </a14:m>
                          <a:endParaRPr lang="en-US" sz="2100" spc="-5" dirty="0">
                            <a:effectLst/>
                            <a:latin typeface="Times New Roman" panose="02020603050405020304" pitchFamily="18" charset="0"/>
                            <a:ea typeface="SimSun" panose="02010600030101010101" pitchFamily="2" charset="-122"/>
                          </a:endParaRPr>
                        </a:p>
                      </a:txBody>
                      <a:tcPr marL="11853" marR="11853" marT="0" marB="0" anchor="ctr">
                        <a:lnL>
                          <a:noFill/>
                        </a:lnL>
                        <a:lnR>
                          <a:noFill/>
                        </a:lnR>
                        <a:lnT>
                          <a:noFill/>
                        </a:lnT>
                        <a:lnB>
                          <a:noFill/>
                        </a:lnB>
                      </a:tcPr>
                    </a:tc>
                    <a:tc>
                      <a:txBody>
                        <a:bodyPr/>
                        <a:lstStyle/>
                        <a:p>
                          <a:pPr marL="0" marR="0" indent="0" algn="r">
                            <a:lnSpc>
                              <a:spcPct val="95000"/>
                            </a:lnSpc>
                            <a:spcBef>
                              <a:spcPts val="0"/>
                            </a:spcBef>
                            <a:spcAft>
                              <a:spcPts val="0"/>
                            </a:spcAft>
                            <a:tabLst>
                              <a:tab pos="182880" algn="l"/>
                            </a:tabLst>
                          </a:pPr>
                          <a:endParaRPr lang="en-US" sz="2100" spc="-5" dirty="0">
                            <a:effectLst/>
                            <a:latin typeface="Times New Roman" panose="02020603050405020304" pitchFamily="18" charset="0"/>
                            <a:ea typeface="SimSun" panose="02010600030101010101" pitchFamily="2" charset="-122"/>
                          </a:endParaRPr>
                        </a:p>
                      </a:txBody>
                      <a:tcPr marL="11853" marR="11853" marT="0" marB="0" anchor="ctr">
                        <a:lnL>
                          <a:noFill/>
                        </a:lnL>
                        <a:lnR>
                          <a:noFill/>
                        </a:lnR>
                        <a:lnT>
                          <a:noFill/>
                        </a:lnT>
                        <a:lnB>
                          <a:noFill/>
                        </a:lnB>
                      </a:tcPr>
                    </a:tc>
                    <a:extLst>
                      <a:ext uri="{0D108BD9-81ED-4DB2-BD59-A6C34878D82A}">
                        <a16:rowId xmlns:a16="http://schemas.microsoft.com/office/drawing/2014/main" val="2733164226"/>
                      </a:ext>
                    </a:extLst>
                  </a:tr>
                </a:tbl>
              </a:graphicData>
            </a:graphic>
          </p:graphicFrame>
        </mc:Choice>
        <mc:Fallback xmlns="">
          <p:graphicFrame>
            <p:nvGraphicFramePr>
              <p:cNvPr id="16" name="Table 15">
                <a:extLst>
                  <a:ext uri="{FF2B5EF4-FFF2-40B4-BE49-F238E27FC236}">
                    <a16:creationId xmlns:a16="http://schemas.microsoft.com/office/drawing/2014/main" id="{24AA8ACE-5241-790B-6236-7DEDCCCA9514}"/>
                  </a:ext>
                </a:extLst>
              </p:cNvPr>
              <p:cNvGraphicFramePr>
                <a:graphicFrameLocks noGrp="1"/>
              </p:cNvGraphicFramePr>
              <p:nvPr>
                <p:extLst>
                  <p:ext uri="{D42A27DB-BD31-4B8C-83A1-F6EECF244321}">
                    <p14:modId xmlns:p14="http://schemas.microsoft.com/office/powerpoint/2010/main" val="3128068259"/>
                  </p:ext>
                </p:extLst>
              </p:nvPr>
            </p:nvGraphicFramePr>
            <p:xfrm>
              <a:off x="520393" y="5697219"/>
              <a:ext cx="5822863" cy="327660"/>
            </p:xfrm>
            <a:graphic>
              <a:graphicData uri="http://schemas.openxmlformats.org/drawingml/2006/table">
                <a:tbl>
                  <a:tblPr firstRow="1" firstCol="1" bandRow="1"/>
                  <a:tblGrid>
                    <a:gridCol w="52430">
                      <a:extLst>
                        <a:ext uri="{9D8B030D-6E8A-4147-A177-3AD203B41FA5}">
                          <a16:colId xmlns:a16="http://schemas.microsoft.com/office/drawing/2014/main" val="3368287540"/>
                        </a:ext>
                      </a:extLst>
                    </a:gridCol>
                    <a:gridCol w="5718003">
                      <a:extLst>
                        <a:ext uri="{9D8B030D-6E8A-4147-A177-3AD203B41FA5}">
                          <a16:colId xmlns:a16="http://schemas.microsoft.com/office/drawing/2014/main" val="4057565928"/>
                        </a:ext>
                      </a:extLst>
                    </a:gridCol>
                    <a:gridCol w="52430">
                      <a:extLst>
                        <a:ext uri="{9D8B030D-6E8A-4147-A177-3AD203B41FA5}">
                          <a16:colId xmlns:a16="http://schemas.microsoft.com/office/drawing/2014/main" val="3721206594"/>
                        </a:ext>
                      </a:extLst>
                    </a:gridCol>
                  </a:tblGrid>
                  <a:tr h="327660">
                    <a:tc>
                      <a:txBody>
                        <a:bodyPr/>
                        <a:lstStyle/>
                        <a:p>
                          <a:pPr marL="0" marR="0" indent="0" algn="ctr">
                            <a:lnSpc>
                              <a:spcPct val="95000"/>
                            </a:lnSpc>
                            <a:spcBef>
                              <a:spcPts val="0"/>
                            </a:spcBef>
                            <a:spcAft>
                              <a:spcPts val="0"/>
                            </a:spcAft>
                            <a:tabLst>
                              <a:tab pos="182880" algn="l"/>
                            </a:tabLst>
                          </a:pPr>
                          <a:r>
                            <a:rPr lang="en-US" sz="2100" spc="-5">
                              <a:effectLst/>
                              <a:latin typeface="Times New Roman" panose="02020603050405020304" pitchFamily="18" charset="0"/>
                              <a:ea typeface="Times New Roman" panose="02020603050405020304" pitchFamily="18" charset="0"/>
                            </a:rPr>
                            <a:t> </a:t>
                          </a:r>
                          <a:endParaRPr lang="en-US" sz="2100" spc="-5">
                            <a:effectLst/>
                            <a:latin typeface="Times New Roman" panose="02020603050405020304" pitchFamily="18" charset="0"/>
                            <a:ea typeface="SimSun" panose="02010600030101010101" pitchFamily="2" charset="-122"/>
                          </a:endParaRPr>
                        </a:p>
                      </a:txBody>
                      <a:tcPr marL="11853" marR="11853" marT="0" marB="0" anchor="ctr">
                        <a:lnL>
                          <a:noFill/>
                        </a:lnL>
                        <a:lnR>
                          <a:noFill/>
                        </a:lnR>
                        <a:lnT>
                          <a:noFill/>
                        </a:lnT>
                        <a:lnB>
                          <a:noFill/>
                        </a:lnB>
                      </a:tcPr>
                    </a:tc>
                    <a:tc>
                      <a:txBody>
                        <a:bodyPr/>
                        <a:lstStyle/>
                        <a:p>
                          <a:endParaRPr lang="en-US"/>
                        </a:p>
                      </a:txBody>
                      <a:tcPr marL="11853" marR="11853" marT="0" marB="0" anchor="ctr">
                        <a:lnL>
                          <a:noFill/>
                        </a:lnL>
                        <a:lnR>
                          <a:noFill/>
                        </a:lnR>
                        <a:lnT>
                          <a:noFill/>
                        </a:lnT>
                        <a:lnB>
                          <a:noFill/>
                        </a:lnB>
                        <a:blipFill>
                          <a:blip r:embed="rId5"/>
                          <a:stretch>
                            <a:fillRect l="-959" r="-959" b="-12727"/>
                          </a:stretch>
                        </a:blipFill>
                      </a:tcPr>
                    </a:tc>
                    <a:tc>
                      <a:txBody>
                        <a:bodyPr/>
                        <a:lstStyle/>
                        <a:p>
                          <a:pPr marL="0" marR="0" indent="0" algn="r">
                            <a:lnSpc>
                              <a:spcPct val="95000"/>
                            </a:lnSpc>
                            <a:spcBef>
                              <a:spcPts val="0"/>
                            </a:spcBef>
                            <a:spcAft>
                              <a:spcPts val="0"/>
                            </a:spcAft>
                            <a:tabLst>
                              <a:tab pos="182880" algn="l"/>
                            </a:tabLst>
                          </a:pPr>
                          <a:endParaRPr lang="en-US" sz="2100" spc="-5" dirty="0">
                            <a:effectLst/>
                            <a:latin typeface="Times New Roman" panose="02020603050405020304" pitchFamily="18" charset="0"/>
                            <a:ea typeface="SimSun" panose="02010600030101010101" pitchFamily="2" charset="-122"/>
                          </a:endParaRPr>
                        </a:p>
                      </a:txBody>
                      <a:tcPr marL="11853" marR="11853" marT="0" marB="0" anchor="ctr">
                        <a:lnL>
                          <a:noFill/>
                        </a:lnL>
                        <a:lnR>
                          <a:noFill/>
                        </a:lnR>
                        <a:lnT>
                          <a:noFill/>
                        </a:lnT>
                        <a:lnB>
                          <a:noFill/>
                        </a:lnB>
                      </a:tcPr>
                    </a:tc>
                    <a:extLst>
                      <a:ext uri="{0D108BD9-81ED-4DB2-BD59-A6C34878D82A}">
                        <a16:rowId xmlns:a16="http://schemas.microsoft.com/office/drawing/2014/main" val="2733164226"/>
                      </a:ext>
                    </a:extLst>
                  </a:tr>
                </a:tbl>
              </a:graphicData>
            </a:graphic>
          </p:graphicFrame>
        </mc:Fallback>
      </mc:AlternateContent>
    </p:spTree>
    <p:extLst>
      <p:ext uri="{BB962C8B-B14F-4D97-AF65-F5344CB8AC3E}">
        <p14:creationId xmlns:p14="http://schemas.microsoft.com/office/powerpoint/2010/main" val="22479610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52A8DD88-16FD-4EB1-8527-4539CA6F1E6B}"/>
              </a:ext>
            </a:extLst>
          </p:cNvPr>
          <p:cNvSpPr>
            <a:spLocks noGrp="1"/>
          </p:cNvSpPr>
          <p:nvPr>
            <p:ph idx="1"/>
          </p:nvPr>
        </p:nvSpPr>
        <p:spPr>
          <a:xfrm>
            <a:off x="354565" y="833121"/>
            <a:ext cx="7419942" cy="5841578"/>
          </a:xfrm>
        </p:spPr>
        <p:txBody>
          <a:bodyPr vert="horz" lIns="45720" tIns="45720" rIns="45720" bIns="45720" rtlCol="0" anchor="t">
            <a:noAutofit/>
          </a:bodyPr>
          <a:lstStyle/>
          <a:p>
            <a:pPr marL="0" indent="0">
              <a:spcAft>
                <a:spcPts val="0"/>
              </a:spcAft>
              <a:buNone/>
            </a:pPr>
            <a:r>
              <a:rPr lang="en-US" sz="2800" b="1" dirty="0">
                <a:solidFill>
                  <a:schemeClr val="accent3"/>
                </a:solidFill>
              </a:rPr>
              <a:t>Thermal-constrained HC Algorithms:</a:t>
            </a:r>
          </a:p>
        </p:txBody>
      </p:sp>
      <p:sp>
        <p:nvSpPr>
          <p:cNvPr id="2" name="Title 1">
            <a:extLst>
              <a:ext uri="{FF2B5EF4-FFF2-40B4-BE49-F238E27FC236}">
                <a16:creationId xmlns:a16="http://schemas.microsoft.com/office/drawing/2014/main" id="{DC5843EC-7349-4CB0-BA8D-5F25278F6124}"/>
              </a:ext>
            </a:extLst>
          </p:cNvPr>
          <p:cNvSpPr>
            <a:spLocks noGrp="1"/>
          </p:cNvSpPr>
          <p:nvPr>
            <p:ph type="title"/>
          </p:nvPr>
        </p:nvSpPr>
        <p:spPr/>
        <p:txBody>
          <a:bodyPr/>
          <a:lstStyle/>
          <a:p>
            <a:r>
              <a:rPr lang="en-US" b="1">
                <a:solidFill>
                  <a:schemeClr val="tx1"/>
                </a:solidFill>
              </a:rPr>
              <a:t>Model-free</a:t>
            </a:r>
            <a:r>
              <a:rPr lang="en-US" b="1"/>
              <a:t> Algorithms Overview</a:t>
            </a:r>
          </a:p>
        </p:txBody>
      </p:sp>
      <p:sp>
        <p:nvSpPr>
          <p:cNvPr id="3" name="Slide Number Placeholder 2">
            <a:extLst>
              <a:ext uri="{FF2B5EF4-FFF2-40B4-BE49-F238E27FC236}">
                <a16:creationId xmlns:a16="http://schemas.microsoft.com/office/drawing/2014/main" id="{4A0AB5AD-99E4-4610-AD3F-8A2037EAF290}"/>
              </a:ext>
            </a:extLst>
          </p:cNvPr>
          <p:cNvSpPr>
            <a:spLocks noGrp="1"/>
          </p:cNvSpPr>
          <p:nvPr>
            <p:ph type="sldNum" sz="quarter" idx="10"/>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F6B149FD-26F7-3645-B4E7-BA8B8CC5EEA8}" type="slidenum">
              <a:rPr kumimoji="0" lang="en-US" sz="1400" b="0" i="0" u="none" strike="noStrike" kern="1200" cap="none" spc="0" normalizeH="0" baseline="0" noProof="0" smtClean="0">
                <a:ln>
                  <a:noFill/>
                </a:ln>
                <a:solidFill>
                  <a:srgbClr val="FFFFFF">
                    <a:lumMod val="50000"/>
                  </a:srgbClr>
                </a:solidFill>
                <a:effectLst/>
                <a:uLnTx/>
                <a:uFillTx/>
                <a:latin typeface="Open Sans" panose="020B0606030504020204" pitchFamily="34" charset="0"/>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27</a:t>
            </a:fld>
            <a:endParaRPr kumimoji="0" lang="en-US" sz="1400" b="0" i="0" u="none" strike="noStrike" kern="1200" cap="none" spc="0" normalizeH="0" baseline="0" noProof="0">
              <a:ln>
                <a:noFill/>
              </a:ln>
              <a:solidFill>
                <a:srgbClr val="FFFFFF">
                  <a:lumMod val="50000"/>
                </a:srgbClr>
              </a:solidFill>
              <a:effectLst/>
              <a:uLnTx/>
              <a:uFillTx/>
              <a:latin typeface="Open Sans" panose="020B0606030504020204" pitchFamily="34" charset="0"/>
              <a:ea typeface="+mn-ea"/>
              <a:cs typeface="+mn-cs"/>
            </a:endParaRPr>
          </a:p>
        </p:txBody>
      </p:sp>
      <p:sp>
        <p:nvSpPr>
          <p:cNvPr id="5" name="Content Placeholder 3">
            <a:extLst>
              <a:ext uri="{FF2B5EF4-FFF2-40B4-BE49-F238E27FC236}">
                <a16:creationId xmlns:a16="http://schemas.microsoft.com/office/drawing/2014/main" id="{F0B3C8E9-F705-E926-BCF0-4FA2A4B84231}"/>
              </a:ext>
            </a:extLst>
          </p:cNvPr>
          <p:cNvSpPr txBox="1">
            <a:spLocks/>
          </p:cNvSpPr>
          <p:nvPr/>
        </p:nvSpPr>
        <p:spPr>
          <a:xfrm>
            <a:off x="502047" y="1332218"/>
            <a:ext cx="8058858" cy="5342481"/>
          </a:xfrm>
          <a:prstGeom prst="rect">
            <a:avLst/>
          </a:prstGeom>
        </p:spPr>
        <p:txBody>
          <a:bodyPr vert="horz" lIns="45720" tIns="45720" rIns="45720" bIns="45720" rtlCol="0" anchor="t">
            <a:noAutofit/>
          </a:bodyPr>
          <a:lstStyle>
            <a:lvl1pPr marL="285750" indent="-285750" algn="l" defTabSz="914354" rtl="0" eaLnBrk="1" latinLnBrk="0" hangingPunct="0">
              <a:lnSpc>
                <a:spcPct val="100000"/>
              </a:lnSpc>
              <a:spcBef>
                <a:spcPts val="600"/>
              </a:spcBef>
              <a:spcAft>
                <a:spcPts val="200"/>
              </a:spcAft>
              <a:buClr>
                <a:schemeClr val="accent1"/>
              </a:buClr>
              <a:buSzPct val="100000"/>
              <a:buFont typeface="Arial" panose="020B0604020202020204" pitchFamily="34" charset="0"/>
              <a:buChar char="•"/>
              <a:defRPr sz="20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1pPr>
            <a:lvl2pPr marL="486909" indent="-285750" algn="l" defTabSz="914354" rtl="0" eaLnBrk="1" latinLnBrk="0" hangingPunct="0">
              <a:lnSpc>
                <a:spcPct val="100000"/>
              </a:lnSpc>
              <a:spcBef>
                <a:spcPts val="200"/>
              </a:spcBef>
              <a:spcAft>
                <a:spcPts val="400"/>
              </a:spcAft>
              <a:buClr>
                <a:schemeClr val="accent1"/>
              </a:buClr>
              <a:buFont typeface="Wingdings" pitchFamily="2" charset="2"/>
              <a:buChar char="§"/>
              <a:defRPr sz="18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2pPr>
            <a:lvl3pPr marL="669780" indent="-285750" algn="l" defTabSz="914354" rtl="0" eaLnBrk="1" latinLnBrk="0" hangingPunct="0">
              <a:lnSpc>
                <a:spcPct val="100000"/>
              </a:lnSpc>
              <a:spcBef>
                <a:spcPts val="200"/>
              </a:spcBef>
              <a:spcAft>
                <a:spcPts val="400"/>
              </a:spcAft>
              <a:buClr>
                <a:schemeClr val="accent1"/>
              </a:buClr>
              <a:buFont typeface="Wingdings" pitchFamily="2" charset="2"/>
              <a:buChar char="§"/>
              <a:defRPr sz="14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3pPr>
            <a:lvl4pPr marL="852651" indent="-285750" algn="l" defTabSz="914354" rtl="0" eaLnBrk="1" latinLnBrk="0" hangingPunct="0">
              <a:lnSpc>
                <a:spcPct val="100000"/>
              </a:lnSpc>
              <a:spcBef>
                <a:spcPts val="200"/>
              </a:spcBef>
              <a:spcAft>
                <a:spcPts val="400"/>
              </a:spcAft>
              <a:buClr>
                <a:schemeClr val="accent1"/>
              </a:buClr>
              <a:buFont typeface="Wingdings" pitchFamily="2" charset="2"/>
              <a:buChar char="§"/>
              <a:defRPr sz="14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4pPr>
            <a:lvl5pPr marL="1035522" indent="-285750" algn="l" defTabSz="914354" rtl="0" eaLnBrk="1" latinLnBrk="0" hangingPunct="0">
              <a:lnSpc>
                <a:spcPct val="100000"/>
              </a:lnSpc>
              <a:spcBef>
                <a:spcPts val="200"/>
              </a:spcBef>
              <a:spcAft>
                <a:spcPts val="400"/>
              </a:spcAft>
              <a:buClr>
                <a:schemeClr val="accent1"/>
              </a:buClr>
              <a:buFont typeface="Wingdings" pitchFamily="2" charset="2"/>
              <a:buChar char="§"/>
              <a:defRPr sz="14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5pPr>
            <a:lvl6pPr marL="109994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29993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499925"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69991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285750" marR="0" lvl="0" indent="-285750" algn="l" defTabSz="914354" rtl="0" eaLnBrk="1" fontAlgn="auto" latinLnBrk="0" hangingPunct="0">
              <a:lnSpc>
                <a:spcPct val="100000"/>
              </a:lnSpc>
              <a:spcBef>
                <a:spcPts val="600"/>
              </a:spcBef>
              <a:spcAft>
                <a:spcPts val="600"/>
              </a:spcAft>
              <a:buClr>
                <a:srgbClr val="FFA033"/>
              </a:buClr>
              <a:buSzPct val="100000"/>
              <a:buFont typeface="Arial" panose="020B0604020202020204" pitchFamily="34" charset="0"/>
              <a:buChar char="•"/>
              <a:tabLst/>
              <a:defRPr/>
            </a:pPr>
            <a:endParaRPr kumimoji="0" lang="en-US" sz="1800" b="0" i="0" u="none" strike="noStrike" kern="1200" cap="none" spc="0" normalizeH="0" baseline="0" noProof="0" dirty="0">
              <a:ln>
                <a:noFill/>
              </a:ln>
              <a:solidFill>
                <a:srgbClr val="FFFFFF">
                  <a:lumMod val="25000"/>
                </a:srgb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F02E614F-78E2-9184-90E7-7F09FC2CFF08}"/>
              </a:ext>
            </a:extLst>
          </p:cNvPr>
          <p:cNvSpPr txBox="1"/>
          <p:nvPr/>
        </p:nvSpPr>
        <p:spPr>
          <a:xfrm>
            <a:off x="520393" y="6634249"/>
            <a:ext cx="10769777" cy="215444"/>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3C3C3C"/>
                </a:solidFill>
                <a:effectLst/>
                <a:uLnTx/>
                <a:uFillTx/>
                <a:latin typeface="Open Sans Light"/>
                <a:ea typeface="+mn-ea"/>
                <a:cs typeface="+mn-cs"/>
              </a:rPr>
              <a:t>[6]    J. A. Azzolini, M. J. Reno, J. Yusuf, “A Model-free Approach for Estimating Service Transformer Capacity Using Residential Smart Meter Data," </a:t>
            </a:r>
            <a:r>
              <a:rPr kumimoji="0" lang="en-US" sz="800" b="0" i="1" u="none" strike="noStrike" kern="1200" cap="none" spc="0" normalizeH="0" baseline="0" noProof="0" dirty="0">
                <a:ln>
                  <a:noFill/>
                </a:ln>
                <a:solidFill>
                  <a:srgbClr val="3C3C3C"/>
                </a:solidFill>
                <a:effectLst/>
                <a:uLnTx/>
                <a:uFillTx/>
                <a:latin typeface="Open Sans Light"/>
                <a:ea typeface="+mn-ea"/>
                <a:cs typeface="+mn-cs"/>
              </a:rPr>
              <a:t>IEEE Photovoltaic Specialists Conference </a:t>
            </a:r>
            <a:r>
              <a:rPr kumimoji="0" lang="en-US" sz="800" b="0" i="0" u="none" strike="noStrike" kern="1200" cap="none" spc="0" normalizeH="0" baseline="0" noProof="0" dirty="0">
                <a:ln>
                  <a:noFill/>
                </a:ln>
                <a:solidFill>
                  <a:srgbClr val="3C3C3C"/>
                </a:solidFill>
                <a:effectLst/>
                <a:uLnTx/>
                <a:uFillTx/>
                <a:latin typeface="Open Sans Light"/>
                <a:ea typeface="+mn-ea"/>
                <a:cs typeface="+mn-cs"/>
              </a:rPr>
              <a:t>(PVSC), 2023.</a:t>
            </a:r>
          </a:p>
        </p:txBody>
      </p:sp>
      <p:pic>
        <p:nvPicPr>
          <p:cNvPr id="17" name="Picture 16">
            <a:extLst>
              <a:ext uri="{FF2B5EF4-FFF2-40B4-BE49-F238E27FC236}">
                <a16:creationId xmlns:a16="http://schemas.microsoft.com/office/drawing/2014/main" id="{1B90FF5C-53DB-E9D5-4C20-268B5009406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820049" y="1028993"/>
            <a:ext cx="2381351" cy="2191132"/>
          </a:xfrm>
          <a:prstGeom prst="rect">
            <a:avLst/>
          </a:prstGeom>
          <a:noFill/>
          <a:ln>
            <a:noFill/>
          </a:ln>
        </p:spPr>
      </p:pic>
      <p:sp>
        <p:nvSpPr>
          <p:cNvPr id="18" name="Rectangle 17">
            <a:extLst>
              <a:ext uri="{FF2B5EF4-FFF2-40B4-BE49-F238E27FC236}">
                <a16:creationId xmlns:a16="http://schemas.microsoft.com/office/drawing/2014/main" id="{242C1855-7ECA-DE02-D260-C5541C508533}"/>
              </a:ext>
            </a:extLst>
          </p:cNvPr>
          <p:cNvSpPr/>
          <p:nvPr/>
        </p:nvSpPr>
        <p:spPr>
          <a:xfrm>
            <a:off x="9130352" y="2516068"/>
            <a:ext cx="2111023" cy="735300"/>
          </a:xfrm>
          <a:prstGeom prst="rect">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9" name="Content Placeholder 3">
            <a:extLst>
              <a:ext uri="{FF2B5EF4-FFF2-40B4-BE49-F238E27FC236}">
                <a16:creationId xmlns:a16="http://schemas.microsoft.com/office/drawing/2014/main" id="{85EF4286-8F29-D7F6-314D-B359050F4737}"/>
              </a:ext>
            </a:extLst>
          </p:cNvPr>
          <p:cNvSpPr txBox="1">
            <a:spLocks/>
          </p:cNvSpPr>
          <p:nvPr/>
        </p:nvSpPr>
        <p:spPr>
          <a:xfrm>
            <a:off x="385053" y="1258544"/>
            <a:ext cx="8033911" cy="1998280"/>
          </a:xfrm>
          <a:prstGeom prst="rect">
            <a:avLst/>
          </a:prstGeom>
        </p:spPr>
        <p:txBody>
          <a:bodyPr vert="horz" lIns="60960" tIns="60960" rIns="60960" bIns="60960" rtlCol="0">
            <a:normAutofit/>
          </a:bodyPr>
          <a:lstStyle>
            <a:lvl1pPr marL="0" indent="0" algn="l" defTabSz="914354" rtl="0" eaLnBrk="1" latinLnBrk="0" hangingPunct="0">
              <a:lnSpc>
                <a:spcPct val="100000"/>
              </a:lnSpc>
              <a:spcBef>
                <a:spcPts val="600"/>
              </a:spcBef>
              <a:spcAft>
                <a:spcPts val="200"/>
              </a:spcAft>
              <a:buClr>
                <a:schemeClr val="accent1"/>
              </a:buClr>
              <a:buSzPct val="100000"/>
              <a:buFontTx/>
              <a:buNone/>
              <a:defRPr sz="20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1pPr>
            <a:lvl2pPr marL="486909" indent="-285750" algn="l" defTabSz="914354" rtl="0" eaLnBrk="1" latinLnBrk="0" hangingPunct="0">
              <a:lnSpc>
                <a:spcPct val="100000"/>
              </a:lnSpc>
              <a:spcBef>
                <a:spcPts val="200"/>
              </a:spcBef>
              <a:spcAft>
                <a:spcPts val="400"/>
              </a:spcAft>
              <a:buClr>
                <a:schemeClr val="accent1"/>
              </a:buClr>
              <a:buFont typeface="Wingdings" pitchFamily="2" charset="2"/>
              <a:buChar char="§"/>
              <a:defRPr sz="18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2pPr>
            <a:lvl3pPr marL="669780" indent="-285750" algn="l" defTabSz="914354" rtl="0" eaLnBrk="1" latinLnBrk="0" hangingPunct="0">
              <a:lnSpc>
                <a:spcPct val="100000"/>
              </a:lnSpc>
              <a:spcBef>
                <a:spcPts val="200"/>
              </a:spcBef>
              <a:spcAft>
                <a:spcPts val="400"/>
              </a:spcAft>
              <a:buClr>
                <a:schemeClr val="accent1"/>
              </a:buClr>
              <a:buFont typeface="Wingdings" pitchFamily="2" charset="2"/>
              <a:buChar char="§"/>
              <a:defRPr sz="14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3pPr>
            <a:lvl4pPr marL="852651" indent="-285750" algn="l" defTabSz="914354" rtl="0" eaLnBrk="1" latinLnBrk="0" hangingPunct="0">
              <a:lnSpc>
                <a:spcPct val="100000"/>
              </a:lnSpc>
              <a:spcBef>
                <a:spcPts val="200"/>
              </a:spcBef>
              <a:spcAft>
                <a:spcPts val="400"/>
              </a:spcAft>
              <a:buClr>
                <a:schemeClr val="accent1"/>
              </a:buClr>
              <a:buFont typeface="Wingdings" pitchFamily="2" charset="2"/>
              <a:buChar char="§"/>
              <a:defRPr sz="14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4pPr>
            <a:lvl5pPr marL="1035522" indent="-285750" algn="l" defTabSz="914354" rtl="0" eaLnBrk="1" latinLnBrk="0" hangingPunct="0">
              <a:lnSpc>
                <a:spcPct val="100000"/>
              </a:lnSpc>
              <a:spcBef>
                <a:spcPts val="200"/>
              </a:spcBef>
              <a:spcAft>
                <a:spcPts val="400"/>
              </a:spcAft>
              <a:buClr>
                <a:schemeClr val="accent1"/>
              </a:buClr>
              <a:buFont typeface="Wingdings" pitchFamily="2" charset="2"/>
              <a:buChar char="§"/>
              <a:defRPr sz="14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5pPr>
            <a:lvl6pPr marL="109994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29993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499925"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69991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defTabSz="1219108">
              <a:spcBef>
                <a:spcPts val="800"/>
              </a:spcBef>
              <a:spcAft>
                <a:spcPts val="267"/>
              </a:spcAft>
              <a:buClr>
                <a:srgbClr val="00ADD0"/>
              </a:buClr>
              <a:defRPr/>
            </a:pPr>
            <a:r>
              <a:rPr lang="en-US" sz="2133" b="1" dirty="0">
                <a:solidFill>
                  <a:srgbClr val="70AD47"/>
                </a:solidFill>
              </a:rPr>
              <a:t>Determination of Service Transformer Capacity:</a:t>
            </a:r>
            <a:endParaRPr lang="en-US" sz="2133" dirty="0">
              <a:solidFill>
                <a:srgbClr val="70AD47"/>
              </a:solidFill>
            </a:endParaRPr>
          </a:p>
          <a:p>
            <a:pPr marL="457189" indent="-457189" defTabSz="1219108">
              <a:spcAft>
                <a:spcPts val="267"/>
              </a:spcAft>
              <a:buClr>
                <a:srgbClr val="70AD47"/>
              </a:buClr>
              <a:buFont typeface="Arial" panose="020B0604020202020204" pitchFamily="34" charset="0"/>
              <a:buChar char="•"/>
              <a:defRPr/>
            </a:pPr>
            <a:r>
              <a:rPr lang="en-US" sz="1867" dirty="0">
                <a:solidFill>
                  <a:srgbClr val="FFFFFF">
                    <a:lumMod val="25000"/>
                  </a:srgbClr>
                </a:solidFill>
              </a:rPr>
              <a:t>The algorithm then uses a </a:t>
            </a:r>
            <a:r>
              <a:rPr lang="en-US" sz="1867" b="1" dirty="0">
                <a:solidFill>
                  <a:srgbClr val="FFFFFF">
                    <a:lumMod val="25000"/>
                  </a:srgbClr>
                </a:solidFill>
              </a:rPr>
              <a:t>weighted voting scheme </a:t>
            </a:r>
            <a:r>
              <a:rPr lang="en-US" sz="1867" dirty="0">
                <a:solidFill>
                  <a:srgbClr val="FFFFFF">
                    <a:lumMod val="25000"/>
                  </a:srgbClr>
                </a:solidFill>
              </a:rPr>
              <a:t>to combine the multiple estimates into a single kVA prediction, where the best matching R and X values from the lookup table receives a vote:</a:t>
            </a:r>
            <a:endParaRPr lang="en-US" sz="1867" b="1" dirty="0">
              <a:solidFill>
                <a:srgbClr val="FFFFFF">
                  <a:lumMod val="25000"/>
                </a:srgbClr>
              </a:solidFill>
            </a:endParaRPr>
          </a:p>
        </p:txBody>
      </p:sp>
      <mc:AlternateContent xmlns:mc="http://schemas.openxmlformats.org/markup-compatibility/2006" xmlns:a14="http://schemas.microsoft.com/office/drawing/2010/main">
        <mc:Choice Requires="a14">
          <p:graphicFrame>
            <p:nvGraphicFramePr>
              <p:cNvPr id="20" name="Table 19">
                <a:extLst>
                  <a:ext uri="{FF2B5EF4-FFF2-40B4-BE49-F238E27FC236}">
                    <a16:creationId xmlns:a16="http://schemas.microsoft.com/office/drawing/2014/main" id="{E11D4F8C-05D6-58B5-41A1-C8585DCDB17B}"/>
                  </a:ext>
                </a:extLst>
              </p:cNvPr>
              <p:cNvGraphicFramePr>
                <a:graphicFrameLocks noGrp="1"/>
              </p:cNvGraphicFramePr>
              <p:nvPr>
                <p:extLst>
                  <p:ext uri="{D42A27DB-BD31-4B8C-83A1-F6EECF244321}">
                    <p14:modId xmlns:p14="http://schemas.microsoft.com/office/powerpoint/2010/main" val="3162793642"/>
                  </p:ext>
                </p:extLst>
              </p:nvPr>
            </p:nvGraphicFramePr>
            <p:xfrm>
              <a:off x="720649" y="2746522"/>
              <a:ext cx="6611169" cy="315976"/>
            </p:xfrm>
            <a:graphic>
              <a:graphicData uri="http://schemas.openxmlformats.org/drawingml/2006/table">
                <a:tbl>
                  <a:tblPr firstRow="1" firstCol="1" bandRow="1"/>
                  <a:tblGrid>
                    <a:gridCol w="49106">
                      <a:extLst>
                        <a:ext uri="{9D8B030D-6E8A-4147-A177-3AD203B41FA5}">
                          <a16:colId xmlns:a16="http://schemas.microsoft.com/office/drawing/2014/main" val="2322613834"/>
                        </a:ext>
                      </a:extLst>
                    </a:gridCol>
                    <a:gridCol w="6512957">
                      <a:extLst>
                        <a:ext uri="{9D8B030D-6E8A-4147-A177-3AD203B41FA5}">
                          <a16:colId xmlns:a16="http://schemas.microsoft.com/office/drawing/2014/main" val="3395427314"/>
                        </a:ext>
                      </a:extLst>
                    </a:gridCol>
                    <a:gridCol w="49106">
                      <a:extLst>
                        <a:ext uri="{9D8B030D-6E8A-4147-A177-3AD203B41FA5}">
                          <a16:colId xmlns:a16="http://schemas.microsoft.com/office/drawing/2014/main" val="433400162"/>
                        </a:ext>
                      </a:extLst>
                    </a:gridCol>
                  </a:tblGrid>
                  <a:tr h="312420">
                    <a:tc>
                      <a:txBody>
                        <a:bodyPr/>
                        <a:lstStyle/>
                        <a:p>
                          <a:pPr marL="0" marR="0" indent="0" algn="ctr">
                            <a:lnSpc>
                              <a:spcPct val="95000"/>
                            </a:lnSpc>
                            <a:spcBef>
                              <a:spcPts val="0"/>
                            </a:spcBef>
                            <a:spcAft>
                              <a:spcPts val="0"/>
                            </a:spcAft>
                            <a:tabLst>
                              <a:tab pos="182880" algn="l"/>
                            </a:tabLst>
                          </a:pPr>
                          <a:r>
                            <a:rPr lang="en-US" sz="1900" spc="-5">
                              <a:effectLst/>
                              <a:latin typeface="Times New Roman" panose="02020603050405020304" pitchFamily="18" charset="0"/>
                              <a:ea typeface="Times New Roman" panose="02020603050405020304" pitchFamily="18" charset="0"/>
                            </a:rPr>
                            <a:t> </a:t>
                          </a:r>
                          <a:endParaRPr lang="en-US" sz="1900" spc="-5">
                            <a:effectLst/>
                            <a:latin typeface="Times New Roman" panose="02020603050405020304" pitchFamily="18" charset="0"/>
                            <a:ea typeface="SimSun" panose="02010600030101010101" pitchFamily="2" charset="-122"/>
                          </a:endParaRPr>
                        </a:p>
                      </a:txBody>
                      <a:tcPr marL="11853" marR="11853" marT="0" marB="0" anchor="ctr">
                        <a:lnL>
                          <a:noFill/>
                        </a:lnL>
                        <a:lnR>
                          <a:noFill/>
                        </a:lnR>
                        <a:lnT>
                          <a:noFill/>
                        </a:lnT>
                        <a:lnB>
                          <a:noFill/>
                        </a:lnB>
                      </a:tcPr>
                    </a:tc>
                    <a:tc>
                      <a:txBody>
                        <a:bodyPr/>
                        <a:lstStyle/>
                        <a:p>
                          <a:pPr marL="0" marR="0" indent="0" algn="ctr">
                            <a:lnSpc>
                              <a:spcPct val="95000"/>
                            </a:lnSpc>
                            <a:spcBef>
                              <a:spcPts val="0"/>
                            </a:spcBef>
                            <a:spcAft>
                              <a:spcPts val="0"/>
                            </a:spcAft>
                            <a:tabLst>
                              <a:tab pos="182880" algn="l"/>
                            </a:tabLst>
                          </a:pPr>
                          <a14:m>
                            <m:oMathPara xmlns:m="http://schemas.openxmlformats.org/officeDocument/2006/math">
                              <m:oMathParaPr>
                                <m:jc m:val="centerGroup"/>
                              </m:oMathParaPr>
                              <m:oMath xmlns:m="http://schemas.openxmlformats.org/officeDocument/2006/math">
                                <m:r>
                                  <a:rPr lang="en-US" sz="1900" i="1" spc="-5">
                                    <a:effectLst/>
                                    <a:latin typeface="Cambria Math" panose="02040503050406030204" pitchFamily="18" charset="0"/>
                                    <a:ea typeface="Times New Roman" panose="02020603050405020304" pitchFamily="18" charset="0"/>
                                  </a:rPr>
                                  <m:t>𝐸𝑟𝑟𝑜𝑟</m:t>
                                </m:r>
                                <m:r>
                                  <a:rPr lang="en-US" sz="1900" i="1" spc="-5">
                                    <a:effectLst/>
                                    <a:latin typeface="Cambria Math" panose="02040503050406030204" pitchFamily="18" charset="0"/>
                                    <a:ea typeface="Times New Roman" panose="02020603050405020304" pitchFamily="18" charset="0"/>
                                  </a:rPr>
                                  <m:t> =</m:t>
                                </m:r>
                                <m:func>
                                  <m:funcPr>
                                    <m:ctrlPr>
                                      <a:rPr lang="en-US" sz="1900" i="1" spc="-5">
                                        <a:effectLst/>
                                        <a:latin typeface="Cambria Math" panose="02040503050406030204" pitchFamily="18" charset="0"/>
                                        <a:ea typeface="SimSun" panose="02010600030101010101" pitchFamily="2" charset="-122"/>
                                      </a:rPr>
                                    </m:ctrlPr>
                                  </m:funcPr>
                                  <m:fName>
                                    <m:r>
                                      <m:rPr>
                                        <m:sty m:val="p"/>
                                      </m:rPr>
                                      <a:rPr lang="en-US" sz="1900" spc="-5">
                                        <a:effectLst/>
                                        <a:latin typeface="Cambria Math" panose="02040503050406030204" pitchFamily="18" charset="0"/>
                                        <a:ea typeface="Times New Roman" panose="02020603050405020304" pitchFamily="18" charset="0"/>
                                      </a:rPr>
                                      <m:t>min</m:t>
                                    </m:r>
                                  </m:fName>
                                  <m:e>
                                    <m:d>
                                      <m:dPr>
                                        <m:ctrlPr>
                                          <a:rPr lang="en-US" sz="1900" i="1" spc="-5">
                                            <a:effectLst/>
                                            <a:latin typeface="Cambria Math" panose="02040503050406030204" pitchFamily="18" charset="0"/>
                                            <a:ea typeface="SimSun" panose="02010600030101010101" pitchFamily="2" charset="-122"/>
                                          </a:rPr>
                                        </m:ctrlPr>
                                      </m:dPr>
                                      <m:e>
                                        <m:d>
                                          <m:dPr>
                                            <m:begChr m:val="|"/>
                                            <m:endChr m:val="|"/>
                                            <m:ctrlPr>
                                              <a:rPr lang="en-US" sz="1900" i="1" spc="-5">
                                                <a:effectLst/>
                                                <a:latin typeface="Cambria Math" panose="02040503050406030204" pitchFamily="18" charset="0"/>
                                                <a:ea typeface="SimSun" panose="02010600030101010101" pitchFamily="2" charset="-122"/>
                                              </a:rPr>
                                            </m:ctrlPr>
                                          </m:dPr>
                                          <m:e>
                                            <m:sSub>
                                              <m:sSubPr>
                                                <m:ctrlPr>
                                                  <a:rPr lang="en-US" sz="1900" i="1" spc="-5">
                                                    <a:effectLst/>
                                                    <a:latin typeface="Cambria Math" panose="02040503050406030204" pitchFamily="18" charset="0"/>
                                                    <a:ea typeface="SimSun" panose="02010600030101010101" pitchFamily="2" charset="-122"/>
                                                  </a:rPr>
                                                </m:ctrlPr>
                                              </m:sSubPr>
                                              <m:e>
                                                <m:r>
                                                  <a:rPr lang="en-US" sz="1900" i="1" spc="-5">
                                                    <a:effectLst/>
                                                    <a:latin typeface="Cambria Math" panose="02040503050406030204" pitchFamily="18" charset="0"/>
                                                    <a:ea typeface="Times New Roman" panose="02020603050405020304" pitchFamily="18" charset="0"/>
                                                  </a:rPr>
                                                  <m:t>𝑅</m:t>
                                                </m:r>
                                              </m:e>
                                              <m:sub>
                                                <m:r>
                                                  <a:rPr lang="en-US" sz="1900" i="1" spc="-5">
                                                    <a:effectLst/>
                                                    <a:latin typeface="Cambria Math" panose="02040503050406030204" pitchFamily="18" charset="0"/>
                                                    <a:ea typeface="Times New Roman" panose="02020603050405020304" pitchFamily="18" charset="0"/>
                                                  </a:rPr>
                                                  <m:t>𝑒𝑠𝑡</m:t>
                                                </m:r>
                                              </m:sub>
                                            </m:sSub>
                                            <m:r>
                                              <a:rPr lang="en-US" sz="1900" i="1" spc="-5">
                                                <a:effectLst/>
                                                <a:latin typeface="Cambria Math" panose="02040503050406030204" pitchFamily="18" charset="0"/>
                                                <a:ea typeface="Times New Roman" panose="02020603050405020304" pitchFamily="18" charset="0"/>
                                              </a:rPr>
                                              <m:t>−</m:t>
                                            </m:r>
                                            <m:sSub>
                                              <m:sSubPr>
                                                <m:ctrlPr>
                                                  <a:rPr lang="en-US" sz="1900" i="1" spc="-5">
                                                    <a:effectLst/>
                                                    <a:latin typeface="Cambria Math" panose="02040503050406030204" pitchFamily="18" charset="0"/>
                                                    <a:ea typeface="SimSun" panose="02010600030101010101" pitchFamily="2" charset="-122"/>
                                                  </a:rPr>
                                                </m:ctrlPr>
                                              </m:sSubPr>
                                              <m:e>
                                                <m:r>
                                                  <a:rPr lang="en-US" sz="1900" i="1" spc="-5">
                                                    <a:effectLst/>
                                                    <a:latin typeface="Cambria Math" panose="02040503050406030204" pitchFamily="18" charset="0"/>
                                                    <a:ea typeface="Times New Roman" panose="02020603050405020304" pitchFamily="18" charset="0"/>
                                                  </a:rPr>
                                                  <m:t>𝑅</m:t>
                                                </m:r>
                                              </m:e>
                                              <m:sub>
                                                <m:r>
                                                  <a:rPr lang="en-US" sz="1900" i="1" spc="-5">
                                                    <a:effectLst/>
                                                    <a:latin typeface="Cambria Math" panose="02040503050406030204" pitchFamily="18" charset="0"/>
                                                    <a:ea typeface="Times New Roman" panose="02020603050405020304" pitchFamily="18" charset="0"/>
                                                  </a:rPr>
                                                  <m:t>𝐿𝑜𝑜𝑘𝑢𝑝</m:t>
                                                </m:r>
                                              </m:sub>
                                            </m:sSub>
                                          </m:e>
                                        </m:d>
                                        <m:r>
                                          <a:rPr lang="en-US" sz="1900" i="1" spc="-5">
                                            <a:effectLst/>
                                            <a:latin typeface="Cambria Math" panose="02040503050406030204" pitchFamily="18" charset="0"/>
                                            <a:ea typeface="Times New Roman" panose="02020603050405020304" pitchFamily="18" charset="0"/>
                                          </a:rPr>
                                          <m:t>+</m:t>
                                        </m:r>
                                        <m:d>
                                          <m:dPr>
                                            <m:begChr m:val="|"/>
                                            <m:endChr m:val="|"/>
                                            <m:ctrlPr>
                                              <a:rPr lang="en-US" sz="1900" i="1" spc="-5">
                                                <a:effectLst/>
                                                <a:latin typeface="Cambria Math" panose="02040503050406030204" pitchFamily="18" charset="0"/>
                                                <a:ea typeface="SimSun" panose="02010600030101010101" pitchFamily="2" charset="-122"/>
                                              </a:rPr>
                                            </m:ctrlPr>
                                          </m:dPr>
                                          <m:e>
                                            <m:sSub>
                                              <m:sSubPr>
                                                <m:ctrlPr>
                                                  <a:rPr lang="en-US" sz="1900" i="1" spc="-5">
                                                    <a:effectLst/>
                                                    <a:latin typeface="Cambria Math" panose="02040503050406030204" pitchFamily="18" charset="0"/>
                                                    <a:ea typeface="SimSun" panose="02010600030101010101" pitchFamily="2" charset="-122"/>
                                                  </a:rPr>
                                                </m:ctrlPr>
                                              </m:sSubPr>
                                              <m:e>
                                                <m:r>
                                                  <a:rPr lang="en-US" sz="1900" i="1" spc="-5">
                                                    <a:effectLst/>
                                                    <a:latin typeface="Cambria Math" panose="02040503050406030204" pitchFamily="18" charset="0"/>
                                                    <a:ea typeface="Times New Roman" panose="02020603050405020304" pitchFamily="18" charset="0"/>
                                                  </a:rPr>
                                                  <m:t>𝑋</m:t>
                                                </m:r>
                                              </m:e>
                                              <m:sub>
                                                <m:r>
                                                  <a:rPr lang="en-US" sz="1900" i="1" spc="-5">
                                                    <a:effectLst/>
                                                    <a:latin typeface="Cambria Math" panose="02040503050406030204" pitchFamily="18" charset="0"/>
                                                    <a:ea typeface="Times New Roman" panose="02020603050405020304" pitchFamily="18" charset="0"/>
                                                  </a:rPr>
                                                  <m:t>𝑒𝑠𝑡</m:t>
                                                </m:r>
                                              </m:sub>
                                            </m:sSub>
                                            <m:r>
                                              <a:rPr lang="en-US" sz="1900" i="1" spc="-5">
                                                <a:effectLst/>
                                                <a:latin typeface="Cambria Math" panose="02040503050406030204" pitchFamily="18" charset="0"/>
                                                <a:ea typeface="Times New Roman" panose="02020603050405020304" pitchFamily="18" charset="0"/>
                                              </a:rPr>
                                              <m:t>−</m:t>
                                            </m:r>
                                            <m:sSub>
                                              <m:sSubPr>
                                                <m:ctrlPr>
                                                  <a:rPr lang="en-US" sz="1900" i="1" spc="-5">
                                                    <a:effectLst/>
                                                    <a:latin typeface="Cambria Math" panose="02040503050406030204" pitchFamily="18" charset="0"/>
                                                    <a:ea typeface="SimSun" panose="02010600030101010101" pitchFamily="2" charset="-122"/>
                                                  </a:rPr>
                                                </m:ctrlPr>
                                              </m:sSubPr>
                                              <m:e>
                                                <m:r>
                                                  <a:rPr lang="en-US" sz="1900" i="1" spc="-5">
                                                    <a:effectLst/>
                                                    <a:latin typeface="Cambria Math" panose="02040503050406030204" pitchFamily="18" charset="0"/>
                                                    <a:ea typeface="Times New Roman" panose="02020603050405020304" pitchFamily="18" charset="0"/>
                                                  </a:rPr>
                                                  <m:t>𝑋</m:t>
                                                </m:r>
                                              </m:e>
                                              <m:sub>
                                                <m:r>
                                                  <a:rPr lang="en-US" sz="1900" i="1" spc="-5">
                                                    <a:effectLst/>
                                                    <a:latin typeface="Cambria Math" panose="02040503050406030204" pitchFamily="18" charset="0"/>
                                                    <a:ea typeface="Times New Roman" panose="02020603050405020304" pitchFamily="18" charset="0"/>
                                                  </a:rPr>
                                                  <m:t>𝐿𝑜𝑜𝑘𝑢𝑝</m:t>
                                                </m:r>
                                              </m:sub>
                                            </m:sSub>
                                          </m:e>
                                        </m:d>
                                      </m:e>
                                    </m:d>
                                  </m:e>
                                </m:func>
                              </m:oMath>
                            </m:oMathPara>
                          </a14:m>
                          <a:endParaRPr lang="en-US" sz="1900" spc="-5" dirty="0">
                            <a:effectLst/>
                            <a:latin typeface="Times New Roman" panose="02020603050405020304" pitchFamily="18" charset="0"/>
                            <a:ea typeface="SimSun" panose="02010600030101010101" pitchFamily="2" charset="-122"/>
                          </a:endParaRPr>
                        </a:p>
                      </a:txBody>
                      <a:tcPr marL="11853" marR="11853" marT="0" marB="0" anchor="ctr">
                        <a:lnL>
                          <a:noFill/>
                        </a:lnL>
                        <a:lnR>
                          <a:noFill/>
                        </a:lnR>
                        <a:lnT>
                          <a:noFill/>
                        </a:lnT>
                        <a:lnB>
                          <a:noFill/>
                        </a:lnB>
                      </a:tcPr>
                    </a:tc>
                    <a:tc>
                      <a:txBody>
                        <a:bodyPr/>
                        <a:lstStyle/>
                        <a:p>
                          <a:pPr marL="0" marR="0" indent="0" algn="r">
                            <a:lnSpc>
                              <a:spcPct val="95000"/>
                            </a:lnSpc>
                            <a:spcBef>
                              <a:spcPts val="0"/>
                            </a:spcBef>
                            <a:spcAft>
                              <a:spcPts val="0"/>
                            </a:spcAft>
                            <a:tabLst>
                              <a:tab pos="182880" algn="l"/>
                            </a:tabLst>
                          </a:pPr>
                          <a:endParaRPr lang="en-US" sz="1900" spc="-5" dirty="0">
                            <a:effectLst/>
                            <a:latin typeface="Times New Roman" panose="02020603050405020304" pitchFamily="18" charset="0"/>
                            <a:ea typeface="SimSun" panose="02010600030101010101" pitchFamily="2" charset="-122"/>
                          </a:endParaRPr>
                        </a:p>
                      </a:txBody>
                      <a:tcPr marL="11853" marR="11853" marT="0" marB="0" anchor="ctr">
                        <a:lnL>
                          <a:noFill/>
                        </a:lnL>
                        <a:lnR>
                          <a:noFill/>
                        </a:lnR>
                        <a:lnT>
                          <a:noFill/>
                        </a:lnT>
                        <a:lnB>
                          <a:noFill/>
                        </a:lnB>
                      </a:tcPr>
                    </a:tc>
                    <a:extLst>
                      <a:ext uri="{0D108BD9-81ED-4DB2-BD59-A6C34878D82A}">
                        <a16:rowId xmlns:a16="http://schemas.microsoft.com/office/drawing/2014/main" val="3607301259"/>
                      </a:ext>
                    </a:extLst>
                  </a:tr>
                </a:tbl>
              </a:graphicData>
            </a:graphic>
          </p:graphicFrame>
        </mc:Choice>
        <mc:Fallback xmlns="">
          <p:graphicFrame>
            <p:nvGraphicFramePr>
              <p:cNvPr id="20" name="Table 19">
                <a:extLst>
                  <a:ext uri="{FF2B5EF4-FFF2-40B4-BE49-F238E27FC236}">
                    <a16:creationId xmlns:a16="http://schemas.microsoft.com/office/drawing/2014/main" id="{E11D4F8C-05D6-58B5-41A1-C8585DCDB17B}"/>
                  </a:ext>
                </a:extLst>
              </p:cNvPr>
              <p:cNvGraphicFramePr>
                <a:graphicFrameLocks noGrp="1"/>
              </p:cNvGraphicFramePr>
              <p:nvPr>
                <p:extLst>
                  <p:ext uri="{D42A27DB-BD31-4B8C-83A1-F6EECF244321}">
                    <p14:modId xmlns:p14="http://schemas.microsoft.com/office/powerpoint/2010/main" val="3162793642"/>
                  </p:ext>
                </p:extLst>
              </p:nvPr>
            </p:nvGraphicFramePr>
            <p:xfrm>
              <a:off x="720649" y="2746522"/>
              <a:ext cx="6611169" cy="315976"/>
            </p:xfrm>
            <a:graphic>
              <a:graphicData uri="http://schemas.openxmlformats.org/drawingml/2006/table">
                <a:tbl>
                  <a:tblPr firstRow="1" firstCol="1" bandRow="1"/>
                  <a:tblGrid>
                    <a:gridCol w="49106">
                      <a:extLst>
                        <a:ext uri="{9D8B030D-6E8A-4147-A177-3AD203B41FA5}">
                          <a16:colId xmlns:a16="http://schemas.microsoft.com/office/drawing/2014/main" val="2322613834"/>
                        </a:ext>
                      </a:extLst>
                    </a:gridCol>
                    <a:gridCol w="6512957">
                      <a:extLst>
                        <a:ext uri="{9D8B030D-6E8A-4147-A177-3AD203B41FA5}">
                          <a16:colId xmlns:a16="http://schemas.microsoft.com/office/drawing/2014/main" val="3395427314"/>
                        </a:ext>
                      </a:extLst>
                    </a:gridCol>
                    <a:gridCol w="49106">
                      <a:extLst>
                        <a:ext uri="{9D8B030D-6E8A-4147-A177-3AD203B41FA5}">
                          <a16:colId xmlns:a16="http://schemas.microsoft.com/office/drawing/2014/main" val="433400162"/>
                        </a:ext>
                      </a:extLst>
                    </a:gridCol>
                  </a:tblGrid>
                  <a:tr h="315976">
                    <a:tc>
                      <a:txBody>
                        <a:bodyPr/>
                        <a:lstStyle/>
                        <a:p>
                          <a:pPr marL="0" marR="0" indent="0" algn="ctr">
                            <a:lnSpc>
                              <a:spcPct val="95000"/>
                            </a:lnSpc>
                            <a:spcBef>
                              <a:spcPts val="0"/>
                            </a:spcBef>
                            <a:spcAft>
                              <a:spcPts val="0"/>
                            </a:spcAft>
                            <a:tabLst>
                              <a:tab pos="182880" algn="l"/>
                            </a:tabLst>
                          </a:pPr>
                          <a:r>
                            <a:rPr lang="en-US" sz="1900" spc="-5">
                              <a:effectLst/>
                              <a:latin typeface="Times New Roman" panose="02020603050405020304" pitchFamily="18" charset="0"/>
                              <a:ea typeface="Times New Roman" panose="02020603050405020304" pitchFamily="18" charset="0"/>
                            </a:rPr>
                            <a:t> </a:t>
                          </a:r>
                          <a:endParaRPr lang="en-US" sz="1900" spc="-5">
                            <a:effectLst/>
                            <a:latin typeface="Times New Roman" panose="02020603050405020304" pitchFamily="18" charset="0"/>
                            <a:ea typeface="SimSun" panose="02010600030101010101" pitchFamily="2" charset="-122"/>
                          </a:endParaRPr>
                        </a:p>
                      </a:txBody>
                      <a:tcPr marL="11853" marR="11853" marT="0" marB="0" anchor="ctr">
                        <a:lnL>
                          <a:noFill/>
                        </a:lnL>
                        <a:lnR>
                          <a:noFill/>
                        </a:lnR>
                        <a:lnT>
                          <a:noFill/>
                        </a:lnT>
                        <a:lnB>
                          <a:noFill/>
                        </a:lnB>
                      </a:tcPr>
                    </a:tc>
                    <a:tc>
                      <a:txBody>
                        <a:bodyPr/>
                        <a:lstStyle/>
                        <a:p>
                          <a:endParaRPr lang="en-US"/>
                        </a:p>
                      </a:txBody>
                      <a:tcPr marL="11853" marR="11853" marT="0" marB="0" anchor="ctr">
                        <a:lnL>
                          <a:noFill/>
                        </a:lnL>
                        <a:lnR>
                          <a:noFill/>
                        </a:lnR>
                        <a:lnT>
                          <a:noFill/>
                        </a:lnT>
                        <a:lnB>
                          <a:noFill/>
                        </a:lnB>
                        <a:blipFill>
                          <a:blip r:embed="rId3"/>
                          <a:stretch>
                            <a:fillRect l="-748" r="-748" b="-26415"/>
                          </a:stretch>
                        </a:blipFill>
                      </a:tcPr>
                    </a:tc>
                    <a:tc>
                      <a:txBody>
                        <a:bodyPr/>
                        <a:lstStyle/>
                        <a:p>
                          <a:pPr marL="0" marR="0" indent="0" algn="r">
                            <a:lnSpc>
                              <a:spcPct val="95000"/>
                            </a:lnSpc>
                            <a:spcBef>
                              <a:spcPts val="0"/>
                            </a:spcBef>
                            <a:spcAft>
                              <a:spcPts val="0"/>
                            </a:spcAft>
                            <a:tabLst>
                              <a:tab pos="182880" algn="l"/>
                            </a:tabLst>
                          </a:pPr>
                          <a:endParaRPr lang="en-US" sz="1900" spc="-5" dirty="0">
                            <a:effectLst/>
                            <a:latin typeface="Times New Roman" panose="02020603050405020304" pitchFamily="18" charset="0"/>
                            <a:ea typeface="SimSun" panose="02010600030101010101" pitchFamily="2" charset="-122"/>
                          </a:endParaRPr>
                        </a:p>
                      </a:txBody>
                      <a:tcPr marL="11853" marR="11853" marT="0" marB="0" anchor="ctr">
                        <a:lnL>
                          <a:noFill/>
                        </a:lnL>
                        <a:lnR>
                          <a:noFill/>
                        </a:lnR>
                        <a:lnT>
                          <a:noFill/>
                        </a:lnT>
                        <a:lnB>
                          <a:noFill/>
                        </a:lnB>
                      </a:tcPr>
                    </a:tc>
                    <a:extLst>
                      <a:ext uri="{0D108BD9-81ED-4DB2-BD59-A6C34878D82A}">
                        <a16:rowId xmlns:a16="http://schemas.microsoft.com/office/drawing/2014/main" val="3607301259"/>
                      </a:ext>
                    </a:extLst>
                  </a:tr>
                </a:tbl>
              </a:graphicData>
            </a:graphic>
          </p:graphicFrame>
        </mc:Fallback>
      </mc:AlternateContent>
      <p:sp>
        <p:nvSpPr>
          <p:cNvPr id="21" name="Content Placeholder 3">
            <a:extLst>
              <a:ext uri="{FF2B5EF4-FFF2-40B4-BE49-F238E27FC236}">
                <a16:creationId xmlns:a16="http://schemas.microsoft.com/office/drawing/2014/main" id="{0367E969-A8F3-C63A-D11C-E6DD8E2F2067}"/>
              </a:ext>
            </a:extLst>
          </p:cNvPr>
          <p:cNvSpPr txBox="1">
            <a:spLocks/>
          </p:cNvSpPr>
          <p:nvPr/>
        </p:nvSpPr>
        <p:spPr>
          <a:xfrm>
            <a:off x="385052" y="3256825"/>
            <a:ext cx="8003425" cy="3377461"/>
          </a:xfrm>
          <a:prstGeom prst="rect">
            <a:avLst/>
          </a:prstGeom>
        </p:spPr>
        <p:txBody>
          <a:bodyPr vert="horz" lIns="60960" tIns="60960" rIns="60960" bIns="60960" rtlCol="0">
            <a:normAutofit/>
          </a:bodyPr>
          <a:lstStyle>
            <a:lvl1pPr marL="0" indent="0" algn="l" defTabSz="914354" rtl="0" eaLnBrk="1" latinLnBrk="0" hangingPunct="0">
              <a:lnSpc>
                <a:spcPct val="100000"/>
              </a:lnSpc>
              <a:spcBef>
                <a:spcPts val="600"/>
              </a:spcBef>
              <a:spcAft>
                <a:spcPts val="200"/>
              </a:spcAft>
              <a:buClr>
                <a:schemeClr val="accent1"/>
              </a:buClr>
              <a:buSzPct val="100000"/>
              <a:buFontTx/>
              <a:buNone/>
              <a:defRPr sz="20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1pPr>
            <a:lvl2pPr marL="486909" indent="-285750" algn="l" defTabSz="914354" rtl="0" eaLnBrk="1" latinLnBrk="0" hangingPunct="0">
              <a:lnSpc>
                <a:spcPct val="100000"/>
              </a:lnSpc>
              <a:spcBef>
                <a:spcPts val="200"/>
              </a:spcBef>
              <a:spcAft>
                <a:spcPts val="400"/>
              </a:spcAft>
              <a:buClr>
                <a:schemeClr val="accent1"/>
              </a:buClr>
              <a:buFont typeface="Wingdings" pitchFamily="2" charset="2"/>
              <a:buChar char="§"/>
              <a:defRPr sz="18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2pPr>
            <a:lvl3pPr marL="669780" indent="-285750" algn="l" defTabSz="914354" rtl="0" eaLnBrk="1" latinLnBrk="0" hangingPunct="0">
              <a:lnSpc>
                <a:spcPct val="100000"/>
              </a:lnSpc>
              <a:spcBef>
                <a:spcPts val="200"/>
              </a:spcBef>
              <a:spcAft>
                <a:spcPts val="400"/>
              </a:spcAft>
              <a:buClr>
                <a:schemeClr val="accent1"/>
              </a:buClr>
              <a:buFont typeface="Wingdings" pitchFamily="2" charset="2"/>
              <a:buChar char="§"/>
              <a:defRPr sz="14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3pPr>
            <a:lvl4pPr marL="852651" indent="-285750" algn="l" defTabSz="914354" rtl="0" eaLnBrk="1" latinLnBrk="0" hangingPunct="0">
              <a:lnSpc>
                <a:spcPct val="100000"/>
              </a:lnSpc>
              <a:spcBef>
                <a:spcPts val="200"/>
              </a:spcBef>
              <a:spcAft>
                <a:spcPts val="400"/>
              </a:spcAft>
              <a:buClr>
                <a:schemeClr val="accent1"/>
              </a:buClr>
              <a:buFont typeface="Wingdings" pitchFamily="2" charset="2"/>
              <a:buChar char="§"/>
              <a:defRPr sz="14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4pPr>
            <a:lvl5pPr marL="1035522" indent="-285750" algn="l" defTabSz="914354" rtl="0" eaLnBrk="1" latinLnBrk="0" hangingPunct="0">
              <a:lnSpc>
                <a:spcPct val="100000"/>
              </a:lnSpc>
              <a:spcBef>
                <a:spcPts val="200"/>
              </a:spcBef>
              <a:spcAft>
                <a:spcPts val="400"/>
              </a:spcAft>
              <a:buClr>
                <a:schemeClr val="accent1"/>
              </a:buClr>
              <a:buFont typeface="Wingdings" pitchFamily="2" charset="2"/>
              <a:buChar char="§"/>
              <a:defRPr sz="14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5pPr>
            <a:lvl6pPr marL="109994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29993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499925"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69991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457189" indent="-457189" defTabSz="1219108">
              <a:spcBef>
                <a:spcPts val="800"/>
              </a:spcBef>
              <a:spcAft>
                <a:spcPts val="267"/>
              </a:spcAft>
              <a:buClr>
                <a:srgbClr val="70AD47"/>
              </a:buClr>
              <a:buFont typeface="Arial" panose="020B0604020202020204" pitchFamily="34" charset="0"/>
              <a:buChar char="•"/>
              <a:defRPr/>
            </a:pPr>
            <a:r>
              <a:rPr lang="en-US" sz="1867" dirty="0">
                <a:solidFill>
                  <a:srgbClr val="FFFFFF">
                    <a:lumMod val="25000"/>
                  </a:srgbClr>
                </a:solidFill>
              </a:rPr>
              <a:t>The votes are then weighted according to the RMSE of the linear regression models:</a:t>
            </a:r>
            <a:endParaRPr lang="en-US" sz="1867" b="1" dirty="0">
              <a:solidFill>
                <a:srgbClr val="FFFFFF">
                  <a:lumMod val="25000"/>
                </a:srgbClr>
              </a:solidFill>
            </a:endParaRPr>
          </a:p>
        </p:txBody>
      </p:sp>
      <mc:AlternateContent xmlns:mc="http://schemas.openxmlformats.org/markup-compatibility/2006" xmlns:a14="http://schemas.microsoft.com/office/drawing/2010/main">
        <mc:Choice Requires="a14">
          <p:graphicFrame>
            <p:nvGraphicFramePr>
              <p:cNvPr id="22" name="Table 21">
                <a:extLst>
                  <a:ext uri="{FF2B5EF4-FFF2-40B4-BE49-F238E27FC236}">
                    <a16:creationId xmlns:a16="http://schemas.microsoft.com/office/drawing/2014/main" id="{6CE52172-1724-9206-5FF1-622A0AB1169D}"/>
                  </a:ext>
                </a:extLst>
              </p:cNvPr>
              <p:cNvGraphicFramePr>
                <a:graphicFrameLocks noGrp="1"/>
              </p:cNvGraphicFramePr>
              <p:nvPr>
                <p:extLst>
                  <p:ext uri="{D42A27DB-BD31-4B8C-83A1-F6EECF244321}">
                    <p14:modId xmlns:p14="http://schemas.microsoft.com/office/powerpoint/2010/main" val="4094515508"/>
                  </p:ext>
                </p:extLst>
              </p:nvPr>
            </p:nvGraphicFramePr>
            <p:xfrm>
              <a:off x="3259830" y="3715303"/>
              <a:ext cx="4600891" cy="570294"/>
            </p:xfrm>
            <a:graphic>
              <a:graphicData uri="http://schemas.openxmlformats.org/drawingml/2006/table">
                <a:tbl>
                  <a:tblPr firstRow="1" firstCol="1" bandRow="1"/>
                  <a:tblGrid>
                    <a:gridCol w="166868">
                      <a:extLst>
                        <a:ext uri="{9D8B030D-6E8A-4147-A177-3AD203B41FA5}">
                          <a16:colId xmlns:a16="http://schemas.microsoft.com/office/drawing/2014/main" val="3606457131"/>
                        </a:ext>
                      </a:extLst>
                    </a:gridCol>
                    <a:gridCol w="3855360">
                      <a:extLst>
                        <a:ext uri="{9D8B030D-6E8A-4147-A177-3AD203B41FA5}">
                          <a16:colId xmlns:a16="http://schemas.microsoft.com/office/drawing/2014/main" val="981255734"/>
                        </a:ext>
                      </a:extLst>
                    </a:gridCol>
                    <a:gridCol w="578663">
                      <a:extLst>
                        <a:ext uri="{9D8B030D-6E8A-4147-A177-3AD203B41FA5}">
                          <a16:colId xmlns:a16="http://schemas.microsoft.com/office/drawing/2014/main" val="3749193819"/>
                        </a:ext>
                      </a:extLst>
                    </a:gridCol>
                  </a:tblGrid>
                  <a:tr h="560324">
                    <a:tc>
                      <a:txBody>
                        <a:bodyPr/>
                        <a:lstStyle/>
                        <a:p>
                          <a:pPr marL="0" marR="0" indent="0" algn="ctr">
                            <a:lnSpc>
                              <a:spcPct val="95000"/>
                            </a:lnSpc>
                            <a:spcBef>
                              <a:spcPts val="0"/>
                            </a:spcBef>
                            <a:spcAft>
                              <a:spcPts val="0"/>
                            </a:spcAft>
                            <a:tabLst>
                              <a:tab pos="182880" algn="l"/>
                            </a:tabLst>
                          </a:pPr>
                          <a:r>
                            <a:rPr lang="en-US" sz="1900" spc="-5">
                              <a:effectLst/>
                              <a:latin typeface="Times New Roman" panose="02020603050405020304" pitchFamily="18" charset="0"/>
                              <a:ea typeface="Times New Roman" panose="02020603050405020304" pitchFamily="18" charset="0"/>
                            </a:rPr>
                            <a:t> </a:t>
                          </a:r>
                          <a:endParaRPr lang="en-US" sz="1900" spc="-5">
                            <a:effectLst/>
                            <a:latin typeface="Times New Roman" panose="02020603050405020304" pitchFamily="18" charset="0"/>
                            <a:ea typeface="SimSun" panose="02010600030101010101" pitchFamily="2" charset="-122"/>
                          </a:endParaRPr>
                        </a:p>
                      </a:txBody>
                      <a:tcPr marL="11853" marR="11853" marT="0" marB="0" anchor="ctr">
                        <a:lnL>
                          <a:noFill/>
                        </a:lnL>
                        <a:lnR>
                          <a:noFill/>
                        </a:lnR>
                        <a:lnT>
                          <a:noFill/>
                        </a:lnT>
                        <a:lnB>
                          <a:noFill/>
                        </a:lnB>
                      </a:tcPr>
                    </a:tc>
                    <a:tc>
                      <a:txBody>
                        <a:bodyPr/>
                        <a:lstStyle/>
                        <a:p>
                          <a:pPr marL="0" marR="0" indent="0" algn="ctr">
                            <a:lnSpc>
                              <a:spcPct val="95000"/>
                            </a:lnSpc>
                            <a:spcBef>
                              <a:spcPts val="0"/>
                            </a:spcBef>
                            <a:spcAft>
                              <a:spcPts val="0"/>
                            </a:spcAft>
                            <a:tabLst>
                              <a:tab pos="182880" algn="l"/>
                            </a:tabLst>
                          </a:pPr>
                          <a14:m>
                            <m:oMathPara xmlns:m="http://schemas.openxmlformats.org/officeDocument/2006/math">
                              <m:oMathParaPr>
                                <m:jc m:val="centerGroup"/>
                              </m:oMathParaPr>
                              <m:oMath xmlns:m="http://schemas.openxmlformats.org/officeDocument/2006/math">
                                <m:r>
                                  <a:rPr lang="en-US" sz="1900" i="1" spc="-5">
                                    <a:effectLst/>
                                    <a:latin typeface="Cambria Math" panose="02040503050406030204" pitchFamily="18" charset="0"/>
                                    <a:ea typeface="Times New Roman" panose="02020603050405020304" pitchFamily="18" charset="0"/>
                                  </a:rPr>
                                  <m:t>𝑊</m:t>
                                </m:r>
                                <m:sSub>
                                  <m:sSubPr>
                                    <m:ctrlPr>
                                      <a:rPr lang="en-US" sz="1900" i="1" spc="-5">
                                        <a:effectLst/>
                                        <a:latin typeface="Cambria Math" panose="02040503050406030204" pitchFamily="18" charset="0"/>
                                        <a:ea typeface="SimSun" panose="02010600030101010101" pitchFamily="2" charset="-122"/>
                                      </a:rPr>
                                    </m:ctrlPr>
                                  </m:sSubPr>
                                  <m:e>
                                    <m:r>
                                      <a:rPr lang="en-US" sz="1900" i="1" spc="-5">
                                        <a:effectLst/>
                                        <a:latin typeface="Cambria Math" panose="02040503050406030204" pitchFamily="18" charset="0"/>
                                        <a:ea typeface="Times New Roman" panose="02020603050405020304" pitchFamily="18" charset="0"/>
                                      </a:rPr>
                                      <m:t>𝐹</m:t>
                                    </m:r>
                                  </m:e>
                                  <m:sub>
                                    <m:r>
                                      <a:rPr lang="en-US" sz="1900" i="1" spc="-5">
                                        <a:effectLst/>
                                        <a:latin typeface="Cambria Math" panose="02040503050406030204" pitchFamily="18" charset="0"/>
                                        <a:ea typeface="Times New Roman" panose="02020603050405020304" pitchFamily="18" charset="0"/>
                                      </a:rPr>
                                      <m:t>𝑡</m:t>
                                    </m:r>
                                  </m:sub>
                                </m:sSub>
                                <m:r>
                                  <a:rPr lang="en-US" sz="1900" i="1" spc="-5">
                                    <a:effectLst/>
                                    <a:latin typeface="Cambria Math" panose="02040503050406030204" pitchFamily="18" charset="0"/>
                                    <a:ea typeface="Times New Roman" panose="02020603050405020304" pitchFamily="18" charset="0"/>
                                  </a:rPr>
                                  <m:t> =</m:t>
                                </m:r>
                                <m:f>
                                  <m:fPr>
                                    <m:ctrlPr>
                                      <a:rPr lang="en-US" sz="1900" i="1" spc="-5">
                                        <a:effectLst/>
                                        <a:latin typeface="Cambria Math" panose="02040503050406030204" pitchFamily="18" charset="0"/>
                                        <a:ea typeface="SimSun" panose="02010600030101010101" pitchFamily="2" charset="-122"/>
                                      </a:rPr>
                                    </m:ctrlPr>
                                  </m:fPr>
                                  <m:num>
                                    <m:r>
                                      <a:rPr lang="en-US" sz="1900" i="1" spc="-5">
                                        <a:effectLst/>
                                        <a:latin typeface="Cambria Math" panose="02040503050406030204" pitchFamily="18" charset="0"/>
                                        <a:ea typeface="Times New Roman" panose="02020603050405020304" pitchFamily="18" charset="0"/>
                                      </a:rPr>
                                      <m:t>1/(</m:t>
                                    </m:r>
                                    <m:r>
                                      <a:rPr lang="en-US" sz="1900" i="1" spc="-5">
                                        <a:effectLst/>
                                        <a:latin typeface="Cambria Math" panose="02040503050406030204" pitchFamily="18" charset="0"/>
                                        <a:ea typeface="Times New Roman" panose="02020603050405020304" pitchFamily="18" charset="0"/>
                                      </a:rPr>
                                      <m:t>𝑅𝑀𝑆</m:t>
                                    </m:r>
                                    <m:sSub>
                                      <m:sSubPr>
                                        <m:ctrlPr>
                                          <a:rPr lang="en-US" sz="1900" i="1" spc="-5">
                                            <a:effectLst/>
                                            <a:latin typeface="Cambria Math" panose="02040503050406030204" pitchFamily="18" charset="0"/>
                                            <a:ea typeface="SimSun" panose="02010600030101010101" pitchFamily="2" charset="-122"/>
                                          </a:rPr>
                                        </m:ctrlPr>
                                      </m:sSubPr>
                                      <m:e>
                                        <m:r>
                                          <a:rPr lang="en-US" sz="1900" i="1" spc="-5">
                                            <a:effectLst/>
                                            <a:latin typeface="Cambria Math" panose="02040503050406030204" pitchFamily="18" charset="0"/>
                                            <a:ea typeface="Times New Roman" panose="02020603050405020304" pitchFamily="18" charset="0"/>
                                          </a:rPr>
                                          <m:t>𝐸</m:t>
                                        </m:r>
                                      </m:e>
                                      <m:sub>
                                        <m:r>
                                          <a:rPr lang="en-US" sz="1900" i="1" spc="-5">
                                            <a:effectLst/>
                                            <a:latin typeface="Cambria Math" panose="02040503050406030204" pitchFamily="18" charset="0"/>
                                            <a:ea typeface="Times New Roman" panose="02020603050405020304" pitchFamily="18" charset="0"/>
                                          </a:rPr>
                                          <m:t>𝑡</m:t>
                                        </m:r>
                                      </m:sub>
                                    </m:sSub>
                                    <m:r>
                                      <a:rPr lang="en-US" sz="1900" i="1" spc="-5">
                                        <a:effectLst/>
                                        <a:latin typeface="Cambria Math" panose="02040503050406030204" pitchFamily="18" charset="0"/>
                                        <a:ea typeface="Times New Roman" panose="02020603050405020304" pitchFamily="18" charset="0"/>
                                      </a:rPr>
                                      <m:t>)</m:t>
                                    </m:r>
                                  </m:num>
                                  <m:den>
                                    <m:r>
                                      <a:rPr lang="en-US" sz="1900" i="1" spc="-5">
                                        <a:effectLst/>
                                        <a:latin typeface="Cambria Math" panose="02040503050406030204" pitchFamily="18" charset="0"/>
                                        <a:ea typeface="Times New Roman" panose="02020603050405020304" pitchFamily="18" charset="0"/>
                                      </a:rPr>
                                      <m:t>𝑠𝑢𝑚</m:t>
                                    </m:r>
                                    <m:d>
                                      <m:dPr>
                                        <m:ctrlPr>
                                          <a:rPr lang="en-US" sz="1900" i="1" spc="-5">
                                            <a:effectLst/>
                                            <a:latin typeface="Cambria Math" panose="02040503050406030204" pitchFamily="18" charset="0"/>
                                            <a:ea typeface="SimSun" panose="02010600030101010101" pitchFamily="2" charset="-122"/>
                                          </a:rPr>
                                        </m:ctrlPr>
                                      </m:dPr>
                                      <m:e>
                                        <m:r>
                                          <a:rPr lang="en-US" sz="1900" i="1" spc="-5">
                                            <a:effectLst/>
                                            <a:latin typeface="Cambria Math" panose="02040503050406030204" pitchFamily="18" charset="0"/>
                                            <a:ea typeface="Times New Roman" panose="02020603050405020304" pitchFamily="18" charset="0"/>
                                          </a:rPr>
                                          <m:t>1/</m:t>
                                        </m:r>
                                        <m:r>
                                          <a:rPr lang="en-US" sz="1900" i="1" spc="-5">
                                            <a:effectLst/>
                                            <a:latin typeface="Cambria Math" panose="02040503050406030204" pitchFamily="18" charset="0"/>
                                            <a:ea typeface="Times New Roman" panose="02020603050405020304" pitchFamily="18" charset="0"/>
                                          </a:rPr>
                                          <m:t>𝑅𝑀𝑆</m:t>
                                        </m:r>
                                        <m:sSub>
                                          <m:sSubPr>
                                            <m:ctrlPr>
                                              <a:rPr lang="en-US" sz="1900" i="1" spc="-5">
                                                <a:effectLst/>
                                                <a:latin typeface="Cambria Math" panose="02040503050406030204" pitchFamily="18" charset="0"/>
                                                <a:ea typeface="SimSun" panose="02010600030101010101" pitchFamily="2" charset="-122"/>
                                              </a:rPr>
                                            </m:ctrlPr>
                                          </m:sSubPr>
                                          <m:e>
                                            <m:r>
                                              <a:rPr lang="en-US" sz="1900" i="1" spc="-5">
                                                <a:effectLst/>
                                                <a:latin typeface="Cambria Math" panose="02040503050406030204" pitchFamily="18" charset="0"/>
                                                <a:ea typeface="Times New Roman" panose="02020603050405020304" pitchFamily="18" charset="0"/>
                                              </a:rPr>
                                              <m:t>𝐸</m:t>
                                            </m:r>
                                          </m:e>
                                          <m:sub>
                                            <m:r>
                                              <a:rPr lang="en-US" sz="1900" i="1" spc="-5">
                                                <a:effectLst/>
                                                <a:latin typeface="Cambria Math" panose="02040503050406030204" pitchFamily="18" charset="0"/>
                                                <a:ea typeface="Times New Roman" panose="02020603050405020304" pitchFamily="18" charset="0"/>
                                              </a:rPr>
                                              <m:t>𝑇</m:t>
                                            </m:r>
                                          </m:sub>
                                        </m:sSub>
                                      </m:e>
                                    </m:d>
                                  </m:den>
                                </m:f>
                              </m:oMath>
                            </m:oMathPara>
                          </a14:m>
                          <a:endParaRPr lang="en-US" sz="1900" spc="-5" dirty="0">
                            <a:effectLst/>
                            <a:latin typeface="Times New Roman" panose="02020603050405020304" pitchFamily="18" charset="0"/>
                            <a:ea typeface="SimSun" panose="02010600030101010101" pitchFamily="2" charset="-122"/>
                          </a:endParaRPr>
                        </a:p>
                      </a:txBody>
                      <a:tcPr marL="11853" marR="11853" marT="0" marB="0" anchor="ctr">
                        <a:lnL>
                          <a:noFill/>
                        </a:lnL>
                        <a:lnR>
                          <a:noFill/>
                        </a:lnR>
                        <a:lnT>
                          <a:noFill/>
                        </a:lnT>
                        <a:lnB>
                          <a:noFill/>
                        </a:lnB>
                      </a:tcPr>
                    </a:tc>
                    <a:tc>
                      <a:txBody>
                        <a:bodyPr/>
                        <a:lstStyle/>
                        <a:p>
                          <a:pPr marL="0" marR="0" indent="0" algn="r">
                            <a:lnSpc>
                              <a:spcPct val="95000"/>
                            </a:lnSpc>
                            <a:spcBef>
                              <a:spcPts val="0"/>
                            </a:spcBef>
                            <a:spcAft>
                              <a:spcPts val="0"/>
                            </a:spcAft>
                            <a:tabLst>
                              <a:tab pos="182880" algn="l"/>
                            </a:tabLst>
                          </a:pPr>
                          <a:endParaRPr lang="en-US" sz="1900" spc="-5" dirty="0">
                            <a:effectLst/>
                            <a:latin typeface="Times New Roman" panose="02020603050405020304" pitchFamily="18" charset="0"/>
                            <a:ea typeface="SimSun" panose="02010600030101010101" pitchFamily="2" charset="-122"/>
                          </a:endParaRPr>
                        </a:p>
                      </a:txBody>
                      <a:tcPr marL="11853" marR="11853" marT="0" marB="0" anchor="ctr">
                        <a:lnL>
                          <a:noFill/>
                        </a:lnL>
                        <a:lnR>
                          <a:noFill/>
                        </a:lnR>
                        <a:lnT>
                          <a:noFill/>
                        </a:lnT>
                        <a:lnB>
                          <a:noFill/>
                        </a:lnB>
                      </a:tcPr>
                    </a:tc>
                    <a:extLst>
                      <a:ext uri="{0D108BD9-81ED-4DB2-BD59-A6C34878D82A}">
                        <a16:rowId xmlns:a16="http://schemas.microsoft.com/office/drawing/2014/main" val="3276450177"/>
                      </a:ext>
                    </a:extLst>
                  </a:tr>
                </a:tbl>
              </a:graphicData>
            </a:graphic>
          </p:graphicFrame>
        </mc:Choice>
        <mc:Fallback xmlns="">
          <p:graphicFrame>
            <p:nvGraphicFramePr>
              <p:cNvPr id="22" name="Table 21">
                <a:extLst>
                  <a:ext uri="{FF2B5EF4-FFF2-40B4-BE49-F238E27FC236}">
                    <a16:creationId xmlns:a16="http://schemas.microsoft.com/office/drawing/2014/main" id="{6CE52172-1724-9206-5FF1-622A0AB1169D}"/>
                  </a:ext>
                </a:extLst>
              </p:cNvPr>
              <p:cNvGraphicFramePr>
                <a:graphicFrameLocks noGrp="1"/>
              </p:cNvGraphicFramePr>
              <p:nvPr>
                <p:extLst>
                  <p:ext uri="{D42A27DB-BD31-4B8C-83A1-F6EECF244321}">
                    <p14:modId xmlns:p14="http://schemas.microsoft.com/office/powerpoint/2010/main" val="4094515508"/>
                  </p:ext>
                </p:extLst>
              </p:nvPr>
            </p:nvGraphicFramePr>
            <p:xfrm>
              <a:off x="3259830" y="3715303"/>
              <a:ext cx="4600891" cy="570294"/>
            </p:xfrm>
            <a:graphic>
              <a:graphicData uri="http://schemas.openxmlformats.org/drawingml/2006/table">
                <a:tbl>
                  <a:tblPr firstRow="1" firstCol="1" bandRow="1"/>
                  <a:tblGrid>
                    <a:gridCol w="166868">
                      <a:extLst>
                        <a:ext uri="{9D8B030D-6E8A-4147-A177-3AD203B41FA5}">
                          <a16:colId xmlns:a16="http://schemas.microsoft.com/office/drawing/2014/main" val="3606457131"/>
                        </a:ext>
                      </a:extLst>
                    </a:gridCol>
                    <a:gridCol w="3855360">
                      <a:extLst>
                        <a:ext uri="{9D8B030D-6E8A-4147-A177-3AD203B41FA5}">
                          <a16:colId xmlns:a16="http://schemas.microsoft.com/office/drawing/2014/main" val="981255734"/>
                        </a:ext>
                      </a:extLst>
                    </a:gridCol>
                    <a:gridCol w="578663">
                      <a:extLst>
                        <a:ext uri="{9D8B030D-6E8A-4147-A177-3AD203B41FA5}">
                          <a16:colId xmlns:a16="http://schemas.microsoft.com/office/drawing/2014/main" val="3749193819"/>
                        </a:ext>
                      </a:extLst>
                    </a:gridCol>
                  </a:tblGrid>
                  <a:tr h="570294">
                    <a:tc>
                      <a:txBody>
                        <a:bodyPr/>
                        <a:lstStyle/>
                        <a:p>
                          <a:pPr marL="0" marR="0" indent="0" algn="ctr">
                            <a:lnSpc>
                              <a:spcPct val="95000"/>
                            </a:lnSpc>
                            <a:spcBef>
                              <a:spcPts val="0"/>
                            </a:spcBef>
                            <a:spcAft>
                              <a:spcPts val="0"/>
                            </a:spcAft>
                            <a:tabLst>
                              <a:tab pos="182880" algn="l"/>
                            </a:tabLst>
                          </a:pPr>
                          <a:r>
                            <a:rPr lang="en-US" sz="1900" spc="-5">
                              <a:effectLst/>
                              <a:latin typeface="Times New Roman" panose="02020603050405020304" pitchFamily="18" charset="0"/>
                              <a:ea typeface="Times New Roman" panose="02020603050405020304" pitchFamily="18" charset="0"/>
                            </a:rPr>
                            <a:t> </a:t>
                          </a:r>
                          <a:endParaRPr lang="en-US" sz="1900" spc="-5">
                            <a:effectLst/>
                            <a:latin typeface="Times New Roman" panose="02020603050405020304" pitchFamily="18" charset="0"/>
                            <a:ea typeface="SimSun" panose="02010600030101010101" pitchFamily="2" charset="-122"/>
                          </a:endParaRPr>
                        </a:p>
                      </a:txBody>
                      <a:tcPr marL="11853" marR="11853" marT="0" marB="0" anchor="ctr">
                        <a:lnL>
                          <a:noFill/>
                        </a:lnL>
                        <a:lnR>
                          <a:noFill/>
                        </a:lnR>
                        <a:lnT>
                          <a:noFill/>
                        </a:lnT>
                        <a:lnB>
                          <a:noFill/>
                        </a:lnB>
                      </a:tcPr>
                    </a:tc>
                    <a:tc>
                      <a:txBody>
                        <a:bodyPr/>
                        <a:lstStyle/>
                        <a:p>
                          <a:endParaRPr lang="en-US"/>
                        </a:p>
                      </a:txBody>
                      <a:tcPr marL="11853" marR="11853" marT="0" marB="0" anchor="ctr">
                        <a:lnL>
                          <a:noFill/>
                        </a:lnL>
                        <a:lnR>
                          <a:noFill/>
                        </a:lnR>
                        <a:lnT>
                          <a:noFill/>
                        </a:lnT>
                        <a:lnB>
                          <a:noFill/>
                        </a:lnB>
                        <a:blipFill>
                          <a:blip r:embed="rId4"/>
                          <a:stretch>
                            <a:fillRect l="-4259" r="-14984" b="-1053"/>
                          </a:stretch>
                        </a:blipFill>
                      </a:tcPr>
                    </a:tc>
                    <a:tc>
                      <a:txBody>
                        <a:bodyPr/>
                        <a:lstStyle/>
                        <a:p>
                          <a:pPr marL="0" marR="0" indent="0" algn="r">
                            <a:lnSpc>
                              <a:spcPct val="95000"/>
                            </a:lnSpc>
                            <a:spcBef>
                              <a:spcPts val="0"/>
                            </a:spcBef>
                            <a:spcAft>
                              <a:spcPts val="0"/>
                            </a:spcAft>
                            <a:tabLst>
                              <a:tab pos="182880" algn="l"/>
                            </a:tabLst>
                          </a:pPr>
                          <a:endParaRPr lang="en-US" sz="1900" spc="-5" dirty="0">
                            <a:effectLst/>
                            <a:latin typeface="Times New Roman" panose="02020603050405020304" pitchFamily="18" charset="0"/>
                            <a:ea typeface="SimSun" panose="02010600030101010101" pitchFamily="2" charset="-122"/>
                          </a:endParaRPr>
                        </a:p>
                      </a:txBody>
                      <a:tcPr marL="11853" marR="11853" marT="0" marB="0" anchor="ctr">
                        <a:lnL>
                          <a:noFill/>
                        </a:lnL>
                        <a:lnR>
                          <a:noFill/>
                        </a:lnR>
                        <a:lnT>
                          <a:noFill/>
                        </a:lnT>
                        <a:lnB>
                          <a:noFill/>
                        </a:lnB>
                      </a:tcPr>
                    </a:tc>
                    <a:extLst>
                      <a:ext uri="{0D108BD9-81ED-4DB2-BD59-A6C34878D82A}">
                        <a16:rowId xmlns:a16="http://schemas.microsoft.com/office/drawing/2014/main" val="3276450177"/>
                      </a:ext>
                    </a:extLst>
                  </a:tr>
                </a:tbl>
              </a:graphicData>
            </a:graphic>
          </p:graphicFrame>
        </mc:Fallback>
      </mc:AlternateContent>
      <p:pic>
        <p:nvPicPr>
          <p:cNvPr id="26" name="Picture 25">
            <a:extLst>
              <a:ext uri="{FF2B5EF4-FFF2-40B4-BE49-F238E27FC236}">
                <a16:creationId xmlns:a16="http://schemas.microsoft.com/office/drawing/2014/main" id="{B5811997-861A-9DED-AA43-3401F53C8293}"/>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133898" y="3637570"/>
            <a:ext cx="2703537" cy="2286743"/>
          </a:xfrm>
          <a:prstGeom prst="rect">
            <a:avLst/>
          </a:prstGeom>
          <a:noFill/>
          <a:ln w="19050">
            <a:solidFill>
              <a:schemeClr val="tx1"/>
            </a:solidFill>
          </a:ln>
        </p:spPr>
      </p:pic>
      <p:graphicFrame>
        <p:nvGraphicFramePr>
          <p:cNvPr id="28" name="Table 27">
            <a:extLst>
              <a:ext uri="{FF2B5EF4-FFF2-40B4-BE49-F238E27FC236}">
                <a16:creationId xmlns:a16="http://schemas.microsoft.com/office/drawing/2014/main" id="{07A321FF-2E82-B683-0969-B47082C46EC5}"/>
              </a:ext>
            </a:extLst>
          </p:cNvPr>
          <p:cNvGraphicFramePr>
            <a:graphicFrameLocks noGrp="1"/>
          </p:cNvGraphicFramePr>
          <p:nvPr>
            <p:extLst>
              <p:ext uri="{D42A27DB-BD31-4B8C-83A1-F6EECF244321}">
                <p14:modId xmlns:p14="http://schemas.microsoft.com/office/powerpoint/2010/main" val="3000373547"/>
              </p:ext>
            </p:extLst>
          </p:nvPr>
        </p:nvGraphicFramePr>
        <p:xfrm>
          <a:off x="3487969" y="4570744"/>
          <a:ext cx="5216062" cy="1910075"/>
        </p:xfrm>
        <a:graphic>
          <a:graphicData uri="http://schemas.openxmlformats.org/drawingml/2006/table">
            <a:tbl>
              <a:tblPr firstRow="1" firstCol="1" bandRow="1"/>
              <a:tblGrid>
                <a:gridCol w="1086331">
                  <a:extLst>
                    <a:ext uri="{9D8B030D-6E8A-4147-A177-3AD203B41FA5}">
                      <a16:colId xmlns:a16="http://schemas.microsoft.com/office/drawing/2014/main" val="3906663657"/>
                    </a:ext>
                  </a:extLst>
                </a:gridCol>
                <a:gridCol w="1057170">
                  <a:extLst>
                    <a:ext uri="{9D8B030D-6E8A-4147-A177-3AD203B41FA5}">
                      <a16:colId xmlns:a16="http://schemas.microsoft.com/office/drawing/2014/main" val="456608242"/>
                    </a:ext>
                  </a:extLst>
                </a:gridCol>
                <a:gridCol w="1057170">
                  <a:extLst>
                    <a:ext uri="{9D8B030D-6E8A-4147-A177-3AD203B41FA5}">
                      <a16:colId xmlns:a16="http://schemas.microsoft.com/office/drawing/2014/main" val="1334976956"/>
                    </a:ext>
                  </a:extLst>
                </a:gridCol>
                <a:gridCol w="1110288">
                  <a:extLst>
                    <a:ext uri="{9D8B030D-6E8A-4147-A177-3AD203B41FA5}">
                      <a16:colId xmlns:a16="http://schemas.microsoft.com/office/drawing/2014/main" val="99823271"/>
                    </a:ext>
                  </a:extLst>
                </a:gridCol>
                <a:gridCol w="905103">
                  <a:extLst>
                    <a:ext uri="{9D8B030D-6E8A-4147-A177-3AD203B41FA5}">
                      <a16:colId xmlns:a16="http://schemas.microsoft.com/office/drawing/2014/main" val="2171772044"/>
                    </a:ext>
                  </a:extLst>
                </a:gridCol>
              </a:tblGrid>
              <a:tr h="607481">
                <a:tc>
                  <a:txBody>
                    <a:bodyPr/>
                    <a:lstStyle/>
                    <a:p>
                      <a:pPr marL="0" marR="0" indent="0" algn="ctr">
                        <a:lnSpc>
                          <a:spcPct val="95000"/>
                        </a:lnSpc>
                        <a:spcBef>
                          <a:spcPts val="0"/>
                        </a:spcBef>
                        <a:spcAft>
                          <a:spcPts val="0"/>
                        </a:spcAft>
                        <a:tabLst>
                          <a:tab pos="182880" algn="l"/>
                        </a:tabLst>
                      </a:pPr>
                      <a:r>
                        <a:rPr lang="en-US" sz="1400" b="1" spc="-5">
                          <a:effectLst/>
                          <a:latin typeface="Times New Roman" panose="02020603050405020304" pitchFamily="18" charset="0"/>
                          <a:ea typeface="Times New Roman" panose="02020603050405020304" pitchFamily="18" charset="0"/>
                        </a:rPr>
                        <a:t>Distance from Target (ft)</a:t>
                      </a:r>
                      <a:endParaRPr lang="en-US" sz="1600" spc="-5">
                        <a:effectLst/>
                        <a:latin typeface="Times New Roman" panose="02020603050405020304" pitchFamily="18" charset="0"/>
                        <a:ea typeface="SimSun" panose="02010600030101010101" pitchFamily="2" charset="-122"/>
                      </a:endParaRPr>
                    </a:p>
                  </a:txBody>
                  <a:tcPr marL="11853" marR="11853" marT="0"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indent="0" algn="ctr">
                        <a:lnSpc>
                          <a:spcPct val="95000"/>
                        </a:lnSpc>
                        <a:spcBef>
                          <a:spcPts val="0"/>
                        </a:spcBef>
                        <a:spcAft>
                          <a:spcPts val="0"/>
                        </a:spcAft>
                        <a:tabLst>
                          <a:tab pos="182880" algn="l"/>
                        </a:tabLst>
                      </a:pPr>
                      <a:r>
                        <a:rPr lang="en-US" sz="1400" b="1" i="1" spc="-5">
                          <a:effectLst/>
                          <a:latin typeface="Times New Roman" panose="02020603050405020304" pitchFamily="18" charset="0"/>
                          <a:ea typeface="Times New Roman" panose="02020603050405020304" pitchFamily="18" charset="0"/>
                        </a:rPr>
                        <a:t>R</a:t>
                      </a:r>
                      <a:r>
                        <a:rPr lang="en-US" sz="1400" b="1" i="1" spc="-5" baseline="-25000">
                          <a:effectLst/>
                          <a:latin typeface="Times New Roman" panose="02020603050405020304" pitchFamily="18" charset="0"/>
                          <a:ea typeface="Times New Roman" panose="02020603050405020304" pitchFamily="18" charset="0"/>
                        </a:rPr>
                        <a:t>est</a:t>
                      </a:r>
                      <a:r>
                        <a:rPr lang="en-US" sz="1400" b="1" spc="-5">
                          <a:effectLst/>
                          <a:latin typeface="Times New Roman" panose="02020603050405020304" pitchFamily="18" charset="0"/>
                          <a:ea typeface="Times New Roman" panose="02020603050405020304" pitchFamily="18" charset="0"/>
                        </a:rPr>
                        <a:t> (Ω)</a:t>
                      </a:r>
                      <a:endParaRPr lang="en-US" sz="1600" spc="-5">
                        <a:effectLst/>
                        <a:latin typeface="Times New Roman" panose="02020603050405020304" pitchFamily="18" charset="0"/>
                        <a:ea typeface="SimSun" panose="02010600030101010101" pitchFamily="2" charset="-122"/>
                      </a:endParaRPr>
                    </a:p>
                  </a:txBody>
                  <a:tcPr marL="11853" marR="11853" marT="0" marB="0" anchor="ctr">
                    <a:lnL>
                      <a:noFill/>
                    </a:lnL>
                    <a:lnR>
                      <a:noFill/>
                    </a:lnR>
                    <a:lnT w="12700" cap="flat" cmpd="sng" algn="ctr">
                      <a:solidFill>
                        <a:schemeClr val="tx1"/>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indent="0" algn="ctr">
                        <a:lnSpc>
                          <a:spcPct val="95000"/>
                        </a:lnSpc>
                        <a:spcBef>
                          <a:spcPts val="0"/>
                        </a:spcBef>
                        <a:spcAft>
                          <a:spcPts val="0"/>
                        </a:spcAft>
                        <a:tabLst>
                          <a:tab pos="182880" algn="l"/>
                        </a:tabLst>
                      </a:pPr>
                      <a:r>
                        <a:rPr lang="en-US" sz="1400" b="1" i="1" spc="-5" dirty="0" err="1">
                          <a:effectLst/>
                          <a:latin typeface="Times New Roman" panose="02020603050405020304" pitchFamily="18" charset="0"/>
                          <a:ea typeface="Times New Roman" panose="02020603050405020304" pitchFamily="18" charset="0"/>
                        </a:rPr>
                        <a:t>X</a:t>
                      </a:r>
                      <a:r>
                        <a:rPr lang="en-US" sz="1400" b="1" i="1" spc="-5" baseline="-25000" dirty="0" err="1">
                          <a:effectLst/>
                          <a:latin typeface="Times New Roman" panose="02020603050405020304" pitchFamily="18" charset="0"/>
                          <a:ea typeface="Times New Roman" panose="02020603050405020304" pitchFamily="18" charset="0"/>
                        </a:rPr>
                        <a:t>est</a:t>
                      </a:r>
                      <a:r>
                        <a:rPr lang="en-US" sz="1400" b="1" spc="-5" dirty="0">
                          <a:effectLst/>
                          <a:latin typeface="Times New Roman" panose="02020603050405020304" pitchFamily="18" charset="0"/>
                          <a:ea typeface="Times New Roman" panose="02020603050405020304" pitchFamily="18" charset="0"/>
                        </a:rPr>
                        <a:t> (Ω)</a:t>
                      </a:r>
                      <a:endParaRPr lang="en-US" sz="1600" spc="-5" dirty="0">
                        <a:effectLst/>
                        <a:latin typeface="Times New Roman" panose="02020603050405020304" pitchFamily="18" charset="0"/>
                        <a:ea typeface="SimSun" panose="02010600030101010101" pitchFamily="2" charset="-122"/>
                      </a:endParaRPr>
                    </a:p>
                  </a:txBody>
                  <a:tcPr marL="11853" marR="11853" marT="0" marB="0" anchor="ctr">
                    <a:lnL>
                      <a:noFill/>
                    </a:lnL>
                    <a:lnR>
                      <a:noFill/>
                    </a:lnR>
                    <a:lnT w="12700" cap="flat" cmpd="sng" algn="ctr">
                      <a:solidFill>
                        <a:schemeClr val="tx1"/>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indent="0" algn="ctr">
                        <a:lnSpc>
                          <a:spcPct val="95000"/>
                        </a:lnSpc>
                        <a:spcBef>
                          <a:spcPts val="0"/>
                        </a:spcBef>
                        <a:spcAft>
                          <a:spcPts val="0"/>
                        </a:spcAft>
                        <a:tabLst>
                          <a:tab pos="182880" algn="l"/>
                        </a:tabLst>
                      </a:pPr>
                      <a:r>
                        <a:rPr lang="en-US" sz="1400" b="1" spc="-5" dirty="0">
                          <a:effectLst/>
                          <a:latin typeface="Times New Roman" panose="02020603050405020304" pitchFamily="18" charset="0"/>
                          <a:ea typeface="Times New Roman" panose="02020603050405020304" pitchFamily="18" charset="0"/>
                        </a:rPr>
                        <a:t>Predicted ID (Table I)</a:t>
                      </a:r>
                      <a:endParaRPr lang="en-US" sz="1600" spc="-5" dirty="0">
                        <a:effectLst/>
                        <a:latin typeface="Times New Roman" panose="02020603050405020304" pitchFamily="18" charset="0"/>
                        <a:ea typeface="SimSun" panose="02010600030101010101" pitchFamily="2" charset="-122"/>
                      </a:endParaRPr>
                    </a:p>
                  </a:txBody>
                  <a:tcPr marL="11853" marR="11853" marT="0" marB="0" anchor="ctr">
                    <a:lnL>
                      <a:noFill/>
                    </a:lnL>
                    <a:lnR>
                      <a:noFill/>
                    </a:lnR>
                    <a:lnT w="12700" cap="flat" cmpd="sng" algn="ctr">
                      <a:solidFill>
                        <a:schemeClr val="tx1"/>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indent="0" algn="ctr">
                        <a:lnSpc>
                          <a:spcPct val="95000"/>
                        </a:lnSpc>
                        <a:spcBef>
                          <a:spcPts val="0"/>
                        </a:spcBef>
                        <a:spcAft>
                          <a:spcPts val="0"/>
                        </a:spcAft>
                        <a:tabLst>
                          <a:tab pos="182880" algn="l"/>
                        </a:tabLst>
                      </a:pPr>
                      <a:r>
                        <a:rPr lang="en-US" sz="1400" b="1" spc="-5" dirty="0">
                          <a:effectLst/>
                          <a:latin typeface="Times New Roman" panose="02020603050405020304" pitchFamily="18" charset="0"/>
                          <a:ea typeface="Times New Roman" panose="02020603050405020304" pitchFamily="18" charset="0"/>
                        </a:rPr>
                        <a:t>WF (</a:t>
                      </a:r>
                      <a:r>
                        <a:rPr lang="en-US" sz="1400" spc="-5" dirty="0">
                          <a:effectLst/>
                          <a:latin typeface="Times New Roman" panose="02020603050405020304" pitchFamily="18" charset="0"/>
                          <a:ea typeface="Times New Roman" panose="02020603050405020304" pitchFamily="18" charset="0"/>
                        </a:rPr>
                        <a:t>8</a:t>
                      </a:r>
                      <a:r>
                        <a:rPr lang="en-US" sz="1400" b="1" spc="-5" dirty="0">
                          <a:effectLst/>
                          <a:latin typeface="Times New Roman" panose="02020603050405020304" pitchFamily="18" charset="0"/>
                          <a:ea typeface="Times New Roman" panose="02020603050405020304" pitchFamily="18" charset="0"/>
                        </a:rPr>
                        <a:t>)</a:t>
                      </a:r>
                      <a:endParaRPr lang="en-US" sz="1600" spc="-5" dirty="0">
                        <a:effectLst/>
                        <a:latin typeface="Times New Roman" panose="02020603050405020304" pitchFamily="18" charset="0"/>
                        <a:ea typeface="SimSun" panose="02010600030101010101" pitchFamily="2" charset="-122"/>
                      </a:endParaRPr>
                    </a:p>
                  </a:txBody>
                  <a:tcPr marL="11853" marR="11853" marT="0"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87894529"/>
                  </a:ext>
                </a:extLst>
              </a:tr>
              <a:tr h="217099">
                <a:tc>
                  <a:txBody>
                    <a:bodyPr/>
                    <a:lstStyle/>
                    <a:p>
                      <a:pPr marL="0" marR="0" indent="0" algn="ctr">
                        <a:lnSpc>
                          <a:spcPct val="95000"/>
                        </a:lnSpc>
                        <a:spcBef>
                          <a:spcPts val="0"/>
                        </a:spcBef>
                        <a:spcAft>
                          <a:spcPts val="0"/>
                        </a:spcAft>
                        <a:tabLst>
                          <a:tab pos="182880" algn="l"/>
                        </a:tabLst>
                      </a:pPr>
                      <a:r>
                        <a:rPr lang="en-US" sz="1400" spc="-5">
                          <a:effectLst/>
                          <a:latin typeface="Times New Roman" panose="02020603050405020304" pitchFamily="18" charset="0"/>
                          <a:ea typeface="Times New Roman" panose="02020603050405020304" pitchFamily="18" charset="0"/>
                        </a:rPr>
                        <a:t>375</a:t>
                      </a:r>
                      <a:endParaRPr lang="en-US" sz="1600" spc="-5">
                        <a:effectLst/>
                        <a:latin typeface="Times New Roman" panose="02020603050405020304" pitchFamily="18" charset="0"/>
                        <a:ea typeface="SimSun" panose="02010600030101010101" pitchFamily="2" charset="-122"/>
                      </a:endParaRPr>
                    </a:p>
                  </a:txBody>
                  <a:tcPr marL="11853" marR="11853" marT="0" marB="0">
                    <a:lnL w="12700" cap="flat" cmpd="sng" algn="ctr">
                      <a:solidFill>
                        <a:schemeClr val="tx1"/>
                      </a:solidFill>
                      <a:prstDash val="solid"/>
                      <a:round/>
                      <a:headEnd type="none" w="med" len="med"/>
                      <a:tailEnd type="none" w="med" len="med"/>
                    </a:lnL>
                    <a:lnR>
                      <a:noFill/>
                    </a:lnR>
                    <a:lnT w="19050" cap="flat" cmpd="sng" algn="ctr">
                      <a:solidFill>
                        <a:srgbClr val="000000"/>
                      </a:solidFill>
                      <a:prstDash val="solid"/>
                      <a:round/>
                      <a:headEnd type="none" w="med" len="med"/>
                      <a:tailEnd type="none" w="med" len="med"/>
                    </a:lnT>
                    <a:lnB>
                      <a:noFill/>
                    </a:lnB>
                  </a:tcPr>
                </a:tc>
                <a:tc>
                  <a:txBody>
                    <a:bodyPr/>
                    <a:lstStyle/>
                    <a:p>
                      <a:pPr marL="0" marR="0" indent="0" algn="ctr">
                        <a:lnSpc>
                          <a:spcPct val="95000"/>
                        </a:lnSpc>
                        <a:spcBef>
                          <a:spcPts val="0"/>
                        </a:spcBef>
                        <a:spcAft>
                          <a:spcPts val="0"/>
                        </a:spcAft>
                        <a:tabLst>
                          <a:tab pos="182880" algn="l"/>
                        </a:tabLst>
                      </a:pPr>
                      <a:r>
                        <a:rPr lang="en-US" sz="1400" spc="-5">
                          <a:effectLst/>
                          <a:latin typeface="Times New Roman" panose="02020603050405020304" pitchFamily="18" charset="0"/>
                          <a:ea typeface="Times New Roman" panose="02020603050405020304" pitchFamily="18" charset="0"/>
                        </a:rPr>
                        <a:t>0.0396</a:t>
                      </a:r>
                      <a:endParaRPr lang="en-US" sz="1600" spc="-5">
                        <a:effectLst/>
                        <a:latin typeface="Times New Roman" panose="02020603050405020304" pitchFamily="18" charset="0"/>
                        <a:ea typeface="SimSun" panose="02010600030101010101" pitchFamily="2" charset="-122"/>
                      </a:endParaRPr>
                    </a:p>
                  </a:txBody>
                  <a:tcPr marL="11853" marR="11853" marT="0" marB="0">
                    <a:lnL>
                      <a:noFill/>
                    </a:lnL>
                    <a:lnR>
                      <a:noFill/>
                    </a:lnR>
                    <a:lnT w="19050" cap="flat" cmpd="sng" algn="ctr">
                      <a:solidFill>
                        <a:srgbClr val="000000"/>
                      </a:solidFill>
                      <a:prstDash val="solid"/>
                      <a:round/>
                      <a:headEnd type="none" w="med" len="med"/>
                      <a:tailEnd type="none" w="med" len="med"/>
                    </a:lnT>
                    <a:lnB>
                      <a:noFill/>
                    </a:lnB>
                  </a:tcPr>
                </a:tc>
                <a:tc>
                  <a:txBody>
                    <a:bodyPr/>
                    <a:lstStyle/>
                    <a:p>
                      <a:pPr marL="0" marR="0" indent="0" algn="ctr">
                        <a:lnSpc>
                          <a:spcPct val="95000"/>
                        </a:lnSpc>
                        <a:spcBef>
                          <a:spcPts val="0"/>
                        </a:spcBef>
                        <a:spcAft>
                          <a:spcPts val="0"/>
                        </a:spcAft>
                        <a:tabLst>
                          <a:tab pos="182880" algn="l"/>
                        </a:tabLst>
                      </a:pPr>
                      <a:r>
                        <a:rPr lang="en-US" sz="1400" spc="-5">
                          <a:effectLst/>
                          <a:latin typeface="Times New Roman" panose="02020603050405020304" pitchFamily="18" charset="0"/>
                          <a:ea typeface="Times New Roman" panose="02020603050405020304" pitchFamily="18" charset="0"/>
                        </a:rPr>
                        <a:t>0.0566</a:t>
                      </a:r>
                      <a:endParaRPr lang="en-US" sz="1600" spc="-5">
                        <a:effectLst/>
                        <a:latin typeface="Times New Roman" panose="02020603050405020304" pitchFamily="18" charset="0"/>
                        <a:ea typeface="SimSun" panose="02010600030101010101" pitchFamily="2" charset="-122"/>
                      </a:endParaRPr>
                    </a:p>
                  </a:txBody>
                  <a:tcPr marL="11853" marR="11853" marT="0" marB="0">
                    <a:lnL>
                      <a:noFill/>
                    </a:lnL>
                    <a:lnR>
                      <a:noFill/>
                    </a:lnR>
                    <a:lnT w="19050" cap="flat" cmpd="sng" algn="ctr">
                      <a:solidFill>
                        <a:srgbClr val="000000"/>
                      </a:solidFill>
                      <a:prstDash val="solid"/>
                      <a:round/>
                      <a:headEnd type="none" w="med" len="med"/>
                      <a:tailEnd type="none" w="med" len="med"/>
                    </a:lnT>
                    <a:lnB>
                      <a:noFill/>
                    </a:lnB>
                  </a:tcPr>
                </a:tc>
                <a:tc>
                  <a:txBody>
                    <a:bodyPr/>
                    <a:lstStyle/>
                    <a:p>
                      <a:pPr marL="0" marR="0" indent="0" algn="ctr">
                        <a:lnSpc>
                          <a:spcPct val="95000"/>
                        </a:lnSpc>
                        <a:spcBef>
                          <a:spcPts val="0"/>
                        </a:spcBef>
                        <a:spcAft>
                          <a:spcPts val="0"/>
                        </a:spcAft>
                        <a:tabLst>
                          <a:tab pos="182880" algn="l"/>
                        </a:tabLst>
                      </a:pPr>
                      <a:r>
                        <a:rPr lang="en-US" sz="1400" spc="-5" dirty="0">
                          <a:effectLst/>
                          <a:latin typeface="Times New Roman" panose="02020603050405020304" pitchFamily="18" charset="0"/>
                          <a:ea typeface="Times New Roman" panose="02020603050405020304" pitchFamily="18" charset="0"/>
                        </a:rPr>
                        <a:t>3</a:t>
                      </a:r>
                      <a:endParaRPr lang="en-US" sz="1600" spc="-5" dirty="0">
                        <a:effectLst/>
                        <a:latin typeface="Times New Roman" panose="02020603050405020304" pitchFamily="18" charset="0"/>
                        <a:ea typeface="SimSun" panose="02010600030101010101" pitchFamily="2" charset="-122"/>
                      </a:endParaRPr>
                    </a:p>
                  </a:txBody>
                  <a:tcPr marL="11853" marR="11853" marT="0" marB="0">
                    <a:lnL>
                      <a:noFill/>
                    </a:lnL>
                    <a:lnR>
                      <a:noFill/>
                    </a:lnR>
                    <a:lnT w="19050" cap="flat" cmpd="sng" algn="ctr">
                      <a:solidFill>
                        <a:srgbClr val="000000"/>
                      </a:solidFill>
                      <a:prstDash val="solid"/>
                      <a:round/>
                      <a:headEnd type="none" w="med" len="med"/>
                      <a:tailEnd type="none" w="med" len="med"/>
                    </a:lnT>
                    <a:lnB>
                      <a:noFill/>
                    </a:lnB>
                  </a:tcPr>
                </a:tc>
                <a:tc>
                  <a:txBody>
                    <a:bodyPr/>
                    <a:lstStyle/>
                    <a:p>
                      <a:pPr marL="0" marR="0" indent="0" algn="ctr">
                        <a:lnSpc>
                          <a:spcPct val="95000"/>
                        </a:lnSpc>
                        <a:spcBef>
                          <a:spcPts val="0"/>
                        </a:spcBef>
                        <a:spcAft>
                          <a:spcPts val="0"/>
                        </a:spcAft>
                        <a:tabLst>
                          <a:tab pos="182880" algn="l"/>
                        </a:tabLst>
                      </a:pPr>
                      <a:r>
                        <a:rPr lang="en-US" sz="1400" spc="-5">
                          <a:effectLst/>
                          <a:latin typeface="Times New Roman" panose="02020603050405020304" pitchFamily="18" charset="0"/>
                          <a:ea typeface="Times New Roman" panose="02020603050405020304" pitchFamily="18" charset="0"/>
                        </a:rPr>
                        <a:t>0.107</a:t>
                      </a:r>
                      <a:endParaRPr lang="en-US" sz="1600" spc="-5">
                        <a:effectLst/>
                        <a:latin typeface="Times New Roman" panose="02020603050405020304" pitchFamily="18" charset="0"/>
                        <a:ea typeface="SimSun" panose="02010600030101010101" pitchFamily="2" charset="-122"/>
                      </a:endParaRPr>
                    </a:p>
                  </a:txBody>
                  <a:tcPr marL="11853" marR="11853" marT="0" marB="0">
                    <a:lnL>
                      <a:noFill/>
                    </a:lnL>
                    <a:lnR w="12700" cap="flat" cmpd="sng" algn="ctr">
                      <a:solidFill>
                        <a:schemeClr val="tx1"/>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3394867879"/>
                  </a:ext>
                </a:extLst>
              </a:tr>
              <a:tr h="217099">
                <a:tc>
                  <a:txBody>
                    <a:bodyPr/>
                    <a:lstStyle/>
                    <a:p>
                      <a:pPr marL="0" marR="0" indent="0" algn="ctr">
                        <a:lnSpc>
                          <a:spcPct val="95000"/>
                        </a:lnSpc>
                        <a:spcBef>
                          <a:spcPts val="0"/>
                        </a:spcBef>
                        <a:spcAft>
                          <a:spcPts val="0"/>
                        </a:spcAft>
                        <a:tabLst>
                          <a:tab pos="182880" algn="l"/>
                        </a:tabLst>
                      </a:pPr>
                      <a:r>
                        <a:rPr lang="en-US" sz="1400" spc="-5">
                          <a:effectLst/>
                          <a:latin typeface="Times New Roman" panose="02020603050405020304" pitchFamily="18" charset="0"/>
                          <a:ea typeface="Times New Roman" panose="02020603050405020304" pitchFamily="18" charset="0"/>
                        </a:rPr>
                        <a:t>486</a:t>
                      </a:r>
                      <a:endParaRPr lang="en-US" sz="1600" spc="-5">
                        <a:effectLst/>
                        <a:latin typeface="Times New Roman" panose="02020603050405020304" pitchFamily="18" charset="0"/>
                        <a:ea typeface="SimSun" panose="02010600030101010101" pitchFamily="2" charset="-122"/>
                      </a:endParaRPr>
                    </a:p>
                  </a:txBody>
                  <a:tcPr marL="11853" marR="11853" marT="0" marB="0">
                    <a:lnL w="12700" cap="flat" cmpd="sng" algn="ctr">
                      <a:solidFill>
                        <a:schemeClr val="tx1"/>
                      </a:solidFill>
                      <a:prstDash val="solid"/>
                      <a:round/>
                      <a:headEnd type="none" w="med" len="med"/>
                      <a:tailEnd type="none" w="med" len="med"/>
                    </a:lnL>
                    <a:lnR>
                      <a:noFill/>
                    </a:lnR>
                    <a:lnT>
                      <a:noFill/>
                    </a:lnT>
                    <a:lnB>
                      <a:noFill/>
                    </a:lnB>
                  </a:tcPr>
                </a:tc>
                <a:tc>
                  <a:txBody>
                    <a:bodyPr/>
                    <a:lstStyle/>
                    <a:p>
                      <a:pPr marL="0" marR="0" indent="0" algn="ctr">
                        <a:lnSpc>
                          <a:spcPct val="95000"/>
                        </a:lnSpc>
                        <a:spcBef>
                          <a:spcPts val="0"/>
                        </a:spcBef>
                        <a:spcAft>
                          <a:spcPts val="0"/>
                        </a:spcAft>
                        <a:tabLst>
                          <a:tab pos="182880" algn="l"/>
                        </a:tabLst>
                      </a:pPr>
                      <a:r>
                        <a:rPr lang="en-US" sz="1400" spc="-5">
                          <a:effectLst/>
                          <a:latin typeface="Times New Roman" panose="02020603050405020304" pitchFamily="18" charset="0"/>
                          <a:ea typeface="Times New Roman" panose="02020603050405020304" pitchFamily="18" charset="0"/>
                        </a:rPr>
                        <a:t>0.0561</a:t>
                      </a:r>
                      <a:endParaRPr lang="en-US" sz="1600" spc="-5">
                        <a:effectLst/>
                        <a:latin typeface="Times New Roman" panose="02020603050405020304" pitchFamily="18" charset="0"/>
                        <a:ea typeface="SimSun" panose="02010600030101010101" pitchFamily="2" charset="-122"/>
                      </a:endParaRPr>
                    </a:p>
                  </a:txBody>
                  <a:tcPr marL="11853" marR="11853" marT="0" marB="0">
                    <a:lnL>
                      <a:noFill/>
                    </a:lnL>
                    <a:lnR>
                      <a:noFill/>
                    </a:lnR>
                    <a:lnT>
                      <a:noFill/>
                    </a:lnT>
                    <a:lnB>
                      <a:noFill/>
                    </a:lnB>
                  </a:tcPr>
                </a:tc>
                <a:tc>
                  <a:txBody>
                    <a:bodyPr/>
                    <a:lstStyle/>
                    <a:p>
                      <a:pPr marL="0" marR="0" indent="0" algn="ctr">
                        <a:lnSpc>
                          <a:spcPct val="95000"/>
                        </a:lnSpc>
                        <a:spcBef>
                          <a:spcPts val="0"/>
                        </a:spcBef>
                        <a:spcAft>
                          <a:spcPts val="0"/>
                        </a:spcAft>
                        <a:tabLst>
                          <a:tab pos="182880" algn="l"/>
                        </a:tabLst>
                      </a:pPr>
                      <a:r>
                        <a:rPr lang="en-US" sz="1400" spc="-5">
                          <a:effectLst/>
                          <a:latin typeface="Times New Roman" panose="02020603050405020304" pitchFamily="18" charset="0"/>
                          <a:ea typeface="Times New Roman" panose="02020603050405020304" pitchFamily="18" charset="0"/>
                        </a:rPr>
                        <a:t>0.0291</a:t>
                      </a:r>
                      <a:endParaRPr lang="en-US" sz="1600" spc="-5">
                        <a:effectLst/>
                        <a:latin typeface="Times New Roman" panose="02020603050405020304" pitchFamily="18" charset="0"/>
                        <a:ea typeface="SimSun" panose="02010600030101010101" pitchFamily="2" charset="-122"/>
                      </a:endParaRPr>
                    </a:p>
                  </a:txBody>
                  <a:tcPr marL="11853" marR="11853" marT="0" marB="0">
                    <a:lnL>
                      <a:noFill/>
                    </a:lnL>
                    <a:lnR>
                      <a:noFill/>
                    </a:lnR>
                    <a:lnT>
                      <a:noFill/>
                    </a:lnT>
                    <a:lnB>
                      <a:noFill/>
                    </a:lnB>
                  </a:tcPr>
                </a:tc>
                <a:tc>
                  <a:txBody>
                    <a:bodyPr/>
                    <a:lstStyle/>
                    <a:p>
                      <a:pPr marL="0" marR="0" indent="0" algn="ctr">
                        <a:lnSpc>
                          <a:spcPct val="95000"/>
                        </a:lnSpc>
                        <a:spcBef>
                          <a:spcPts val="0"/>
                        </a:spcBef>
                        <a:spcAft>
                          <a:spcPts val="0"/>
                        </a:spcAft>
                        <a:tabLst>
                          <a:tab pos="182880" algn="l"/>
                        </a:tabLst>
                      </a:pPr>
                      <a:r>
                        <a:rPr lang="en-US" sz="1400" spc="-5">
                          <a:effectLst/>
                          <a:latin typeface="Times New Roman" panose="02020603050405020304" pitchFamily="18" charset="0"/>
                          <a:ea typeface="Times New Roman" panose="02020603050405020304" pitchFamily="18" charset="0"/>
                        </a:rPr>
                        <a:t>4</a:t>
                      </a:r>
                      <a:endParaRPr lang="en-US" sz="1600" spc="-5">
                        <a:effectLst/>
                        <a:latin typeface="Times New Roman" panose="02020603050405020304" pitchFamily="18" charset="0"/>
                        <a:ea typeface="SimSun" panose="02010600030101010101" pitchFamily="2" charset="-122"/>
                      </a:endParaRPr>
                    </a:p>
                  </a:txBody>
                  <a:tcPr marL="11853" marR="11853" marT="0" marB="0">
                    <a:lnL>
                      <a:noFill/>
                    </a:lnL>
                    <a:lnR>
                      <a:noFill/>
                    </a:lnR>
                    <a:lnT>
                      <a:noFill/>
                    </a:lnT>
                    <a:lnB>
                      <a:noFill/>
                    </a:lnB>
                  </a:tcPr>
                </a:tc>
                <a:tc>
                  <a:txBody>
                    <a:bodyPr/>
                    <a:lstStyle/>
                    <a:p>
                      <a:pPr marL="0" marR="0" indent="0" algn="ctr">
                        <a:lnSpc>
                          <a:spcPct val="95000"/>
                        </a:lnSpc>
                        <a:spcBef>
                          <a:spcPts val="0"/>
                        </a:spcBef>
                        <a:spcAft>
                          <a:spcPts val="0"/>
                        </a:spcAft>
                        <a:tabLst>
                          <a:tab pos="182880" algn="l"/>
                        </a:tabLst>
                      </a:pPr>
                      <a:r>
                        <a:rPr lang="en-US" sz="1400" spc="-5">
                          <a:effectLst/>
                          <a:latin typeface="Times New Roman" panose="02020603050405020304" pitchFamily="18" charset="0"/>
                          <a:ea typeface="Times New Roman" panose="02020603050405020304" pitchFamily="18" charset="0"/>
                        </a:rPr>
                        <a:t>0.046</a:t>
                      </a:r>
                      <a:endParaRPr lang="en-US" sz="1600" spc="-5">
                        <a:effectLst/>
                        <a:latin typeface="Times New Roman" panose="02020603050405020304" pitchFamily="18" charset="0"/>
                        <a:ea typeface="SimSun" panose="02010600030101010101" pitchFamily="2" charset="-122"/>
                      </a:endParaRPr>
                    </a:p>
                  </a:txBody>
                  <a:tcPr marL="11853" marR="11853" marT="0" marB="0">
                    <a:lnL>
                      <a:noFill/>
                    </a:lnL>
                    <a:lnR w="12700" cap="flat" cmpd="sng" algn="ctr">
                      <a:solidFill>
                        <a:schemeClr val="tx1"/>
                      </a:solidFill>
                      <a:prstDash val="solid"/>
                      <a:round/>
                      <a:headEnd type="none" w="med" len="med"/>
                      <a:tailEnd type="none" w="med" len="med"/>
                    </a:lnR>
                    <a:lnT>
                      <a:noFill/>
                    </a:lnT>
                    <a:lnB>
                      <a:noFill/>
                    </a:lnB>
                  </a:tcPr>
                </a:tc>
                <a:extLst>
                  <a:ext uri="{0D108BD9-81ED-4DB2-BD59-A6C34878D82A}">
                    <a16:rowId xmlns:a16="http://schemas.microsoft.com/office/drawing/2014/main" val="1808290333"/>
                  </a:ext>
                </a:extLst>
              </a:tr>
              <a:tr h="217099">
                <a:tc>
                  <a:txBody>
                    <a:bodyPr/>
                    <a:lstStyle/>
                    <a:p>
                      <a:pPr marL="0" marR="0" indent="0" algn="ctr">
                        <a:lnSpc>
                          <a:spcPct val="95000"/>
                        </a:lnSpc>
                        <a:spcBef>
                          <a:spcPts val="0"/>
                        </a:spcBef>
                        <a:spcAft>
                          <a:spcPts val="0"/>
                        </a:spcAft>
                        <a:tabLst>
                          <a:tab pos="182880" algn="l"/>
                        </a:tabLst>
                      </a:pPr>
                      <a:r>
                        <a:rPr lang="en-US" sz="1400" spc="-5">
                          <a:effectLst/>
                          <a:latin typeface="Times New Roman" panose="02020603050405020304" pitchFamily="18" charset="0"/>
                          <a:ea typeface="Times New Roman" panose="02020603050405020304" pitchFamily="18" charset="0"/>
                        </a:rPr>
                        <a:t>529</a:t>
                      </a:r>
                      <a:endParaRPr lang="en-US" sz="1600" spc="-5">
                        <a:effectLst/>
                        <a:latin typeface="Times New Roman" panose="02020603050405020304" pitchFamily="18" charset="0"/>
                        <a:ea typeface="SimSun" panose="02010600030101010101" pitchFamily="2" charset="-122"/>
                      </a:endParaRPr>
                    </a:p>
                  </a:txBody>
                  <a:tcPr marL="11853" marR="11853" marT="0" marB="0">
                    <a:lnL w="12700" cap="flat" cmpd="sng" algn="ctr">
                      <a:solidFill>
                        <a:schemeClr val="tx1"/>
                      </a:solidFill>
                      <a:prstDash val="solid"/>
                      <a:round/>
                      <a:headEnd type="none" w="med" len="med"/>
                      <a:tailEnd type="none" w="med" len="med"/>
                    </a:lnL>
                    <a:lnR>
                      <a:noFill/>
                    </a:lnR>
                    <a:lnT>
                      <a:noFill/>
                    </a:lnT>
                    <a:lnB>
                      <a:noFill/>
                    </a:lnB>
                  </a:tcPr>
                </a:tc>
                <a:tc>
                  <a:txBody>
                    <a:bodyPr/>
                    <a:lstStyle/>
                    <a:p>
                      <a:pPr marL="0" marR="0" indent="0" algn="ctr">
                        <a:lnSpc>
                          <a:spcPct val="95000"/>
                        </a:lnSpc>
                        <a:spcBef>
                          <a:spcPts val="0"/>
                        </a:spcBef>
                        <a:spcAft>
                          <a:spcPts val="0"/>
                        </a:spcAft>
                        <a:tabLst>
                          <a:tab pos="182880" algn="l"/>
                        </a:tabLst>
                      </a:pPr>
                      <a:r>
                        <a:rPr lang="en-US" sz="1400" spc="-5">
                          <a:effectLst/>
                          <a:latin typeface="Times New Roman" panose="02020603050405020304" pitchFamily="18" charset="0"/>
                          <a:ea typeface="Times New Roman" panose="02020603050405020304" pitchFamily="18" charset="0"/>
                        </a:rPr>
                        <a:t>0.0576</a:t>
                      </a:r>
                      <a:endParaRPr lang="en-US" sz="1600" spc="-5">
                        <a:effectLst/>
                        <a:latin typeface="Times New Roman" panose="02020603050405020304" pitchFamily="18" charset="0"/>
                        <a:ea typeface="SimSun" panose="02010600030101010101" pitchFamily="2" charset="-122"/>
                      </a:endParaRPr>
                    </a:p>
                  </a:txBody>
                  <a:tcPr marL="11853" marR="11853" marT="0" marB="0">
                    <a:lnL>
                      <a:noFill/>
                    </a:lnL>
                    <a:lnR>
                      <a:noFill/>
                    </a:lnR>
                    <a:lnT>
                      <a:noFill/>
                    </a:lnT>
                    <a:lnB>
                      <a:noFill/>
                    </a:lnB>
                  </a:tcPr>
                </a:tc>
                <a:tc>
                  <a:txBody>
                    <a:bodyPr/>
                    <a:lstStyle/>
                    <a:p>
                      <a:pPr marL="0" marR="0" indent="0" algn="ctr">
                        <a:lnSpc>
                          <a:spcPct val="95000"/>
                        </a:lnSpc>
                        <a:spcBef>
                          <a:spcPts val="0"/>
                        </a:spcBef>
                        <a:spcAft>
                          <a:spcPts val="0"/>
                        </a:spcAft>
                        <a:tabLst>
                          <a:tab pos="182880" algn="l"/>
                        </a:tabLst>
                      </a:pPr>
                      <a:r>
                        <a:rPr lang="en-US" sz="1400" spc="-5" dirty="0">
                          <a:effectLst/>
                          <a:latin typeface="Times New Roman" panose="02020603050405020304" pitchFamily="18" charset="0"/>
                          <a:ea typeface="Times New Roman" panose="02020603050405020304" pitchFamily="18" charset="0"/>
                        </a:rPr>
                        <a:t>0.0300</a:t>
                      </a:r>
                      <a:endParaRPr lang="en-US" sz="1600" spc="-5" dirty="0">
                        <a:effectLst/>
                        <a:latin typeface="Times New Roman" panose="02020603050405020304" pitchFamily="18" charset="0"/>
                        <a:ea typeface="SimSun" panose="02010600030101010101" pitchFamily="2" charset="-122"/>
                      </a:endParaRPr>
                    </a:p>
                  </a:txBody>
                  <a:tcPr marL="11853" marR="11853" marT="0" marB="0">
                    <a:lnL>
                      <a:noFill/>
                    </a:lnL>
                    <a:lnR>
                      <a:noFill/>
                    </a:lnR>
                    <a:lnT>
                      <a:noFill/>
                    </a:lnT>
                    <a:lnB>
                      <a:noFill/>
                    </a:lnB>
                  </a:tcPr>
                </a:tc>
                <a:tc>
                  <a:txBody>
                    <a:bodyPr/>
                    <a:lstStyle/>
                    <a:p>
                      <a:pPr marL="0" marR="0" indent="0" algn="ctr">
                        <a:lnSpc>
                          <a:spcPct val="95000"/>
                        </a:lnSpc>
                        <a:spcBef>
                          <a:spcPts val="0"/>
                        </a:spcBef>
                        <a:spcAft>
                          <a:spcPts val="0"/>
                        </a:spcAft>
                        <a:tabLst>
                          <a:tab pos="182880" algn="l"/>
                        </a:tabLst>
                      </a:pPr>
                      <a:r>
                        <a:rPr lang="en-US" sz="1400" spc="-5">
                          <a:effectLst/>
                          <a:latin typeface="Times New Roman" panose="02020603050405020304" pitchFamily="18" charset="0"/>
                          <a:ea typeface="Times New Roman" panose="02020603050405020304" pitchFamily="18" charset="0"/>
                        </a:rPr>
                        <a:t>4</a:t>
                      </a:r>
                      <a:endParaRPr lang="en-US" sz="1600" spc="-5">
                        <a:effectLst/>
                        <a:latin typeface="Times New Roman" panose="02020603050405020304" pitchFamily="18" charset="0"/>
                        <a:ea typeface="SimSun" panose="02010600030101010101" pitchFamily="2" charset="-122"/>
                      </a:endParaRPr>
                    </a:p>
                  </a:txBody>
                  <a:tcPr marL="11853" marR="11853" marT="0" marB="0">
                    <a:lnL>
                      <a:noFill/>
                    </a:lnL>
                    <a:lnR>
                      <a:noFill/>
                    </a:lnR>
                    <a:lnT>
                      <a:noFill/>
                    </a:lnT>
                    <a:lnB>
                      <a:noFill/>
                    </a:lnB>
                  </a:tcPr>
                </a:tc>
                <a:tc>
                  <a:txBody>
                    <a:bodyPr/>
                    <a:lstStyle/>
                    <a:p>
                      <a:pPr marL="0" marR="0" indent="0" algn="ctr">
                        <a:lnSpc>
                          <a:spcPct val="95000"/>
                        </a:lnSpc>
                        <a:spcBef>
                          <a:spcPts val="0"/>
                        </a:spcBef>
                        <a:spcAft>
                          <a:spcPts val="0"/>
                        </a:spcAft>
                        <a:tabLst>
                          <a:tab pos="182880" algn="l"/>
                        </a:tabLst>
                      </a:pPr>
                      <a:r>
                        <a:rPr lang="en-US" sz="1400" spc="-5">
                          <a:effectLst/>
                          <a:latin typeface="Times New Roman" panose="02020603050405020304" pitchFamily="18" charset="0"/>
                          <a:ea typeface="Times New Roman" panose="02020603050405020304" pitchFamily="18" charset="0"/>
                        </a:rPr>
                        <a:t>0.042</a:t>
                      </a:r>
                      <a:endParaRPr lang="en-US" sz="1600" spc="-5">
                        <a:effectLst/>
                        <a:latin typeface="Times New Roman" panose="02020603050405020304" pitchFamily="18" charset="0"/>
                        <a:ea typeface="SimSun" panose="02010600030101010101" pitchFamily="2" charset="-122"/>
                      </a:endParaRPr>
                    </a:p>
                  </a:txBody>
                  <a:tcPr marL="11853" marR="11853" marT="0" marB="0">
                    <a:lnL>
                      <a:noFill/>
                    </a:lnL>
                    <a:lnR w="12700" cap="flat" cmpd="sng" algn="ctr">
                      <a:solidFill>
                        <a:schemeClr val="tx1"/>
                      </a:solidFill>
                      <a:prstDash val="solid"/>
                      <a:round/>
                      <a:headEnd type="none" w="med" len="med"/>
                      <a:tailEnd type="none" w="med" len="med"/>
                    </a:lnR>
                    <a:lnT>
                      <a:noFill/>
                    </a:lnT>
                    <a:lnB>
                      <a:noFill/>
                    </a:lnB>
                  </a:tcPr>
                </a:tc>
                <a:extLst>
                  <a:ext uri="{0D108BD9-81ED-4DB2-BD59-A6C34878D82A}">
                    <a16:rowId xmlns:a16="http://schemas.microsoft.com/office/drawing/2014/main" val="23616640"/>
                  </a:ext>
                </a:extLst>
              </a:tr>
              <a:tr h="217099">
                <a:tc>
                  <a:txBody>
                    <a:bodyPr/>
                    <a:lstStyle/>
                    <a:p>
                      <a:pPr marL="0" marR="0" indent="0" algn="ctr">
                        <a:lnSpc>
                          <a:spcPct val="95000"/>
                        </a:lnSpc>
                        <a:spcBef>
                          <a:spcPts val="0"/>
                        </a:spcBef>
                        <a:spcAft>
                          <a:spcPts val="0"/>
                        </a:spcAft>
                        <a:tabLst>
                          <a:tab pos="182880" algn="l"/>
                        </a:tabLst>
                      </a:pPr>
                      <a:r>
                        <a:rPr lang="en-US" sz="1400" spc="-5">
                          <a:effectLst/>
                          <a:latin typeface="Times New Roman" panose="02020603050405020304" pitchFamily="18" charset="0"/>
                          <a:ea typeface="Times New Roman" panose="02020603050405020304" pitchFamily="18" charset="0"/>
                        </a:rPr>
                        <a:t>540</a:t>
                      </a:r>
                      <a:endParaRPr lang="en-US" sz="1600" spc="-5">
                        <a:effectLst/>
                        <a:latin typeface="Times New Roman" panose="02020603050405020304" pitchFamily="18" charset="0"/>
                        <a:ea typeface="SimSun" panose="02010600030101010101" pitchFamily="2" charset="-122"/>
                      </a:endParaRPr>
                    </a:p>
                  </a:txBody>
                  <a:tcPr marL="11853" marR="11853" marT="0" marB="0">
                    <a:lnL w="12700" cap="flat" cmpd="sng" algn="ctr">
                      <a:solidFill>
                        <a:schemeClr val="tx1"/>
                      </a:solidFill>
                      <a:prstDash val="solid"/>
                      <a:round/>
                      <a:headEnd type="none" w="med" len="med"/>
                      <a:tailEnd type="none" w="med" len="med"/>
                    </a:lnL>
                    <a:lnR>
                      <a:noFill/>
                    </a:lnR>
                    <a:lnT>
                      <a:noFill/>
                    </a:lnT>
                    <a:lnB>
                      <a:noFill/>
                    </a:lnB>
                  </a:tcPr>
                </a:tc>
                <a:tc>
                  <a:txBody>
                    <a:bodyPr/>
                    <a:lstStyle/>
                    <a:p>
                      <a:pPr marL="0" marR="0" indent="0" algn="ctr">
                        <a:lnSpc>
                          <a:spcPct val="95000"/>
                        </a:lnSpc>
                        <a:spcBef>
                          <a:spcPts val="0"/>
                        </a:spcBef>
                        <a:spcAft>
                          <a:spcPts val="0"/>
                        </a:spcAft>
                        <a:tabLst>
                          <a:tab pos="182880" algn="l"/>
                        </a:tabLst>
                      </a:pPr>
                      <a:r>
                        <a:rPr lang="en-US" sz="1400" spc="-5">
                          <a:effectLst/>
                          <a:latin typeface="Times New Roman" panose="02020603050405020304" pitchFamily="18" charset="0"/>
                          <a:ea typeface="Times New Roman" panose="02020603050405020304" pitchFamily="18" charset="0"/>
                        </a:rPr>
                        <a:t>0.0525</a:t>
                      </a:r>
                      <a:endParaRPr lang="en-US" sz="1600" spc="-5">
                        <a:effectLst/>
                        <a:latin typeface="Times New Roman" panose="02020603050405020304" pitchFamily="18" charset="0"/>
                        <a:ea typeface="SimSun" panose="02010600030101010101" pitchFamily="2" charset="-122"/>
                      </a:endParaRPr>
                    </a:p>
                  </a:txBody>
                  <a:tcPr marL="11853" marR="11853" marT="0" marB="0">
                    <a:lnL>
                      <a:noFill/>
                    </a:lnL>
                    <a:lnR>
                      <a:noFill/>
                    </a:lnR>
                    <a:lnT>
                      <a:noFill/>
                    </a:lnT>
                    <a:lnB>
                      <a:noFill/>
                    </a:lnB>
                  </a:tcPr>
                </a:tc>
                <a:tc>
                  <a:txBody>
                    <a:bodyPr/>
                    <a:lstStyle/>
                    <a:p>
                      <a:pPr marL="0" marR="0" indent="0" algn="ctr">
                        <a:lnSpc>
                          <a:spcPct val="95000"/>
                        </a:lnSpc>
                        <a:spcBef>
                          <a:spcPts val="0"/>
                        </a:spcBef>
                        <a:spcAft>
                          <a:spcPts val="0"/>
                        </a:spcAft>
                        <a:tabLst>
                          <a:tab pos="182880" algn="l"/>
                        </a:tabLst>
                      </a:pPr>
                      <a:r>
                        <a:rPr lang="en-US" sz="1400" spc="-5">
                          <a:effectLst/>
                          <a:latin typeface="Times New Roman" panose="02020603050405020304" pitchFamily="18" charset="0"/>
                          <a:ea typeface="Times New Roman" panose="02020603050405020304" pitchFamily="18" charset="0"/>
                        </a:rPr>
                        <a:t>0.0361</a:t>
                      </a:r>
                      <a:endParaRPr lang="en-US" sz="1600" spc="-5">
                        <a:effectLst/>
                        <a:latin typeface="Times New Roman" panose="02020603050405020304" pitchFamily="18" charset="0"/>
                        <a:ea typeface="SimSun" panose="02010600030101010101" pitchFamily="2" charset="-122"/>
                      </a:endParaRPr>
                    </a:p>
                  </a:txBody>
                  <a:tcPr marL="11853" marR="11853" marT="0" marB="0">
                    <a:lnL>
                      <a:noFill/>
                    </a:lnL>
                    <a:lnR>
                      <a:noFill/>
                    </a:lnR>
                    <a:lnT>
                      <a:noFill/>
                    </a:lnT>
                    <a:lnB>
                      <a:noFill/>
                    </a:lnB>
                  </a:tcPr>
                </a:tc>
                <a:tc>
                  <a:txBody>
                    <a:bodyPr/>
                    <a:lstStyle/>
                    <a:p>
                      <a:pPr marL="0" marR="0" indent="0" algn="ctr">
                        <a:lnSpc>
                          <a:spcPct val="95000"/>
                        </a:lnSpc>
                        <a:spcBef>
                          <a:spcPts val="0"/>
                        </a:spcBef>
                        <a:spcAft>
                          <a:spcPts val="0"/>
                        </a:spcAft>
                        <a:tabLst>
                          <a:tab pos="182880" algn="l"/>
                        </a:tabLst>
                      </a:pPr>
                      <a:r>
                        <a:rPr lang="en-US" sz="1400" spc="-5">
                          <a:effectLst/>
                          <a:latin typeface="Times New Roman" panose="02020603050405020304" pitchFamily="18" charset="0"/>
                          <a:ea typeface="Times New Roman" panose="02020603050405020304" pitchFamily="18" charset="0"/>
                        </a:rPr>
                        <a:t>3</a:t>
                      </a:r>
                      <a:endParaRPr lang="en-US" sz="1600" spc="-5">
                        <a:effectLst/>
                        <a:latin typeface="Times New Roman" panose="02020603050405020304" pitchFamily="18" charset="0"/>
                        <a:ea typeface="SimSun" panose="02010600030101010101" pitchFamily="2" charset="-122"/>
                      </a:endParaRPr>
                    </a:p>
                  </a:txBody>
                  <a:tcPr marL="11853" marR="11853" marT="0" marB="0">
                    <a:lnL>
                      <a:noFill/>
                    </a:lnL>
                    <a:lnR>
                      <a:noFill/>
                    </a:lnR>
                    <a:lnT>
                      <a:noFill/>
                    </a:lnT>
                    <a:lnB>
                      <a:noFill/>
                    </a:lnB>
                  </a:tcPr>
                </a:tc>
                <a:tc>
                  <a:txBody>
                    <a:bodyPr/>
                    <a:lstStyle/>
                    <a:p>
                      <a:pPr marL="0" marR="0" indent="0" algn="ctr">
                        <a:lnSpc>
                          <a:spcPct val="95000"/>
                        </a:lnSpc>
                        <a:spcBef>
                          <a:spcPts val="0"/>
                        </a:spcBef>
                        <a:spcAft>
                          <a:spcPts val="0"/>
                        </a:spcAft>
                        <a:tabLst>
                          <a:tab pos="182880" algn="l"/>
                        </a:tabLst>
                      </a:pPr>
                      <a:r>
                        <a:rPr lang="en-US" sz="1400" spc="-5">
                          <a:effectLst/>
                          <a:latin typeface="Times New Roman" panose="02020603050405020304" pitchFamily="18" charset="0"/>
                          <a:ea typeface="Times New Roman" panose="02020603050405020304" pitchFamily="18" charset="0"/>
                        </a:rPr>
                        <a:t>0.050</a:t>
                      </a:r>
                      <a:endParaRPr lang="en-US" sz="1600" spc="-5">
                        <a:effectLst/>
                        <a:latin typeface="Times New Roman" panose="02020603050405020304" pitchFamily="18" charset="0"/>
                        <a:ea typeface="SimSun" panose="02010600030101010101" pitchFamily="2" charset="-122"/>
                      </a:endParaRPr>
                    </a:p>
                  </a:txBody>
                  <a:tcPr marL="11853" marR="11853" marT="0" marB="0">
                    <a:lnL>
                      <a:noFill/>
                    </a:lnL>
                    <a:lnR w="12700" cap="flat" cmpd="sng" algn="ctr">
                      <a:solidFill>
                        <a:schemeClr val="tx1"/>
                      </a:solidFill>
                      <a:prstDash val="solid"/>
                      <a:round/>
                      <a:headEnd type="none" w="med" len="med"/>
                      <a:tailEnd type="none" w="med" len="med"/>
                    </a:lnR>
                    <a:lnT>
                      <a:noFill/>
                    </a:lnT>
                    <a:lnB>
                      <a:noFill/>
                    </a:lnB>
                  </a:tcPr>
                </a:tc>
                <a:extLst>
                  <a:ext uri="{0D108BD9-81ED-4DB2-BD59-A6C34878D82A}">
                    <a16:rowId xmlns:a16="http://schemas.microsoft.com/office/drawing/2014/main" val="450368632"/>
                  </a:ext>
                </a:extLst>
              </a:tr>
              <a:tr h="217099">
                <a:tc>
                  <a:txBody>
                    <a:bodyPr/>
                    <a:lstStyle/>
                    <a:p>
                      <a:pPr marL="0" marR="0" indent="0" algn="ctr">
                        <a:lnSpc>
                          <a:spcPct val="95000"/>
                        </a:lnSpc>
                        <a:spcBef>
                          <a:spcPts val="0"/>
                        </a:spcBef>
                        <a:spcAft>
                          <a:spcPts val="0"/>
                        </a:spcAft>
                        <a:tabLst>
                          <a:tab pos="182880" algn="l"/>
                        </a:tabLst>
                      </a:pPr>
                      <a:r>
                        <a:rPr lang="en-US" sz="1400" spc="-5">
                          <a:effectLst/>
                          <a:latin typeface="Times New Roman" panose="02020603050405020304" pitchFamily="18" charset="0"/>
                          <a:ea typeface="Times New Roman" panose="02020603050405020304" pitchFamily="18" charset="0"/>
                        </a:rPr>
                        <a:t>544</a:t>
                      </a:r>
                      <a:endParaRPr lang="en-US" sz="1600" spc="-5">
                        <a:effectLst/>
                        <a:latin typeface="Times New Roman" panose="02020603050405020304" pitchFamily="18" charset="0"/>
                        <a:ea typeface="SimSun" panose="02010600030101010101" pitchFamily="2" charset="-122"/>
                      </a:endParaRPr>
                    </a:p>
                  </a:txBody>
                  <a:tcPr marL="11853" marR="11853" marT="0" marB="0">
                    <a:lnL w="12700" cap="flat" cmpd="sng" algn="ctr">
                      <a:solidFill>
                        <a:schemeClr val="tx1"/>
                      </a:solidFill>
                      <a:prstDash val="solid"/>
                      <a:round/>
                      <a:headEnd type="none" w="med" len="med"/>
                      <a:tailEnd type="none" w="med" len="med"/>
                    </a:lnL>
                    <a:lnR>
                      <a:noFill/>
                    </a:lnR>
                    <a:lnT>
                      <a:noFill/>
                    </a:lnT>
                    <a:lnB>
                      <a:noFill/>
                    </a:lnB>
                  </a:tcPr>
                </a:tc>
                <a:tc>
                  <a:txBody>
                    <a:bodyPr/>
                    <a:lstStyle/>
                    <a:p>
                      <a:pPr marL="0" marR="0" indent="0" algn="ctr">
                        <a:lnSpc>
                          <a:spcPct val="95000"/>
                        </a:lnSpc>
                        <a:spcBef>
                          <a:spcPts val="0"/>
                        </a:spcBef>
                        <a:spcAft>
                          <a:spcPts val="0"/>
                        </a:spcAft>
                        <a:tabLst>
                          <a:tab pos="182880" algn="l"/>
                        </a:tabLst>
                      </a:pPr>
                      <a:r>
                        <a:rPr lang="en-US" sz="1400" spc="-5">
                          <a:effectLst/>
                          <a:latin typeface="Times New Roman" panose="02020603050405020304" pitchFamily="18" charset="0"/>
                          <a:ea typeface="Times New Roman" panose="02020603050405020304" pitchFamily="18" charset="0"/>
                        </a:rPr>
                        <a:t>0.0525</a:t>
                      </a:r>
                      <a:endParaRPr lang="en-US" sz="1600" spc="-5">
                        <a:effectLst/>
                        <a:latin typeface="Times New Roman" panose="02020603050405020304" pitchFamily="18" charset="0"/>
                        <a:ea typeface="SimSun" panose="02010600030101010101" pitchFamily="2" charset="-122"/>
                      </a:endParaRPr>
                    </a:p>
                  </a:txBody>
                  <a:tcPr marL="11853" marR="11853" marT="0" marB="0">
                    <a:lnL>
                      <a:noFill/>
                    </a:lnL>
                    <a:lnR>
                      <a:noFill/>
                    </a:lnR>
                    <a:lnT>
                      <a:noFill/>
                    </a:lnT>
                    <a:lnB>
                      <a:noFill/>
                    </a:lnB>
                  </a:tcPr>
                </a:tc>
                <a:tc>
                  <a:txBody>
                    <a:bodyPr/>
                    <a:lstStyle/>
                    <a:p>
                      <a:pPr marL="0" marR="0" indent="0" algn="ctr">
                        <a:lnSpc>
                          <a:spcPct val="95000"/>
                        </a:lnSpc>
                        <a:spcBef>
                          <a:spcPts val="0"/>
                        </a:spcBef>
                        <a:spcAft>
                          <a:spcPts val="0"/>
                        </a:spcAft>
                        <a:tabLst>
                          <a:tab pos="182880" algn="l"/>
                        </a:tabLst>
                      </a:pPr>
                      <a:r>
                        <a:rPr lang="en-US" sz="1400" spc="-5">
                          <a:effectLst/>
                          <a:latin typeface="Times New Roman" panose="02020603050405020304" pitchFamily="18" charset="0"/>
                          <a:ea typeface="Times New Roman" panose="02020603050405020304" pitchFamily="18" charset="0"/>
                        </a:rPr>
                        <a:t>0.0343</a:t>
                      </a:r>
                      <a:endParaRPr lang="en-US" sz="1600" spc="-5">
                        <a:effectLst/>
                        <a:latin typeface="Times New Roman" panose="02020603050405020304" pitchFamily="18" charset="0"/>
                        <a:ea typeface="SimSun" panose="02010600030101010101" pitchFamily="2" charset="-122"/>
                      </a:endParaRPr>
                    </a:p>
                  </a:txBody>
                  <a:tcPr marL="11853" marR="11853" marT="0" marB="0">
                    <a:lnL>
                      <a:noFill/>
                    </a:lnL>
                    <a:lnR>
                      <a:noFill/>
                    </a:lnR>
                    <a:lnT>
                      <a:noFill/>
                    </a:lnT>
                    <a:lnB>
                      <a:noFill/>
                    </a:lnB>
                  </a:tcPr>
                </a:tc>
                <a:tc>
                  <a:txBody>
                    <a:bodyPr/>
                    <a:lstStyle/>
                    <a:p>
                      <a:pPr marL="0" marR="0" indent="0" algn="ctr">
                        <a:lnSpc>
                          <a:spcPct val="95000"/>
                        </a:lnSpc>
                        <a:spcBef>
                          <a:spcPts val="0"/>
                        </a:spcBef>
                        <a:spcAft>
                          <a:spcPts val="0"/>
                        </a:spcAft>
                        <a:tabLst>
                          <a:tab pos="182880" algn="l"/>
                        </a:tabLst>
                      </a:pPr>
                      <a:r>
                        <a:rPr lang="en-US" sz="1400" spc="-5">
                          <a:effectLst/>
                          <a:latin typeface="Times New Roman" panose="02020603050405020304" pitchFamily="18" charset="0"/>
                          <a:ea typeface="Times New Roman" panose="02020603050405020304" pitchFamily="18" charset="0"/>
                        </a:rPr>
                        <a:t>3</a:t>
                      </a:r>
                      <a:endParaRPr lang="en-US" sz="1600" spc="-5">
                        <a:effectLst/>
                        <a:latin typeface="Times New Roman" panose="02020603050405020304" pitchFamily="18" charset="0"/>
                        <a:ea typeface="SimSun" panose="02010600030101010101" pitchFamily="2" charset="-122"/>
                      </a:endParaRPr>
                    </a:p>
                  </a:txBody>
                  <a:tcPr marL="11853" marR="11853" marT="0" marB="0">
                    <a:lnL>
                      <a:noFill/>
                    </a:lnL>
                    <a:lnR>
                      <a:noFill/>
                    </a:lnR>
                    <a:lnT>
                      <a:noFill/>
                    </a:lnT>
                    <a:lnB>
                      <a:noFill/>
                    </a:lnB>
                  </a:tcPr>
                </a:tc>
                <a:tc>
                  <a:txBody>
                    <a:bodyPr/>
                    <a:lstStyle/>
                    <a:p>
                      <a:pPr marL="0" marR="0" indent="0" algn="ctr">
                        <a:lnSpc>
                          <a:spcPct val="95000"/>
                        </a:lnSpc>
                        <a:spcBef>
                          <a:spcPts val="0"/>
                        </a:spcBef>
                        <a:spcAft>
                          <a:spcPts val="0"/>
                        </a:spcAft>
                        <a:tabLst>
                          <a:tab pos="182880" algn="l"/>
                        </a:tabLst>
                      </a:pPr>
                      <a:r>
                        <a:rPr lang="en-US" sz="1400" spc="-5">
                          <a:effectLst/>
                          <a:latin typeface="Times New Roman" panose="02020603050405020304" pitchFamily="18" charset="0"/>
                          <a:ea typeface="Times New Roman" panose="02020603050405020304" pitchFamily="18" charset="0"/>
                        </a:rPr>
                        <a:t>0.057</a:t>
                      </a:r>
                      <a:endParaRPr lang="en-US" sz="1600" spc="-5">
                        <a:effectLst/>
                        <a:latin typeface="Times New Roman" panose="02020603050405020304" pitchFamily="18" charset="0"/>
                        <a:ea typeface="SimSun" panose="02010600030101010101" pitchFamily="2" charset="-122"/>
                      </a:endParaRPr>
                    </a:p>
                  </a:txBody>
                  <a:tcPr marL="11853" marR="11853" marT="0" marB="0">
                    <a:lnL>
                      <a:noFill/>
                    </a:lnL>
                    <a:lnR w="12700" cap="flat" cmpd="sng" algn="ctr">
                      <a:solidFill>
                        <a:schemeClr val="tx1"/>
                      </a:solidFill>
                      <a:prstDash val="solid"/>
                      <a:round/>
                      <a:headEnd type="none" w="med" len="med"/>
                      <a:tailEnd type="none" w="med" len="med"/>
                    </a:lnR>
                    <a:lnT>
                      <a:noFill/>
                    </a:lnT>
                    <a:lnB>
                      <a:noFill/>
                    </a:lnB>
                  </a:tcPr>
                </a:tc>
                <a:extLst>
                  <a:ext uri="{0D108BD9-81ED-4DB2-BD59-A6C34878D82A}">
                    <a16:rowId xmlns:a16="http://schemas.microsoft.com/office/drawing/2014/main" val="1459007261"/>
                  </a:ext>
                </a:extLst>
              </a:tr>
              <a:tr h="217099">
                <a:tc>
                  <a:txBody>
                    <a:bodyPr/>
                    <a:lstStyle/>
                    <a:p>
                      <a:pPr marL="0" marR="0" indent="0" algn="ctr">
                        <a:lnSpc>
                          <a:spcPct val="95000"/>
                        </a:lnSpc>
                        <a:spcBef>
                          <a:spcPts val="0"/>
                        </a:spcBef>
                        <a:spcAft>
                          <a:spcPts val="0"/>
                        </a:spcAft>
                        <a:tabLst>
                          <a:tab pos="182880" algn="l"/>
                        </a:tabLst>
                      </a:pPr>
                      <a:r>
                        <a:rPr lang="en-US" sz="1400" spc="-5">
                          <a:effectLst/>
                          <a:latin typeface="Times New Roman" panose="02020603050405020304" pitchFamily="18" charset="0"/>
                          <a:ea typeface="Times New Roman" panose="02020603050405020304" pitchFamily="18" charset="0"/>
                        </a:rPr>
                        <a:t>587</a:t>
                      </a:r>
                      <a:endParaRPr lang="en-US" sz="1600" spc="-5">
                        <a:effectLst/>
                        <a:latin typeface="Times New Roman" panose="02020603050405020304" pitchFamily="18" charset="0"/>
                        <a:ea typeface="SimSun" panose="02010600030101010101" pitchFamily="2" charset="-122"/>
                      </a:endParaRPr>
                    </a:p>
                  </a:txBody>
                  <a:tcPr marL="11853" marR="11853" marT="0" marB="0">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tcPr>
                </a:tc>
                <a:tc>
                  <a:txBody>
                    <a:bodyPr/>
                    <a:lstStyle/>
                    <a:p>
                      <a:pPr marL="0" marR="0" indent="0" algn="ctr">
                        <a:lnSpc>
                          <a:spcPct val="95000"/>
                        </a:lnSpc>
                        <a:spcBef>
                          <a:spcPts val="0"/>
                        </a:spcBef>
                        <a:spcAft>
                          <a:spcPts val="0"/>
                        </a:spcAft>
                        <a:tabLst>
                          <a:tab pos="182880" algn="l"/>
                        </a:tabLst>
                      </a:pPr>
                      <a:r>
                        <a:rPr lang="en-US" sz="1400" spc="-5">
                          <a:effectLst/>
                          <a:latin typeface="Times New Roman" panose="02020603050405020304" pitchFamily="18" charset="0"/>
                          <a:ea typeface="Times New Roman" panose="02020603050405020304" pitchFamily="18" charset="0"/>
                        </a:rPr>
                        <a:t>0.0596</a:t>
                      </a:r>
                      <a:endParaRPr lang="en-US" sz="1600" spc="-5">
                        <a:effectLst/>
                        <a:latin typeface="Times New Roman" panose="02020603050405020304" pitchFamily="18" charset="0"/>
                        <a:ea typeface="SimSun" panose="02010600030101010101" pitchFamily="2" charset="-122"/>
                      </a:endParaRPr>
                    </a:p>
                  </a:txBody>
                  <a:tcPr marL="11853" marR="11853" marT="0" marB="0">
                    <a:lnL>
                      <a:noFill/>
                    </a:lnL>
                    <a:lnR>
                      <a:noFill/>
                    </a:lnR>
                    <a:lnT>
                      <a:noFill/>
                    </a:lnT>
                    <a:lnB w="12700" cap="flat" cmpd="sng" algn="ctr">
                      <a:solidFill>
                        <a:schemeClr val="tx1"/>
                      </a:solidFill>
                      <a:prstDash val="solid"/>
                      <a:round/>
                      <a:headEnd type="none" w="med" len="med"/>
                      <a:tailEnd type="none" w="med" len="med"/>
                    </a:lnB>
                  </a:tcPr>
                </a:tc>
                <a:tc>
                  <a:txBody>
                    <a:bodyPr/>
                    <a:lstStyle/>
                    <a:p>
                      <a:pPr marL="0" marR="0" indent="0" algn="ctr">
                        <a:lnSpc>
                          <a:spcPct val="95000"/>
                        </a:lnSpc>
                        <a:spcBef>
                          <a:spcPts val="0"/>
                        </a:spcBef>
                        <a:spcAft>
                          <a:spcPts val="0"/>
                        </a:spcAft>
                        <a:tabLst>
                          <a:tab pos="182880" algn="l"/>
                        </a:tabLst>
                      </a:pPr>
                      <a:r>
                        <a:rPr lang="en-US" sz="1400" spc="-5">
                          <a:effectLst/>
                          <a:latin typeface="Times New Roman" panose="02020603050405020304" pitchFamily="18" charset="0"/>
                          <a:ea typeface="Times New Roman" panose="02020603050405020304" pitchFamily="18" charset="0"/>
                        </a:rPr>
                        <a:t>0.0227</a:t>
                      </a:r>
                      <a:endParaRPr lang="en-US" sz="1600" spc="-5">
                        <a:effectLst/>
                        <a:latin typeface="Times New Roman" panose="02020603050405020304" pitchFamily="18" charset="0"/>
                        <a:ea typeface="SimSun" panose="02010600030101010101" pitchFamily="2" charset="-122"/>
                      </a:endParaRPr>
                    </a:p>
                  </a:txBody>
                  <a:tcPr marL="11853" marR="11853" marT="0" marB="0">
                    <a:lnL>
                      <a:noFill/>
                    </a:lnL>
                    <a:lnR>
                      <a:noFill/>
                    </a:lnR>
                    <a:lnT>
                      <a:noFill/>
                    </a:lnT>
                    <a:lnB w="12700" cap="flat" cmpd="sng" algn="ctr">
                      <a:solidFill>
                        <a:schemeClr val="tx1"/>
                      </a:solidFill>
                      <a:prstDash val="solid"/>
                      <a:round/>
                      <a:headEnd type="none" w="med" len="med"/>
                      <a:tailEnd type="none" w="med" len="med"/>
                    </a:lnB>
                  </a:tcPr>
                </a:tc>
                <a:tc>
                  <a:txBody>
                    <a:bodyPr/>
                    <a:lstStyle/>
                    <a:p>
                      <a:pPr marL="0" marR="0" indent="0" algn="ctr">
                        <a:lnSpc>
                          <a:spcPct val="95000"/>
                        </a:lnSpc>
                        <a:spcBef>
                          <a:spcPts val="0"/>
                        </a:spcBef>
                        <a:spcAft>
                          <a:spcPts val="0"/>
                        </a:spcAft>
                        <a:tabLst>
                          <a:tab pos="182880" algn="l"/>
                        </a:tabLst>
                      </a:pPr>
                      <a:r>
                        <a:rPr lang="en-US" sz="1400" spc="-5">
                          <a:effectLst/>
                          <a:latin typeface="Times New Roman" panose="02020603050405020304" pitchFamily="18" charset="0"/>
                          <a:ea typeface="Times New Roman" panose="02020603050405020304" pitchFamily="18" charset="0"/>
                        </a:rPr>
                        <a:t>5</a:t>
                      </a:r>
                      <a:endParaRPr lang="en-US" sz="1600" spc="-5">
                        <a:effectLst/>
                        <a:latin typeface="Times New Roman" panose="02020603050405020304" pitchFamily="18" charset="0"/>
                        <a:ea typeface="SimSun" panose="02010600030101010101" pitchFamily="2" charset="-122"/>
                      </a:endParaRPr>
                    </a:p>
                  </a:txBody>
                  <a:tcPr marL="11853" marR="11853" marT="0" marB="0">
                    <a:lnL>
                      <a:noFill/>
                    </a:lnL>
                    <a:lnR>
                      <a:noFill/>
                    </a:lnR>
                    <a:lnT>
                      <a:noFill/>
                    </a:lnT>
                    <a:lnB w="12700" cap="flat" cmpd="sng" algn="ctr">
                      <a:solidFill>
                        <a:schemeClr val="tx1"/>
                      </a:solidFill>
                      <a:prstDash val="solid"/>
                      <a:round/>
                      <a:headEnd type="none" w="med" len="med"/>
                      <a:tailEnd type="none" w="med" len="med"/>
                    </a:lnB>
                  </a:tcPr>
                </a:tc>
                <a:tc>
                  <a:txBody>
                    <a:bodyPr/>
                    <a:lstStyle/>
                    <a:p>
                      <a:pPr marL="0" marR="0" indent="0" algn="ctr">
                        <a:lnSpc>
                          <a:spcPct val="95000"/>
                        </a:lnSpc>
                        <a:spcBef>
                          <a:spcPts val="0"/>
                        </a:spcBef>
                        <a:spcAft>
                          <a:spcPts val="0"/>
                        </a:spcAft>
                        <a:tabLst>
                          <a:tab pos="182880" algn="l"/>
                        </a:tabLst>
                      </a:pPr>
                      <a:r>
                        <a:rPr lang="en-US" sz="1400" spc="-5" dirty="0">
                          <a:effectLst/>
                          <a:latin typeface="Times New Roman" panose="02020603050405020304" pitchFamily="18" charset="0"/>
                          <a:ea typeface="Times New Roman" panose="02020603050405020304" pitchFamily="18" charset="0"/>
                        </a:rPr>
                        <a:t>0.038</a:t>
                      </a:r>
                      <a:endParaRPr lang="en-US" sz="1600" spc="-5" dirty="0">
                        <a:effectLst/>
                        <a:latin typeface="Times New Roman" panose="02020603050405020304" pitchFamily="18" charset="0"/>
                        <a:ea typeface="SimSun" panose="02010600030101010101" pitchFamily="2" charset="-122"/>
                      </a:endParaRPr>
                    </a:p>
                  </a:txBody>
                  <a:tcPr marL="11853" marR="11853" marT="0" marB="0">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71050019"/>
                  </a:ext>
                </a:extLst>
              </a:tr>
            </a:tbl>
          </a:graphicData>
        </a:graphic>
      </p:graphicFrame>
      <p:sp>
        <p:nvSpPr>
          <p:cNvPr id="29" name="Content Placeholder 3">
            <a:extLst>
              <a:ext uri="{FF2B5EF4-FFF2-40B4-BE49-F238E27FC236}">
                <a16:creationId xmlns:a16="http://schemas.microsoft.com/office/drawing/2014/main" id="{C74CBABA-38A3-C276-8A23-28B055F32AF1}"/>
              </a:ext>
            </a:extLst>
          </p:cNvPr>
          <p:cNvSpPr txBox="1">
            <a:spLocks/>
          </p:cNvSpPr>
          <p:nvPr/>
        </p:nvSpPr>
        <p:spPr>
          <a:xfrm>
            <a:off x="385052" y="4104224"/>
            <a:ext cx="2934845" cy="2570476"/>
          </a:xfrm>
          <a:prstGeom prst="rect">
            <a:avLst/>
          </a:prstGeom>
        </p:spPr>
        <p:txBody>
          <a:bodyPr vert="horz" lIns="60960" tIns="60960" rIns="60960" bIns="60960" rtlCol="0">
            <a:normAutofit/>
          </a:bodyPr>
          <a:lstStyle>
            <a:lvl1pPr marL="0" indent="0" algn="l" defTabSz="914354" rtl="0" eaLnBrk="1" latinLnBrk="0" hangingPunct="0">
              <a:lnSpc>
                <a:spcPct val="100000"/>
              </a:lnSpc>
              <a:spcBef>
                <a:spcPts val="600"/>
              </a:spcBef>
              <a:spcAft>
                <a:spcPts val="200"/>
              </a:spcAft>
              <a:buClr>
                <a:schemeClr val="accent1"/>
              </a:buClr>
              <a:buSzPct val="100000"/>
              <a:buFontTx/>
              <a:buNone/>
              <a:defRPr sz="20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1pPr>
            <a:lvl2pPr marL="486909" indent="-285750" algn="l" defTabSz="914354" rtl="0" eaLnBrk="1" latinLnBrk="0" hangingPunct="0">
              <a:lnSpc>
                <a:spcPct val="100000"/>
              </a:lnSpc>
              <a:spcBef>
                <a:spcPts val="200"/>
              </a:spcBef>
              <a:spcAft>
                <a:spcPts val="400"/>
              </a:spcAft>
              <a:buClr>
                <a:schemeClr val="accent1"/>
              </a:buClr>
              <a:buFont typeface="Wingdings" pitchFamily="2" charset="2"/>
              <a:buChar char="§"/>
              <a:defRPr sz="18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2pPr>
            <a:lvl3pPr marL="669780" indent="-285750" algn="l" defTabSz="914354" rtl="0" eaLnBrk="1" latinLnBrk="0" hangingPunct="0">
              <a:lnSpc>
                <a:spcPct val="100000"/>
              </a:lnSpc>
              <a:spcBef>
                <a:spcPts val="200"/>
              </a:spcBef>
              <a:spcAft>
                <a:spcPts val="400"/>
              </a:spcAft>
              <a:buClr>
                <a:schemeClr val="accent1"/>
              </a:buClr>
              <a:buFont typeface="Wingdings" pitchFamily="2" charset="2"/>
              <a:buChar char="§"/>
              <a:defRPr sz="14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3pPr>
            <a:lvl4pPr marL="852651" indent="-285750" algn="l" defTabSz="914354" rtl="0" eaLnBrk="1" latinLnBrk="0" hangingPunct="0">
              <a:lnSpc>
                <a:spcPct val="100000"/>
              </a:lnSpc>
              <a:spcBef>
                <a:spcPts val="200"/>
              </a:spcBef>
              <a:spcAft>
                <a:spcPts val="400"/>
              </a:spcAft>
              <a:buClr>
                <a:schemeClr val="accent1"/>
              </a:buClr>
              <a:buFont typeface="Wingdings" pitchFamily="2" charset="2"/>
              <a:buChar char="§"/>
              <a:defRPr sz="14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4pPr>
            <a:lvl5pPr marL="1035522" indent="-285750" algn="l" defTabSz="914354" rtl="0" eaLnBrk="1" latinLnBrk="0" hangingPunct="0">
              <a:lnSpc>
                <a:spcPct val="100000"/>
              </a:lnSpc>
              <a:spcBef>
                <a:spcPts val="200"/>
              </a:spcBef>
              <a:spcAft>
                <a:spcPts val="400"/>
              </a:spcAft>
              <a:buClr>
                <a:schemeClr val="accent1"/>
              </a:buClr>
              <a:buFont typeface="Wingdings" pitchFamily="2" charset="2"/>
              <a:buChar char="§"/>
              <a:defRPr sz="14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5pPr>
            <a:lvl6pPr marL="109994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29993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499925"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69991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457189" indent="-457189" defTabSz="1219108">
              <a:spcBef>
                <a:spcPts val="800"/>
              </a:spcBef>
              <a:spcAft>
                <a:spcPts val="267"/>
              </a:spcAft>
              <a:buClr>
                <a:srgbClr val="70AD47"/>
              </a:buClr>
              <a:buFont typeface="Arial" panose="020B0604020202020204" pitchFamily="34" charset="0"/>
              <a:buChar char="•"/>
              <a:defRPr/>
            </a:pPr>
            <a:r>
              <a:rPr lang="en-US" sz="1867" b="1" dirty="0" err="1">
                <a:solidFill>
                  <a:srgbClr val="FFFFFF">
                    <a:lumMod val="25000"/>
                  </a:srgbClr>
                </a:solidFill>
              </a:rPr>
              <a:t>Xfmr</a:t>
            </a:r>
            <a:r>
              <a:rPr lang="en-US" sz="1867" b="1" dirty="0">
                <a:solidFill>
                  <a:srgbClr val="FFFFFF">
                    <a:lumMod val="25000"/>
                  </a:srgbClr>
                </a:solidFill>
              </a:rPr>
              <a:t> Type 3 = 79% </a:t>
            </a:r>
          </a:p>
          <a:p>
            <a:pPr marL="457189" indent="-457189" defTabSz="1219108">
              <a:spcBef>
                <a:spcPts val="800"/>
              </a:spcBef>
              <a:spcAft>
                <a:spcPts val="267"/>
              </a:spcAft>
              <a:buClr>
                <a:srgbClr val="70AD47"/>
              </a:buClr>
              <a:buFont typeface="Arial" panose="020B0604020202020204" pitchFamily="34" charset="0"/>
              <a:buChar char="•"/>
              <a:defRPr/>
            </a:pPr>
            <a:r>
              <a:rPr lang="en-US" sz="1867" dirty="0" err="1">
                <a:solidFill>
                  <a:srgbClr val="FFFFFF">
                    <a:lumMod val="25000"/>
                  </a:srgbClr>
                </a:solidFill>
              </a:rPr>
              <a:t>Xfmr</a:t>
            </a:r>
            <a:r>
              <a:rPr lang="en-US" sz="1867" dirty="0">
                <a:solidFill>
                  <a:srgbClr val="FFFFFF">
                    <a:lumMod val="25000"/>
                  </a:srgbClr>
                </a:solidFill>
              </a:rPr>
              <a:t> Type 4 = 14%</a:t>
            </a:r>
          </a:p>
          <a:p>
            <a:pPr marL="457189" indent="-457189" defTabSz="1219108">
              <a:spcBef>
                <a:spcPts val="800"/>
              </a:spcBef>
              <a:spcAft>
                <a:spcPts val="267"/>
              </a:spcAft>
              <a:buClr>
                <a:srgbClr val="70AD47"/>
              </a:buClr>
              <a:buFont typeface="Arial" panose="020B0604020202020204" pitchFamily="34" charset="0"/>
              <a:buChar char="•"/>
              <a:defRPr/>
            </a:pPr>
            <a:r>
              <a:rPr lang="en-US" sz="1867" dirty="0" err="1">
                <a:solidFill>
                  <a:srgbClr val="FFFFFF">
                    <a:lumMod val="25000"/>
                  </a:srgbClr>
                </a:solidFill>
              </a:rPr>
              <a:t>Xfmr</a:t>
            </a:r>
            <a:r>
              <a:rPr lang="en-US" sz="1867" dirty="0">
                <a:solidFill>
                  <a:srgbClr val="FFFFFF">
                    <a:lumMod val="25000"/>
                  </a:srgbClr>
                </a:solidFill>
              </a:rPr>
              <a:t> Type 5 = 7%</a:t>
            </a:r>
          </a:p>
        </p:txBody>
      </p:sp>
    </p:spTree>
    <p:extLst>
      <p:ext uri="{BB962C8B-B14F-4D97-AF65-F5344CB8AC3E}">
        <p14:creationId xmlns:p14="http://schemas.microsoft.com/office/powerpoint/2010/main" val="39495903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6026C54-C1D4-6C7B-8C34-50AD04F759DD}"/>
              </a:ext>
            </a:extLst>
          </p:cNvPr>
          <p:cNvSpPr>
            <a:spLocks noGrp="1"/>
          </p:cNvSpPr>
          <p:nvPr>
            <p:ph type="title"/>
          </p:nvPr>
        </p:nvSpPr>
        <p:spPr/>
        <p:txBody>
          <a:bodyPr>
            <a:normAutofit/>
          </a:bodyPr>
          <a:lstStyle/>
          <a:p>
            <a:r>
              <a:rPr lang="en-US" sz="3600" b="1" dirty="0"/>
              <a:t>Conclusions</a:t>
            </a:r>
          </a:p>
        </p:txBody>
      </p:sp>
      <p:sp>
        <p:nvSpPr>
          <p:cNvPr id="6" name="Content Placeholder 5">
            <a:extLst>
              <a:ext uri="{FF2B5EF4-FFF2-40B4-BE49-F238E27FC236}">
                <a16:creationId xmlns:a16="http://schemas.microsoft.com/office/drawing/2014/main" id="{EEC18D18-709A-5BC3-8248-5C5F0763860C}"/>
              </a:ext>
            </a:extLst>
          </p:cNvPr>
          <p:cNvSpPr>
            <a:spLocks noGrp="1"/>
          </p:cNvSpPr>
          <p:nvPr>
            <p:ph idx="1"/>
          </p:nvPr>
        </p:nvSpPr>
        <p:spPr>
          <a:xfrm>
            <a:off x="720647" y="1429233"/>
            <a:ext cx="9985453" cy="4636287"/>
          </a:xfrm>
        </p:spPr>
        <p:txBody>
          <a:bodyPr/>
          <a:lstStyle/>
          <a:p>
            <a:pPr marL="457200" indent="-457200">
              <a:spcAft>
                <a:spcPts val="1200"/>
              </a:spcAft>
              <a:buFont typeface="Arial" panose="020B0604020202020204" pitchFamily="34" charset="0"/>
              <a:buChar char="•"/>
            </a:pPr>
            <a:r>
              <a:rPr lang="en-US" sz="2400" dirty="0"/>
              <a:t>Grid sensors are becoming widespread, enabling higher spatial and temporal resolution for grid measurements</a:t>
            </a:r>
          </a:p>
          <a:p>
            <a:pPr marL="457200" indent="-457200">
              <a:spcAft>
                <a:spcPts val="1200"/>
              </a:spcAft>
              <a:buFont typeface="Arial" panose="020B0604020202020204" pitchFamily="34" charset="0"/>
              <a:buChar char="•"/>
            </a:pPr>
            <a:r>
              <a:rPr lang="en-US" sz="2400" dirty="0"/>
              <a:t>We have applied AI/ML techniques on those measurements to </a:t>
            </a:r>
          </a:p>
          <a:p>
            <a:pPr marL="749793" lvl="1" indent="-457200">
              <a:spcAft>
                <a:spcPts val="1200"/>
              </a:spcAft>
              <a:buFont typeface="Arial" panose="020B0604020202020204" pitchFamily="34" charset="0"/>
              <a:buChar char="•"/>
            </a:pPr>
            <a:r>
              <a:rPr lang="en-US" sz="2200" dirty="0"/>
              <a:t>Identify and correct grid models</a:t>
            </a:r>
          </a:p>
          <a:p>
            <a:pPr marL="749793" lvl="1" indent="-457200">
              <a:spcAft>
                <a:spcPts val="1200"/>
              </a:spcAft>
              <a:buFont typeface="Arial" panose="020B0604020202020204" pitchFamily="34" charset="0"/>
              <a:buChar char="•"/>
            </a:pPr>
            <a:r>
              <a:rPr lang="en-US" sz="2200" dirty="0"/>
              <a:t>Reduce computational burden of grid simulations</a:t>
            </a:r>
          </a:p>
          <a:p>
            <a:pPr marL="749793" lvl="1" indent="-457200">
              <a:spcAft>
                <a:spcPts val="1200"/>
              </a:spcAft>
              <a:buFont typeface="Arial" panose="020B0604020202020204" pitchFamily="34" charset="0"/>
              <a:buChar char="•"/>
            </a:pPr>
            <a:r>
              <a:rPr lang="en-US" sz="2200" dirty="0"/>
              <a:t>Perform data-driven analyses </a:t>
            </a:r>
          </a:p>
          <a:p>
            <a:pPr marL="457200" indent="-457200">
              <a:spcAft>
                <a:spcPts val="1200"/>
              </a:spcAft>
              <a:buFont typeface="Arial" panose="020B0604020202020204" pitchFamily="34" charset="0"/>
              <a:buChar char="•"/>
            </a:pPr>
            <a:r>
              <a:rPr lang="en-US" sz="2400" dirty="0"/>
              <a:t>New sensors continue to be installed, with higher resolution and better on-board computing, meaning plenty of opportunities for future applications of AI/ML</a:t>
            </a:r>
          </a:p>
        </p:txBody>
      </p:sp>
      <p:sp>
        <p:nvSpPr>
          <p:cNvPr id="3" name="Slide Number Placeholder 2">
            <a:extLst>
              <a:ext uri="{FF2B5EF4-FFF2-40B4-BE49-F238E27FC236}">
                <a16:creationId xmlns:a16="http://schemas.microsoft.com/office/drawing/2014/main" id="{86A44DB1-8A87-6B8F-7378-10FBC3E20C32}"/>
              </a:ext>
            </a:extLst>
          </p:cNvPr>
          <p:cNvSpPr>
            <a:spLocks noGrp="1"/>
          </p:cNvSpPr>
          <p:nvPr>
            <p:ph type="sldNum" sz="quarter" idx="4"/>
          </p:nvPr>
        </p:nvSpPr>
        <p:spPr/>
        <p:txBody>
          <a:bodyPr/>
          <a:lstStyle/>
          <a:p>
            <a:pPr algn="ctr"/>
            <a:fld id="{F6B149FD-26F7-3645-B4E7-BA8B8CC5EEA8}" type="slidenum">
              <a:rPr lang="en-US" smtClean="0"/>
              <a:pPr algn="ctr"/>
              <a:t>28</a:t>
            </a:fld>
            <a:endParaRPr lang="en-US"/>
          </a:p>
        </p:txBody>
      </p:sp>
    </p:spTree>
    <p:extLst>
      <p:ext uri="{BB962C8B-B14F-4D97-AF65-F5344CB8AC3E}">
        <p14:creationId xmlns:p14="http://schemas.microsoft.com/office/powerpoint/2010/main" val="268893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F036143-E9F5-4148-BFED-1127BFD9FB6E}"/>
              </a:ext>
            </a:extLst>
          </p:cNvPr>
          <p:cNvSpPr>
            <a:spLocks noGrp="1"/>
          </p:cNvSpPr>
          <p:nvPr>
            <p:ph type="body" sz="quarter" idx="10"/>
          </p:nvPr>
        </p:nvSpPr>
        <p:spPr/>
        <p:txBody>
          <a:bodyPr>
            <a:normAutofit/>
          </a:bodyPr>
          <a:lstStyle/>
          <a:p>
            <a:pPr marL="0" indent="0">
              <a:buNone/>
            </a:pPr>
            <a:r>
              <a:rPr lang="en-US" sz="3200" dirty="0"/>
              <a:t>Questions?</a:t>
            </a:r>
          </a:p>
        </p:txBody>
      </p:sp>
      <p:sp>
        <p:nvSpPr>
          <p:cNvPr id="2" name="TextBox 1">
            <a:extLst>
              <a:ext uri="{FF2B5EF4-FFF2-40B4-BE49-F238E27FC236}">
                <a16:creationId xmlns:a16="http://schemas.microsoft.com/office/drawing/2014/main" id="{F33A91C6-3525-4ED9-9DAD-924D563BC783}"/>
              </a:ext>
            </a:extLst>
          </p:cNvPr>
          <p:cNvSpPr txBox="1"/>
          <p:nvPr/>
        </p:nvSpPr>
        <p:spPr>
          <a:xfrm>
            <a:off x="5369559" y="5184745"/>
            <a:ext cx="6205913" cy="707886"/>
          </a:xfrm>
          <a:prstGeom prst="rect">
            <a:avLst/>
          </a:prstGeom>
          <a:noFill/>
        </p:spPr>
        <p:txBody>
          <a:bodyPr wrap="square" lIns="91440" tIns="45720" rIns="91440" bIns="45720" rtlCol="0" anchor="t">
            <a:spAutoFit/>
          </a:bodyPr>
          <a:lstStyle/>
          <a:p>
            <a:r>
              <a:rPr lang="en-US" sz="2000" dirty="0">
                <a:solidFill>
                  <a:schemeClr val="bg1"/>
                </a:solidFill>
              </a:rPr>
              <a:t>Joe Azzolini </a:t>
            </a:r>
          </a:p>
          <a:p>
            <a:r>
              <a:rPr lang="en-US" sz="2000" dirty="0">
                <a:solidFill>
                  <a:schemeClr val="bg1"/>
                </a:solidFill>
                <a:hlinkClick r:id="rId2"/>
              </a:rPr>
              <a:t>jazzoli@sandia.gov</a:t>
            </a:r>
            <a:r>
              <a:rPr lang="en-US" sz="2000" dirty="0">
                <a:solidFill>
                  <a:schemeClr val="bg1"/>
                </a:solidFill>
              </a:rPr>
              <a:t> </a:t>
            </a:r>
          </a:p>
        </p:txBody>
      </p:sp>
      <p:pic>
        <p:nvPicPr>
          <p:cNvPr id="3" name="Picture 2">
            <a:extLst>
              <a:ext uri="{FF2B5EF4-FFF2-40B4-BE49-F238E27FC236}">
                <a16:creationId xmlns:a16="http://schemas.microsoft.com/office/drawing/2014/main" id="{448654F2-D0A3-3C73-291F-61174DA19D0C}"/>
              </a:ext>
            </a:extLst>
          </p:cNvPr>
          <p:cNvPicPr>
            <a:picLocks noChangeAspect="1"/>
          </p:cNvPicPr>
          <p:nvPr/>
        </p:nvPicPr>
        <p:blipFill>
          <a:blip r:embed="rId3"/>
          <a:stretch>
            <a:fillRect/>
          </a:stretch>
        </p:blipFill>
        <p:spPr>
          <a:xfrm>
            <a:off x="8502500" y="935461"/>
            <a:ext cx="2497914" cy="2493539"/>
          </a:xfrm>
          <a:prstGeom prst="rect">
            <a:avLst/>
          </a:prstGeom>
        </p:spPr>
      </p:pic>
      <p:sp>
        <p:nvSpPr>
          <p:cNvPr id="5" name="TextBox 4">
            <a:extLst>
              <a:ext uri="{FF2B5EF4-FFF2-40B4-BE49-F238E27FC236}">
                <a16:creationId xmlns:a16="http://schemas.microsoft.com/office/drawing/2014/main" id="{5AD165D1-ECED-9B83-C0A1-F3863FFF20DB}"/>
              </a:ext>
            </a:extLst>
          </p:cNvPr>
          <p:cNvSpPr txBox="1"/>
          <p:nvPr/>
        </p:nvSpPr>
        <p:spPr>
          <a:xfrm>
            <a:off x="8472515" y="289130"/>
            <a:ext cx="266041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bg1"/>
                </a:solidFill>
                <a:effectLst/>
                <a:uLnTx/>
                <a:uFillTx/>
                <a:latin typeface="Open Sans"/>
                <a:ea typeface="+mn-ea"/>
                <a:cs typeface="+mn-cs"/>
              </a:rPr>
              <a:t>Sandia ‘s Electric Grid AI/ML Homepage: </a:t>
            </a:r>
          </a:p>
        </p:txBody>
      </p:sp>
    </p:spTree>
    <p:extLst>
      <p:ext uri="{BB962C8B-B14F-4D97-AF65-F5344CB8AC3E}">
        <p14:creationId xmlns:p14="http://schemas.microsoft.com/office/powerpoint/2010/main" val="1282311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D3B0C6B-D448-440D-B91C-043AD5E3FF24}"/>
              </a:ext>
            </a:extLst>
          </p:cNvPr>
          <p:cNvSpPr>
            <a:spLocks noGrp="1"/>
          </p:cNvSpPr>
          <p:nvPr>
            <p:ph type="ctrTitle"/>
          </p:nvPr>
        </p:nvSpPr>
        <p:spPr>
          <a:xfrm>
            <a:off x="4130693" y="3112607"/>
            <a:ext cx="7839633" cy="1690255"/>
          </a:xfrm>
        </p:spPr>
        <p:txBody>
          <a:bodyPr/>
          <a:lstStyle/>
          <a:p>
            <a:pPr>
              <a:lnSpc>
                <a:spcPct val="112325"/>
              </a:lnSpc>
            </a:pPr>
            <a:r>
              <a:rPr lang="en-US" sz="4400" dirty="0"/>
              <a:t>Introduction and Background</a:t>
            </a:r>
            <a:endParaRPr lang="en-US" dirty="0"/>
          </a:p>
        </p:txBody>
      </p:sp>
      <p:sp>
        <p:nvSpPr>
          <p:cNvPr id="3" name="Slide Number Placeholder 2">
            <a:extLst>
              <a:ext uri="{FF2B5EF4-FFF2-40B4-BE49-F238E27FC236}">
                <a16:creationId xmlns:a16="http://schemas.microsoft.com/office/drawing/2014/main" id="{9678C794-578B-4485-95FB-66254B2294CE}"/>
              </a:ext>
            </a:extLst>
          </p:cNvPr>
          <p:cNvSpPr>
            <a:spLocks noGrp="1"/>
          </p:cNvSpPr>
          <p:nvPr>
            <p:ph type="sldNum" sz="quarter" idx="4294967295"/>
          </p:nvPr>
        </p:nvSpPr>
        <p:spPr>
          <a:xfrm>
            <a:off x="0" y="138113"/>
            <a:ext cx="558800" cy="569912"/>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F6B149FD-26F7-3645-B4E7-BA8B8CC5EEA8}" type="slidenum">
              <a:rPr kumimoji="0" lang="en-US" sz="1400" b="0" i="0" u="none" strike="noStrike" kern="1200" cap="none" spc="0" normalizeH="0" baseline="0" noProof="0" smtClean="0">
                <a:ln>
                  <a:noFill/>
                </a:ln>
                <a:solidFill>
                  <a:srgbClr val="FFFFFF"/>
                </a:solidFill>
                <a:effectLst/>
                <a:uLnTx/>
                <a:uFillTx/>
                <a:latin typeface="Open Sans" panose="020B0606030504020204" pitchFamily="34" charset="0"/>
                <a:ea typeface="+mn-ea"/>
                <a:cs typeface="Arial"/>
                <a:sym typeface="Arial"/>
              </a:rPr>
              <a:pPr marL="0" marR="0" lvl="0" indent="0" algn="ctr" defTabSz="457200" rtl="0" eaLnBrk="1" fontAlgn="auto" latinLnBrk="0" hangingPunct="1">
                <a:lnSpc>
                  <a:spcPct val="100000"/>
                </a:lnSpc>
                <a:spcBef>
                  <a:spcPts val="0"/>
                </a:spcBef>
                <a:spcAft>
                  <a:spcPts val="0"/>
                </a:spcAft>
                <a:buClrTx/>
                <a:buSzTx/>
                <a:buFontTx/>
                <a:buNone/>
                <a:tabLst/>
                <a:defRPr/>
              </a:pPr>
              <a:t>3</a:t>
            </a:fld>
            <a:endParaRPr kumimoji="0" lang="en-US" sz="1400" b="0" i="0" u="none" strike="noStrike" kern="1200" cap="none" spc="0" normalizeH="0" baseline="0" noProof="0">
              <a:ln>
                <a:noFill/>
              </a:ln>
              <a:solidFill>
                <a:srgbClr val="FFFFFF"/>
              </a:solidFill>
              <a:effectLst/>
              <a:uLnTx/>
              <a:uFillTx/>
              <a:latin typeface="Open Sans" panose="020B0606030504020204" pitchFamily="34" charset="0"/>
              <a:ea typeface="+mn-ea"/>
              <a:cs typeface="Arial"/>
              <a:sym typeface="Arial"/>
            </a:endParaRPr>
          </a:p>
        </p:txBody>
      </p:sp>
    </p:spTree>
    <p:extLst>
      <p:ext uri="{BB962C8B-B14F-4D97-AF65-F5344CB8AC3E}">
        <p14:creationId xmlns:p14="http://schemas.microsoft.com/office/powerpoint/2010/main" val="13272127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6AF5CF-83FA-4470-ACCA-077CC9A46EBE}"/>
              </a:ext>
            </a:extLst>
          </p:cNvPr>
          <p:cNvSpPr>
            <a:spLocks noGrp="1"/>
          </p:cNvSpPr>
          <p:nvPr>
            <p:ph type="title"/>
          </p:nvPr>
        </p:nvSpPr>
        <p:spPr/>
        <p:txBody>
          <a:bodyPr/>
          <a:lstStyle/>
          <a:p>
            <a:r>
              <a:rPr lang="en-US" b="1" dirty="0"/>
              <a:t>Introduction and Background</a:t>
            </a:r>
          </a:p>
        </p:txBody>
      </p:sp>
      <p:sp>
        <p:nvSpPr>
          <p:cNvPr id="3" name="Content Placeholder 2">
            <a:extLst>
              <a:ext uri="{FF2B5EF4-FFF2-40B4-BE49-F238E27FC236}">
                <a16:creationId xmlns:a16="http://schemas.microsoft.com/office/drawing/2014/main" id="{DDC04AB4-23C0-449C-9893-90314C71539A}"/>
              </a:ext>
            </a:extLst>
          </p:cNvPr>
          <p:cNvSpPr>
            <a:spLocks noGrp="1"/>
          </p:cNvSpPr>
          <p:nvPr>
            <p:ph idx="1"/>
          </p:nvPr>
        </p:nvSpPr>
        <p:spPr>
          <a:xfrm>
            <a:off x="336349" y="1183710"/>
            <a:ext cx="5201206" cy="5503274"/>
          </a:xfrm>
        </p:spPr>
        <p:txBody>
          <a:bodyPr>
            <a:normAutofit/>
          </a:bodyPr>
          <a:lstStyle/>
          <a:p>
            <a:pPr marL="342900" indent="-342900">
              <a:buFont typeface="Arial" panose="020B0604020202020204" pitchFamily="34" charset="0"/>
              <a:buChar char="•"/>
            </a:pPr>
            <a:r>
              <a:rPr lang="en-US" dirty="0"/>
              <a:t>US power grid is undergoing a rapid transformation to decarbonize</a:t>
            </a:r>
          </a:p>
          <a:p>
            <a:pPr marL="342900" indent="-342900">
              <a:buFont typeface="Arial" panose="020B0604020202020204" pitchFamily="34" charset="0"/>
              <a:buChar char="•"/>
            </a:pPr>
            <a:r>
              <a:rPr lang="en-US" dirty="0"/>
              <a:t>Solar deployment will need to ramp up to 60 GW per year</a:t>
            </a:r>
            <a:r>
              <a:rPr lang="en-US" b="1" dirty="0"/>
              <a:t>—4x the current deployment rate—</a:t>
            </a:r>
            <a:r>
              <a:rPr lang="en-US" dirty="0"/>
              <a:t>between 2025-2030 to hit US decarbonization goals</a:t>
            </a:r>
          </a:p>
          <a:p>
            <a:pPr marL="342900" indent="-342900">
              <a:buFont typeface="Arial" panose="020B0604020202020204" pitchFamily="34" charset="0"/>
              <a:buChar char="•"/>
            </a:pPr>
            <a:r>
              <a:rPr lang="en-US" dirty="0"/>
              <a:t>Interconnection queues for residential solar photovoltaic (PV) systems are </a:t>
            </a:r>
            <a:r>
              <a:rPr lang="en-US" b="1" i="1" dirty="0"/>
              <a:t>already </a:t>
            </a:r>
            <a:r>
              <a:rPr lang="en-US" dirty="0"/>
              <a:t>considered a bottleneck in many areas</a:t>
            </a:r>
          </a:p>
          <a:p>
            <a:pPr marL="342900" indent="-342900">
              <a:buFont typeface="Arial" panose="020B0604020202020204" pitchFamily="34" charset="0"/>
              <a:buChar char="•"/>
            </a:pPr>
            <a:r>
              <a:rPr lang="en-US" b="1" dirty="0"/>
              <a:t>New tools </a:t>
            </a:r>
            <a:r>
              <a:rPr lang="en-US" dirty="0"/>
              <a:t>are needed to streamline the interconnection process and rapidly evaluate PV impacts on the grid, with or without </a:t>
            </a:r>
            <a:r>
              <a:rPr lang="en-US" b="1" dirty="0"/>
              <a:t>advanced inverter functions </a:t>
            </a:r>
            <a:r>
              <a:rPr lang="en-US" dirty="0"/>
              <a:t>enabled</a:t>
            </a:r>
          </a:p>
          <a:p>
            <a:pPr marL="342900" indent="-342900">
              <a:buFont typeface="Arial" panose="020B0604020202020204" pitchFamily="34" charset="0"/>
              <a:buChar char="•"/>
            </a:pPr>
            <a:endParaRPr lang="en-US" b="1" dirty="0"/>
          </a:p>
        </p:txBody>
      </p:sp>
      <p:sp>
        <p:nvSpPr>
          <p:cNvPr id="4" name="Slide Number Placeholder 3">
            <a:extLst>
              <a:ext uri="{FF2B5EF4-FFF2-40B4-BE49-F238E27FC236}">
                <a16:creationId xmlns:a16="http://schemas.microsoft.com/office/drawing/2014/main" id="{99813D5D-6C1C-420F-A962-C43CCA6921A6}"/>
              </a:ext>
            </a:extLst>
          </p:cNvPr>
          <p:cNvSpPr>
            <a:spLocks noGrp="1"/>
          </p:cNvSpPr>
          <p:nvPr>
            <p:ph type="sldNum" sz="quarter" idx="4"/>
          </p:nvPr>
        </p:nvSpPr>
        <p:spPr/>
        <p:txBody>
          <a:bodyPr/>
          <a:lstStyle/>
          <a:p>
            <a:pPr algn="ctr"/>
            <a:fld id="{F6B149FD-26F7-3645-B4E7-BA8B8CC5EEA8}" type="slidenum">
              <a:rPr lang="en-US" smtClean="0"/>
              <a:pPr algn="ctr"/>
              <a:t>4</a:t>
            </a:fld>
            <a:endParaRPr lang="en-US"/>
          </a:p>
        </p:txBody>
      </p:sp>
      <p:grpSp>
        <p:nvGrpSpPr>
          <p:cNvPr id="14" name="Group 13">
            <a:extLst>
              <a:ext uri="{FF2B5EF4-FFF2-40B4-BE49-F238E27FC236}">
                <a16:creationId xmlns:a16="http://schemas.microsoft.com/office/drawing/2014/main" id="{2AF9F595-F140-16B5-D72E-F51216BC0C20}"/>
              </a:ext>
            </a:extLst>
          </p:cNvPr>
          <p:cNvGrpSpPr/>
          <p:nvPr/>
        </p:nvGrpSpPr>
        <p:grpSpPr>
          <a:xfrm>
            <a:off x="5716303" y="1451604"/>
            <a:ext cx="6139348" cy="4190788"/>
            <a:chOff x="6320870" y="1442817"/>
            <a:chExt cx="5380892" cy="3645763"/>
          </a:xfrm>
        </p:grpSpPr>
        <p:pic>
          <p:nvPicPr>
            <p:cNvPr id="5" name="Picture 4">
              <a:extLst>
                <a:ext uri="{FF2B5EF4-FFF2-40B4-BE49-F238E27FC236}">
                  <a16:creationId xmlns:a16="http://schemas.microsoft.com/office/drawing/2014/main" id="{415836DF-DE53-856B-D9B8-88B3E8312F2B}"/>
                </a:ext>
              </a:extLst>
            </p:cNvPr>
            <p:cNvPicPr>
              <a:picLocks noChangeAspect="1"/>
            </p:cNvPicPr>
            <p:nvPr/>
          </p:nvPicPr>
          <p:blipFill>
            <a:blip r:embed="rId3"/>
            <a:stretch>
              <a:fillRect/>
            </a:stretch>
          </p:blipFill>
          <p:spPr>
            <a:xfrm>
              <a:off x="6320870" y="1442817"/>
              <a:ext cx="5380892" cy="3430319"/>
            </a:xfrm>
            <a:prstGeom prst="rect">
              <a:avLst/>
            </a:prstGeom>
          </p:spPr>
        </p:pic>
        <p:sp>
          <p:nvSpPr>
            <p:cNvPr id="13" name="TextBox 12">
              <a:extLst>
                <a:ext uri="{FF2B5EF4-FFF2-40B4-BE49-F238E27FC236}">
                  <a16:creationId xmlns:a16="http://schemas.microsoft.com/office/drawing/2014/main" id="{CE2F911A-A910-9874-3347-C84613AD8230}"/>
                </a:ext>
              </a:extLst>
            </p:cNvPr>
            <p:cNvSpPr txBox="1"/>
            <p:nvPr/>
          </p:nvSpPr>
          <p:spPr>
            <a:xfrm>
              <a:off x="7747358" y="4873136"/>
              <a:ext cx="3716212" cy="215444"/>
            </a:xfrm>
            <a:prstGeom prst="rect">
              <a:avLst/>
            </a:prstGeom>
            <a:noFill/>
          </p:spPr>
          <p:txBody>
            <a:bodyPr wrap="square">
              <a:spAutoFit/>
            </a:bodyPr>
            <a:lstStyle/>
            <a:p>
              <a:r>
                <a:rPr lang="en-US" sz="800"/>
                <a:t>https://www.energy.gov/eere/solar/solar-futures-study</a:t>
              </a:r>
            </a:p>
          </p:txBody>
        </p:sp>
      </p:grpSp>
    </p:spTree>
    <p:extLst>
      <p:ext uri="{BB962C8B-B14F-4D97-AF65-F5344CB8AC3E}">
        <p14:creationId xmlns:p14="http://schemas.microsoft.com/office/powerpoint/2010/main" val="1240712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6AF5CF-83FA-4470-ACCA-077CC9A46EBE}"/>
              </a:ext>
            </a:extLst>
          </p:cNvPr>
          <p:cNvSpPr>
            <a:spLocks noGrp="1"/>
          </p:cNvSpPr>
          <p:nvPr>
            <p:ph type="title"/>
          </p:nvPr>
        </p:nvSpPr>
        <p:spPr/>
        <p:txBody>
          <a:bodyPr/>
          <a:lstStyle/>
          <a:p>
            <a:r>
              <a:rPr lang="en-US" b="1" dirty="0"/>
              <a:t>Introduction and Background</a:t>
            </a:r>
          </a:p>
        </p:txBody>
      </p:sp>
      <p:sp>
        <p:nvSpPr>
          <p:cNvPr id="3" name="Content Placeholder 2">
            <a:extLst>
              <a:ext uri="{FF2B5EF4-FFF2-40B4-BE49-F238E27FC236}">
                <a16:creationId xmlns:a16="http://schemas.microsoft.com/office/drawing/2014/main" id="{DDC04AB4-23C0-449C-9893-90314C71539A}"/>
              </a:ext>
            </a:extLst>
          </p:cNvPr>
          <p:cNvSpPr>
            <a:spLocks noGrp="1"/>
          </p:cNvSpPr>
          <p:nvPr>
            <p:ph idx="1"/>
          </p:nvPr>
        </p:nvSpPr>
        <p:spPr>
          <a:xfrm>
            <a:off x="336349" y="838201"/>
            <a:ext cx="11516732" cy="5848784"/>
          </a:xfrm>
        </p:spPr>
        <p:txBody>
          <a:bodyPr>
            <a:normAutofit/>
          </a:bodyPr>
          <a:lstStyle/>
          <a:p>
            <a:pPr marL="342900" indent="-342900">
              <a:spcBef>
                <a:spcPts val="600"/>
              </a:spcBef>
              <a:buFont typeface="Arial" panose="020B0604020202020204" pitchFamily="34" charset="0"/>
              <a:buChar char="•"/>
            </a:pPr>
            <a:r>
              <a:rPr lang="en-US" dirty="0"/>
              <a:t>Conventional </a:t>
            </a:r>
            <a:r>
              <a:rPr lang="en-US" b="1" i="1" dirty="0"/>
              <a:t>model-based</a:t>
            </a:r>
            <a:r>
              <a:rPr lang="en-US" b="1" dirty="0"/>
              <a:t> </a:t>
            </a:r>
            <a:r>
              <a:rPr lang="en-US" dirty="0"/>
              <a:t>approaches may not be sufficient:</a:t>
            </a:r>
          </a:p>
          <a:p>
            <a:pPr marL="829809" lvl="1" indent="-342900">
              <a:buFont typeface="Arial" panose="020B0604020202020204" pitchFamily="34" charset="0"/>
              <a:buChar char="•"/>
            </a:pPr>
            <a:r>
              <a:rPr lang="en-US" dirty="0"/>
              <a:t>Require highly detailed grid models (created and updated manually)</a:t>
            </a:r>
          </a:p>
          <a:p>
            <a:pPr marL="829809" lvl="1" indent="-342900">
              <a:buFont typeface="Arial" panose="020B0604020202020204" pitchFamily="34" charset="0"/>
              <a:buChar char="•"/>
            </a:pPr>
            <a:r>
              <a:rPr lang="en-US" dirty="0"/>
              <a:t>LV secondary circuit models are over-simplified or non-existent</a:t>
            </a:r>
          </a:p>
          <a:p>
            <a:pPr marL="829809" lvl="1" indent="-342900">
              <a:buFont typeface="Arial" panose="020B0604020202020204" pitchFamily="34" charset="0"/>
              <a:buChar char="•"/>
            </a:pPr>
            <a:r>
              <a:rPr lang="en-US" dirty="0"/>
              <a:t>Time-consuming simulation-based evaluations</a:t>
            </a:r>
          </a:p>
          <a:p>
            <a:pPr marL="829809" lvl="1" indent="-342900">
              <a:buFont typeface="Arial" panose="020B0604020202020204" pitchFamily="34" charset="0"/>
              <a:buChar char="•"/>
            </a:pPr>
            <a:r>
              <a:rPr lang="en-US" dirty="0"/>
              <a:t>Limited capability for evaluating advanced inverter grid support functions</a:t>
            </a:r>
          </a:p>
          <a:p>
            <a:pPr marL="829809" lvl="1" indent="-342900">
              <a:buFont typeface="Arial" panose="020B0604020202020204" pitchFamily="34" charset="0"/>
              <a:buChar char="•"/>
            </a:pPr>
            <a:r>
              <a:rPr lang="en-US" dirty="0"/>
              <a:t>The distribution system is constantly changing and evolving over time.</a:t>
            </a:r>
          </a:p>
          <a:p>
            <a:pPr marL="829809" lvl="1" indent="-342900">
              <a:buFont typeface="Arial" panose="020B0604020202020204" pitchFamily="34" charset="0"/>
              <a:buChar char="•"/>
            </a:pPr>
            <a:endParaRPr lang="en-US" dirty="0"/>
          </a:p>
          <a:p>
            <a:pPr marL="829809" lvl="1" indent="-342900">
              <a:buFont typeface="Arial" panose="020B0604020202020204" pitchFamily="34" charset="0"/>
              <a:buChar char="•"/>
            </a:pPr>
            <a:endParaRPr lang="en-US" dirty="0"/>
          </a:p>
        </p:txBody>
      </p:sp>
      <p:sp>
        <p:nvSpPr>
          <p:cNvPr id="4" name="Slide Number Placeholder 3">
            <a:extLst>
              <a:ext uri="{FF2B5EF4-FFF2-40B4-BE49-F238E27FC236}">
                <a16:creationId xmlns:a16="http://schemas.microsoft.com/office/drawing/2014/main" id="{99813D5D-6C1C-420F-A962-C43CCA6921A6}"/>
              </a:ext>
            </a:extLst>
          </p:cNvPr>
          <p:cNvSpPr>
            <a:spLocks noGrp="1"/>
          </p:cNvSpPr>
          <p:nvPr>
            <p:ph type="sldNum" sz="quarter" idx="4"/>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F6B149FD-26F7-3645-B4E7-BA8B8CC5EEA8}" type="slidenum">
              <a:rPr kumimoji="0" lang="en-US" sz="1400" b="0" i="0" u="none" strike="noStrike" kern="1200" cap="none" spc="0" normalizeH="0" baseline="0" noProof="0" smtClean="0">
                <a:ln>
                  <a:noFill/>
                </a:ln>
                <a:solidFill>
                  <a:srgbClr val="FFFFFF">
                    <a:lumMod val="50000"/>
                  </a:srgbClr>
                </a:solidFill>
                <a:effectLst/>
                <a:uLnTx/>
                <a:uFillTx/>
                <a:latin typeface="Open Sans" panose="020B0606030504020204" pitchFamily="34" charset="0"/>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5</a:t>
            </a:fld>
            <a:endParaRPr kumimoji="0" lang="en-US" sz="1400" b="0" i="0" u="none" strike="noStrike" kern="1200" cap="none" spc="0" normalizeH="0" baseline="0" noProof="0">
              <a:ln>
                <a:noFill/>
              </a:ln>
              <a:solidFill>
                <a:srgbClr val="FFFFFF">
                  <a:lumMod val="50000"/>
                </a:srgbClr>
              </a:solidFill>
              <a:effectLst/>
              <a:uLnTx/>
              <a:uFillTx/>
              <a:latin typeface="Open Sans" panose="020B0606030504020204" pitchFamily="34" charset="0"/>
              <a:ea typeface="+mn-ea"/>
              <a:cs typeface="+mn-cs"/>
            </a:endParaRPr>
          </a:p>
        </p:txBody>
      </p:sp>
      <p:grpSp>
        <p:nvGrpSpPr>
          <p:cNvPr id="7" name="Group 6">
            <a:extLst>
              <a:ext uri="{FF2B5EF4-FFF2-40B4-BE49-F238E27FC236}">
                <a16:creationId xmlns:a16="http://schemas.microsoft.com/office/drawing/2014/main" id="{84FC23EF-5C68-4C2F-95C3-289438BA36DD}"/>
              </a:ext>
            </a:extLst>
          </p:cNvPr>
          <p:cNvGrpSpPr/>
          <p:nvPr/>
        </p:nvGrpSpPr>
        <p:grpSpPr>
          <a:xfrm>
            <a:off x="2823248" y="3080367"/>
            <a:ext cx="9159233" cy="3777633"/>
            <a:chOff x="1221873" y="3193055"/>
            <a:chExt cx="9405481" cy="3610753"/>
          </a:xfrm>
        </p:grpSpPr>
        <p:pic>
          <p:nvPicPr>
            <p:cNvPr id="8" name="Picture 7">
              <a:extLst>
                <a:ext uri="{FF2B5EF4-FFF2-40B4-BE49-F238E27FC236}">
                  <a16:creationId xmlns:a16="http://schemas.microsoft.com/office/drawing/2014/main" id="{3805CD1F-EB82-4446-8380-AABABB20B500}"/>
                </a:ext>
              </a:extLst>
            </p:cNvPr>
            <p:cNvPicPr>
              <a:picLocks noChangeAspect="1"/>
            </p:cNvPicPr>
            <p:nvPr/>
          </p:nvPicPr>
          <p:blipFill>
            <a:blip r:embed="rId3"/>
            <a:stretch>
              <a:fillRect/>
            </a:stretch>
          </p:blipFill>
          <p:spPr>
            <a:xfrm>
              <a:off x="1221873" y="3193055"/>
              <a:ext cx="9405481" cy="3610753"/>
            </a:xfrm>
            <a:prstGeom prst="rect">
              <a:avLst/>
            </a:prstGeom>
          </p:spPr>
        </p:pic>
        <p:pic>
          <p:nvPicPr>
            <p:cNvPr id="9" name="Picture 8">
              <a:extLst>
                <a:ext uri="{FF2B5EF4-FFF2-40B4-BE49-F238E27FC236}">
                  <a16:creationId xmlns:a16="http://schemas.microsoft.com/office/drawing/2014/main" id="{5D5FC2D8-9E08-4846-894C-4BF580F96294}"/>
                </a:ext>
              </a:extLst>
            </p:cNvPr>
            <p:cNvPicPr/>
            <p:nvPr/>
          </p:nvPicPr>
          <p:blipFill rotWithShape="1">
            <a:blip r:embed="rId4">
              <a:extLst>
                <a:ext uri="{28A0092B-C50C-407E-A947-70E740481C1C}">
                  <a14:useLocalDpi xmlns:a14="http://schemas.microsoft.com/office/drawing/2010/main" val="0"/>
                </a:ext>
              </a:extLst>
            </a:blip>
            <a:srcRect l="13797" t="8281" r="46502" b="78918"/>
            <a:stretch/>
          </p:blipFill>
          <p:spPr bwMode="auto">
            <a:xfrm>
              <a:off x="3084828" y="4431976"/>
              <a:ext cx="948690" cy="297497"/>
            </a:xfrm>
            <a:prstGeom prst="rect">
              <a:avLst/>
            </a:prstGeom>
            <a:noFill/>
            <a:ln>
              <a:noFill/>
            </a:ln>
            <a:extLst>
              <a:ext uri="{53640926-AAD7-44D8-BBD7-CCE9431645EC}">
                <a14:shadowObscured xmlns:a14="http://schemas.microsoft.com/office/drawing/2010/main"/>
              </a:ext>
            </a:extLst>
          </p:spPr>
        </p:pic>
        <p:pic>
          <p:nvPicPr>
            <p:cNvPr id="10" name="Picture 9">
              <a:extLst>
                <a:ext uri="{FF2B5EF4-FFF2-40B4-BE49-F238E27FC236}">
                  <a16:creationId xmlns:a16="http://schemas.microsoft.com/office/drawing/2014/main" id="{EAFA42F2-F8A5-4C81-A1DE-65FF2EA47161}"/>
                </a:ext>
              </a:extLst>
            </p:cNvPr>
            <p:cNvPicPr/>
            <p:nvPr/>
          </p:nvPicPr>
          <p:blipFill rotWithShape="1">
            <a:blip r:embed="rId4">
              <a:extLst>
                <a:ext uri="{28A0092B-C50C-407E-A947-70E740481C1C}">
                  <a14:useLocalDpi xmlns:a14="http://schemas.microsoft.com/office/drawing/2010/main" val="0"/>
                </a:ext>
              </a:extLst>
            </a:blip>
            <a:srcRect l="13797" t="8281" r="46502" b="78918"/>
            <a:stretch/>
          </p:blipFill>
          <p:spPr bwMode="auto">
            <a:xfrm>
              <a:off x="5626735" y="4411662"/>
              <a:ext cx="948690" cy="297497"/>
            </a:xfrm>
            <a:prstGeom prst="rect">
              <a:avLst/>
            </a:prstGeom>
            <a:noFill/>
            <a:ln>
              <a:noFill/>
            </a:ln>
            <a:extLst>
              <a:ext uri="{53640926-AAD7-44D8-BBD7-CCE9431645EC}">
                <a14:shadowObscured xmlns:a14="http://schemas.microsoft.com/office/drawing/2010/main"/>
              </a:ext>
            </a:extLst>
          </p:spPr>
        </p:pic>
      </p:grpSp>
      <p:sp>
        <p:nvSpPr>
          <p:cNvPr id="11" name="TextBox 10">
            <a:extLst>
              <a:ext uri="{FF2B5EF4-FFF2-40B4-BE49-F238E27FC236}">
                <a16:creationId xmlns:a16="http://schemas.microsoft.com/office/drawing/2014/main" id="{1A5A731C-7C9E-494F-AFD3-C6E7DA8781E8}"/>
              </a:ext>
            </a:extLst>
          </p:cNvPr>
          <p:cNvSpPr txBox="1"/>
          <p:nvPr/>
        </p:nvSpPr>
        <p:spPr>
          <a:xfrm>
            <a:off x="39449" y="4078514"/>
            <a:ext cx="2654399" cy="923330"/>
          </a:xfrm>
          <a:prstGeom prst="rect">
            <a:avLst/>
          </a:prstGeom>
          <a:solidFill>
            <a:schemeClr val="tx2">
              <a:lumMod val="20000"/>
              <a:lumOff val="80000"/>
              <a:alpha val="35000"/>
            </a:schemeClr>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C3C3C"/>
                </a:solidFill>
                <a:effectLst/>
                <a:uLnTx/>
                <a:uFillTx/>
                <a:latin typeface="Open Sans"/>
                <a:ea typeface="+mn-ea"/>
                <a:cs typeface="+mn-cs"/>
              </a:rPr>
              <a:t>Example </a:t>
            </a:r>
            <a:r>
              <a:rPr kumimoji="0" lang="en-US" sz="1800" b="1" i="0" u="none" strike="noStrike" kern="1200" cap="none" spc="0" normalizeH="0" baseline="0" noProof="0" dirty="0">
                <a:ln>
                  <a:noFill/>
                </a:ln>
                <a:solidFill>
                  <a:srgbClr val="3C3C3C"/>
                </a:solidFill>
                <a:effectLst/>
                <a:uLnTx/>
                <a:uFillTx/>
                <a:latin typeface="Open Sans"/>
                <a:ea typeface="+mn-ea"/>
                <a:cs typeface="+mn-cs"/>
              </a:rPr>
              <a:t>model-based</a:t>
            </a:r>
            <a:r>
              <a:rPr kumimoji="0" lang="en-US" sz="1800" b="0" i="0" u="none" strike="noStrike" kern="1200" cap="none" spc="0" normalizeH="0" baseline="0" noProof="0" dirty="0">
                <a:ln>
                  <a:noFill/>
                </a:ln>
                <a:solidFill>
                  <a:srgbClr val="3C3C3C"/>
                </a:solidFill>
                <a:effectLst/>
                <a:uLnTx/>
                <a:uFillTx/>
                <a:latin typeface="Open Sans"/>
                <a:ea typeface="+mn-ea"/>
                <a:cs typeface="+mn-cs"/>
              </a:rPr>
              <a:t> PV hosting capacity analysis (HCA)</a:t>
            </a:r>
          </a:p>
        </p:txBody>
      </p:sp>
      <p:sp>
        <p:nvSpPr>
          <p:cNvPr id="12" name="Arrow: Right 11">
            <a:extLst>
              <a:ext uri="{FF2B5EF4-FFF2-40B4-BE49-F238E27FC236}">
                <a16:creationId xmlns:a16="http://schemas.microsoft.com/office/drawing/2014/main" id="{B3ED43E4-7AAB-4F96-A414-8BFF023C3E58}"/>
              </a:ext>
            </a:extLst>
          </p:cNvPr>
          <p:cNvSpPr/>
          <p:nvPr/>
        </p:nvSpPr>
        <p:spPr>
          <a:xfrm>
            <a:off x="757048" y="5061310"/>
            <a:ext cx="1219200" cy="273269"/>
          </a:xfrm>
          <a:prstGeom prst="rightArrow">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spTree>
    <p:extLst>
      <p:ext uri="{BB962C8B-B14F-4D97-AF65-F5344CB8AC3E}">
        <p14:creationId xmlns:p14="http://schemas.microsoft.com/office/powerpoint/2010/main" val="4534490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5B71D53-8FBE-9AFB-98D7-BF6941F13E97}"/>
              </a:ext>
            </a:extLst>
          </p:cNvPr>
          <p:cNvPicPr>
            <a:picLocks noChangeAspect="1"/>
          </p:cNvPicPr>
          <p:nvPr/>
        </p:nvPicPr>
        <p:blipFill>
          <a:blip r:embed="rId2"/>
          <a:stretch>
            <a:fillRect/>
          </a:stretch>
        </p:blipFill>
        <p:spPr>
          <a:xfrm>
            <a:off x="2027650" y="3161617"/>
            <a:ext cx="5996940" cy="3314700"/>
          </a:xfrm>
          <a:prstGeom prst="rect">
            <a:avLst/>
          </a:prstGeom>
        </p:spPr>
      </p:pic>
      <p:sp>
        <p:nvSpPr>
          <p:cNvPr id="2" name="Title 1"/>
          <p:cNvSpPr>
            <a:spLocks noGrp="1"/>
          </p:cNvSpPr>
          <p:nvPr>
            <p:ph type="title"/>
          </p:nvPr>
        </p:nvSpPr>
        <p:spPr/>
        <p:txBody>
          <a:bodyPr/>
          <a:lstStyle/>
          <a:p>
            <a:r>
              <a:rPr lang="en-US" b="1"/>
              <a:t>Background and Motivation</a:t>
            </a:r>
          </a:p>
        </p:txBody>
      </p:sp>
      <p:sp>
        <p:nvSpPr>
          <p:cNvPr id="3" name="Slide Number Placeholder 2"/>
          <p:cNvSpPr>
            <a:spLocks noGrp="1"/>
          </p:cNvSpPr>
          <p:nvPr>
            <p:ph type="sldNum" sz="quarter" idx="10"/>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F6B149FD-26F7-3645-B4E7-BA8B8CC5EEA8}" type="slidenum">
              <a:rPr kumimoji="0" lang="en-US" sz="1400" b="0" i="0" u="none" strike="noStrike" kern="1200" cap="none" spc="0" normalizeH="0" baseline="0" noProof="0" smtClean="0">
                <a:ln>
                  <a:noFill/>
                </a:ln>
                <a:solidFill>
                  <a:srgbClr val="FFFFFF">
                    <a:lumMod val="50000"/>
                  </a:srgbClr>
                </a:solidFill>
                <a:effectLst/>
                <a:uLnTx/>
                <a:uFillTx/>
                <a:latin typeface="Open Sans" panose="020B0606030504020204" pitchFamily="34" charset="0"/>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6</a:t>
            </a:fld>
            <a:endParaRPr kumimoji="0" lang="en-US" sz="1400" b="0" i="0" u="none" strike="noStrike" kern="1200" cap="none" spc="0" normalizeH="0" baseline="0" noProof="0">
              <a:ln>
                <a:noFill/>
              </a:ln>
              <a:solidFill>
                <a:srgbClr val="FFFFFF">
                  <a:lumMod val="50000"/>
                </a:srgbClr>
              </a:solidFill>
              <a:effectLst/>
              <a:uLnTx/>
              <a:uFillTx/>
              <a:latin typeface="Open Sans" panose="020B0606030504020204" pitchFamily="34" charset="0"/>
              <a:ea typeface="+mn-ea"/>
              <a:cs typeface="+mn-cs"/>
            </a:endParaRPr>
          </a:p>
        </p:txBody>
      </p:sp>
      <p:pic>
        <p:nvPicPr>
          <p:cNvPr id="7" name="Picture 6">
            <a:extLst>
              <a:ext uri="{FF2B5EF4-FFF2-40B4-BE49-F238E27FC236}">
                <a16:creationId xmlns:a16="http://schemas.microsoft.com/office/drawing/2014/main" id="{446B247E-7438-43C0-9625-C1BB4BD7EE7C}"/>
              </a:ext>
            </a:extLst>
          </p:cNvPr>
          <p:cNvPicPr/>
          <p:nvPr/>
        </p:nvPicPr>
        <p:blipFill rotWithShape="1">
          <a:blip r:embed="rId3" cstate="print">
            <a:extLst>
              <a:ext uri="{28A0092B-C50C-407E-A947-70E740481C1C}">
                <a14:useLocalDpi xmlns:a14="http://schemas.microsoft.com/office/drawing/2010/main"/>
              </a:ext>
            </a:extLst>
          </a:blip>
          <a:srcRect t="5689" r="6744" b="12155"/>
          <a:stretch/>
        </p:blipFill>
        <p:spPr bwMode="auto">
          <a:xfrm>
            <a:off x="7679845" y="813178"/>
            <a:ext cx="4318191" cy="2491298"/>
          </a:xfrm>
          <a:prstGeom prst="rect">
            <a:avLst/>
          </a:prstGeom>
          <a:noFill/>
          <a:ln>
            <a:noFill/>
          </a:ln>
          <a:extLst>
            <a:ext uri="{53640926-AAD7-44D8-BBD7-CCE9431645EC}">
              <a14:shadowObscured xmlns:a14="http://schemas.microsoft.com/office/drawing/2010/main"/>
            </a:ext>
          </a:extLst>
        </p:spPr>
      </p:pic>
      <p:sp>
        <p:nvSpPr>
          <p:cNvPr id="5" name="TextBox 4">
            <a:extLst>
              <a:ext uri="{FF2B5EF4-FFF2-40B4-BE49-F238E27FC236}">
                <a16:creationId xmlns:a16="http://schemas.microsoft.com/office/drawing/2014/main" id="{4DC413E8-64FA-4B88-B2DE-01E909A651BF}"/>
              </a:ext>
            </a:extLst>
          </p:cNvPr>
          <p:cNvSpPr txBox="1"/>
          <p:nvPr/>
        </p:nvSpPr>
        <p:spPr>
          <a:xfrm>
            <a:off x="8213420" y="3304476"/>
            <a:ext cx="3701725"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3C3C3C"/>
                </a:solidFill>
                <a:effectLst/>
                <a:uLnTx/>
                <a:uFillTx/>
                <a:latin typeface="Arial" panose="020B0604020202020204" pitchFamily="34" charset="0"/>
                <a:ea typeface="+mn-ea"/>
                <a:cs typeface="Arial" panose="020B0604020202020204" pitchFamily="34" charset="0"/>
              </a:rPr>
              <a:t>Impact of poor distribution models on hosting capacity estimates for each residential customer (generally 10-30 kW hosting capacity)</a:t>
            </a:r>
          </a:p>
        </p:txBody>
      </p:sp>
      <p:sp>
        <p:nvSpPr>
          <p:cNvPr id="9" name="Content Placeholder 3">
            <a:extLst>
              <a:ext uri="{FF2B5EF4-FFF2-40B4-BE49-F238E27FC236}">
                <a16:creationId xmlns:a16="http://schemas.microsoft.com/office/drawing/2014/main" id="{EF28F901-82DC-4C92-A1FF-0F5B559BCBCF}"/>
              </a:ext>
            </a:extLst>
          </p:cNvPr>
          <p:cNvSpPr txBox="1">
            <a:spLocks/>
          </p:cNvSpPr>
          <p:nvPr/>
        </p:nvSpPr>
        <p:spPr>
          <a:xfrm>
            <a:off x="439947" y="1052481"/>
            <a:ext cx="7576293" cy="3878630"/>
          </a:xfrm>
          <a:prstGeom prst="rect">
            <a:avLst/>
          </a:prstGeom>
        </p:spPr>
        <p:txBody>
          <a:bodyPr vert="horz" lIns="45720" tIns="45720" rIns="45720" bIns="45720" rtlCol="0">
            <a:noAutofit/>
          </a:bodyPr>
          <a:lstStyle>
            <a:lvl1pPr marL="285750" indent="-285750" algn="l" defTabSz="914354" rtl="0" eaLnBrk="1" latinLnBrk="0" hangingPunct="0">
              <a:lnSpc>
                <a:spcPct val="100000"/>
              </a:lnSpc>
              <a:spcBef>
                <a:spcPts val="600"/>
              </a:spcBef>
              <a:spcAft>
                <a:spcPts val="200"/>
              </a:spcAft>
              <a:buClr>
                <a:schemeClr val="accent1"/>
              </a:buClr>
              <a:buSzPct val="100000"/>
              <a:buFont typeface="Arial" panose="020B0604020202020204" pitchFamily="34" charset="0"/>
              <a:buChar char="•"/>
              <a:defRPr sz="20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1pPr>
            <a:lvl2pPr marL="486909" indent="-285750" algn="l" defTabSz="914354" rtl="0" eaLnBrk="1" latinLnBrk="0" hangingPunct="0">
              <a:lnSpc>
                <a:spcPct val="100000"/>
              </a:lnSpc>
              <a:spcBef>
                <a:spcPts val="200"/>
              </a:spcBef>
              <a:spcAft>
                <a:spcPts val="400"/>
              </a:spcAft>
              <a:buClr>
                <a:schemeClr val="accent1"/>
              </a:buClr>
              <a:buFont typeface="Wingdings" pitchFamily="2" charset="2"/>
              <a:buChar char="§"/>
              <a:defRPr sz="18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2pPr>
            <a:lvl3pPr marL="669780" indent="-285750" algn="l" defTabSz="914354" rtl="0" eaLnBrk="1" latinLnBrk="0" hangingPunct="0">
              <a:lnSpc>
                <a:spcPct val="100000"/>
              </a:lnSpc>
              <a:spcBef>
                <a:spcPts val="200"/>
              </a:spcBef>
              <a:spcAft>
                <a:spcPts val="400"/>
              </a:spcAft>
              <a:buClr>
                <a:schemeClr val="accent1"/>
              </a:buClr>
              <a:buFont typeface="Wingdings" pitchFamily="2" charset="2"/>
              <a:buChar char="§"/>
              <a:defRPr sz="14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3pPr>
            <a:lvl4pPr marL="852651" indent="-285750" algn="l" defTabSz="914354" rtl="0" eaLnBrk="1" latinLnBrk="0" hangingPunct="0">
              <a:lnSpc>
                <a:spcPct val="100000"/>
              </a:lnSpc>
              <a:spcBef>
                <a:spcPts val="200"/>
              </a:spcBef>
              <a:spcAft>
                <a:spcPts val="400"/>
              </a:spcAft>
              <a:buClr>
                <a:schemeClr val="accent1"/>
              </a:buClr>
              <a:buFont typeface="Wingdings" pitchFamily="2" charset="2"/>
              <a:buChar char="§"/>
              <a:defRPr sz="14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4pPr>
            <a:lvl5pPr marL="1035522" indent="-285750" algn="l" defTabSz="914354" rtl="0" eaLnBrk="1" latinLnBrk="0" hangingPunct="0">
              <a:lnSpc>
                <a:spcPct val="100000"/>
              </a:lnSpc>
              <a:spcBef>
                <a:spcPts val="200"/>
              </a:spcBef>
              <a:spcAft>
                <a:spcPts val="400"/>
              </a:spcAft>
              <a:buClr>
                <a:schemeClr val="accent1"/>
              </a:buClr>
              <a:buFont typeface="Wingdings" pitchFamily="2" charset="2"/>
              <a:buChar char="§"/>
              <a:defRPr sz="14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5pPr>
            <a:lvl6pPr marL="109994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29993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499925"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69991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l" defTabSz="914354" rtl="0" eaLnBrk="1" fontAlgn="auto" latinLnBrk="0" hangingPunct="0">
              <a:lnSpc>
                <a:spcPct val="100000"/>
              </a:lnSpc>
              <a:spcBef>
                <a:spcPts val="600"/>
              </a:spcBef>
              <a:spcAft>
                <a:spcPts val="200"/>
              </a:spcAft>
              <a:buClr>
                <a:srgbClr val="00ADD0"/>
              </a:buClr>
              <a:buSzPct val="100000"/>
              <a:buFont typeface="Arial" panose="020B0604020202020204" pitchFamily="34" charset="0"/>
              <a:buNone/>
              <a:tabLst/>
              <a:defRPr/>
            </a:pPr>
            <a:r>
              <a:rPr kumimoji="0" lang="en-US" sz="2000" b="1" i="0" u="none" strike="noStrike" kern="1200" cap="none" spc="0" normalizeH="0" baseline="0" noProof="0" dirty="0">
                <a:ln>
                  <a:noFill/>
                </a:ln>
                <a:solidFill>
                  <a:srgbClr val="005376"/>
                </a:solidFill>
                <a:effectLst/>
                <a:uLnTx/>
                <a:uFillTx/>
                <a:latin typeface="Open Sans" panose="020B0606030504020204" pitchFamily="34" charset="0"/>
                <a:ea typeface="Open Sans" panose="020B0606030504020204" pitchFamily="34" charset="0"/>
                <a:cs typeface="Open Sans" panose="020B0606030504020204" pitchFamily="34" charset="0"/>
              </a:rPr>
              <a:t>Conventional model-based HCA:</a:t>
            </a:r>
          </a:p>
          <a:p>
            <a:pPr marL="285750" marR="0" lvl="0" indent="-285750" algn="l" defTabSz="914354" rtl="0" eaLnBrk="1" fontAlgn="auto" latinLnBrk="0" hangingPunct="0">
              <a:lnSpc>
                <a:spcPct val="100000"/>
              </a:lnSpc>
              <a:spcBef>
                <a:spcPts val="600"/>
              </a:spcBef>
              <a:spcAft>
                <a:spcPts val="200"/>
              </a:spcAft>
              <a:buClr>
                <a:srgbClr val="00ADD0"/>
              </a:buClr>
              <a:buSzPct val="100000"/>
              <a:buFont typeface="Arial" panose="020B0604020202020204" pitchFamily="34" charset="0"/>
              <a:buChar char="•"/>
              <a:tabLst/>
              <a:defRPr/>
            </a:pPr>
            <a:r>
              <a:rPr kumimoji="0" lang="en-US" sz="1800" b="0" i="0" u="none" strike="noStrike" kern="1200" cap="none" spc="0" normalizeH="0" baseline="0" noProof="0" dirty="0">
                <a:ln>
                  <a:noFill/>
                </a:ln>
                <a:solidFill>
                  <a:srgbClr val="FFFFFF">
                    <a:lumMod val="25000"/>
                  </a:srgbClr>
                </a:solidFill>
                <a:effectLst/>
                <a:uLnTx/>
                <a:uFillTx/>
                <a:latin typeface="Open Sans" panose="020B0606030504020204" pitchFamily="34" charset="0"/>
                <a:ea typeface="Open Sans" panose="020B0606030504020204" pitchFamily="34" charset="0"/>
                <a:cs typeface="Open Sans" panose="020B0606030504020204" pitchFamily="34" charset="0"/>
              </a:rPr>
              <a:t>HCA accuracy is </a:t>
            </a:r>
            <a:r>
              <a:rPr kumimoji="0" lang="en-US" sz="1800" b="0" i="1" u="none" strike="noStrike" kern="1200" cap="none" spc="0" normalizeH="0" baseline="0" noProof="0" dirty="0">
                <a:ln>
                  <a:noFill/>
                </a:ln>
                <a:solidFill>
                  <a:srgbClr val="FFFFFF">
                    <a:lumMod val="25000"/>
                  </a:srgbClr>
                </a:solidFill>
                <a:effectLst/>
                <a:uLnTx/>
                <a:uFillTx/>
                <a:latin typeface="Open Sans" panose="020B0606030504020204" pitchFamily="34" charset="0"/>
                <a:ea typeface="Open Sans" panose="020B0606030504020204" pitchFamily="34" charset="0"/>
                <a:cs typeface="Open Sans" panose="020B0606030504020204" pitchFamily="34" charset="0"/>
              </a:rPr>
              <a:t>highly sensitive </a:t>
            </a:r>
            <a:r>
              <a:rPr kumimoji="0" lang="en-US" sz="1800" b="0" i="0" u="none" strike="noStrike" kern="1200" cap="none" spc="0" normalizeH="0" baseline="0" noProof="0" dirty="0">
                <a:ln>
                  <a:noFill/>
                </a:ln>
                <a:solidFill>
                  <a:srgbClr val="FFFFFF">
                    <a:lumMod val="25000"/>
                  </a:srgbClr>
                </a:solidFill>
                <a:effectLst/>
                <a:uLnTx/>
                <a:uFillTx/>
                <a:latin typeface="Open Sans" panose="020B0606030504020204" pitchFamily="34" charset="0"/>
                <a:ea typeface="Open Sans" panose="020B0606030504020204" pitchFamily="34" charset="0"/>
                <a:cs typeface="Open Sans" panose="020B0606030504020204" pitchFamily="34" charset="0"/>
              </a:rPr>
              <a:t>to modeling errors [1]</a:t>
            </a:r>
          </a:p>
          <a:p>
            <a:pPr>
              <a:spcBef>
                <a:spcPts val="200"/>
              </a:spcBef>
              <a:spcAft>
                <a:spcPts val="400"/>
              </a:spcAft>
              <a:buClr>
                <a:srgbClr val="00ADD0"/>
              </a:buClr>
              <a:buSzTx/>
              <a:buFont typeface="Wingdings" pitchFamily="2" charset="2"/>
              <a:buChar char="§"/>
              <a:defRPr/>
            </a:pPr>
            <a:r>
              <a:rPr kumimoji="0" lang="en-US" sz="1800" b="0" i="0" u="none" strike="noStrike" kern="1200" cap="none" spc="0" normalizeH="0" baseline="0" noProof="0" dirty="0">
                <a:ln>
                  <a:noFill/>
                </a:ln>
                <a:solidFill>
                  <a:srgbClr val="FFFFFF">
                    <a:lumMod val="25000"/>
                  </a:srgbClr>
                </a:solidFill>
                <a:effectLst/>
                <a:uLnTx/>
                <a:uFillTx/>
                <a:latin typeface="Open Sans" panose="020B0606030504020204" pitchFamily="34" charset="0"/>
                <a:ea typeface="Open Sans" panose="020B0606030504020204" pitchFamily="34" charset="0"/>
                <a:cs typeface="Open Sans" panose="020B0606030504020204" pitchFamily="34" charset="0"/>
              </a:rPr>
              <a:t>Errors can have local or feeder-wide impacts</a:t>
            </a:r>
          </a:p>
          <a:p>
            <a:pPr marL="285750" marR="0" lvl="0" indent="-285750" algn="l" defTabSz="914354" rtl="0" eaLnBrk="1" fontAlgn="auto" latinLnBrk="0" hangingPunct="0">
              <a:lnSpc>
                <a:spcPct val="100000"/>
              </a:lnSpc>
              <a:spcBef>
                <a:spcPts val="600"/>
              </a:spcBef>
              <a:spcAft>
                <a:spcPts val="200"/>
              </a:spcAft>
              <a:buClr>
                <a:srgbClr val="00ADD0"/>
              </a:buClr>
              <a:buSzPct val="100000"/>
              <a:buFont typeface="Arial" panose="020B0604020202020204" pitchFamily="34" charset="0"/>
              <a:buChar char="•"/>
              <a:tabLst/>
              <a:defRPr/>
            </a:pPr>
            <a:r>
              <a:rPr kumimoji="0" lang="en-US" sz="1800" b="0" i="0" u="none" strike="noStrike" kern="1200" cap="none" spc="0" normalizeH="0" baseline="0" noProof="0" dirty="0">
                <a:ln>
                  <a:noFill/>
                </a:ln>
                <a:solidFill>
                  <a:srgbClr val="FFFFFF">
                    <a:lumMod val="25000"/>
                  </a:srgbClr>
                </a:solidFill>
                <a:effectLst/>
                <a:uLnTx/>
                <a:uFillTx/>
                <a:latin typeface="Open Sans" panose="020B0606030504020204" pitchFamily="34" charset="0"/>
                <a:ea typeface="Open Sans" panose="020B0606030504020204" pitchFamily="34" charset="0"/>
                <a:cs typeface="Open Sans" panose="020B0606030504020204" pitchFamily="34" charset="0"/>
              </a:rPr>
              <a:t>Worst-case “snapshot” style analyses can significantly underestimate PV hosting capacity </a:t>
            </a:r>
          </a:p>
        </p:txBody>
      </p:sp>
      <p:grpSp>
        <p:nvGrpSpPr>
          <p:cNvPr id="13" name="Group 12">
            <a:extLst>
              <a:ext uri="{FF2B5EF4-FFF2-40B4-BE49-F238E27FC236}">
                <a16:creationId xmlns:a16="http://schemas.microsoft.com/office/drawing/2014/main" id="{A6938EB9-2BC3-4DD7-BDFE-86710EEF1A3C}"/>
              </a:ext>
            </a:extLst>
          </p:cNvPr>
          <p:cNvGrpSpPr/>
          <p:nvPr/>
        </p:nvGrpSpPr>
        <p:grpSpPr>
          <a:xfrm>
            <a:off x="-14804" y="3162271"/>
            <a:ext cx="2097049" cy="3253270"/>
            <a:chOff x="122827" y="1819599"/>
            <a:chExt cx="2097049" cy="3253270"/>
          </a:xfrm>
        </p:grpSpPr>
        <p:pic>
          <p:nvPicPr>
            <p:cNvPr id="14" name="Picture 13">
              <a:extLst>
                <a:ext uri="{FF2B5EF4-FFF2-40B4-BE49-F238E27FC236}">
                  <a16:creationId xmlns:a16="http://schemas.microsoft.com/office/drawing/2014/main" id="{A21D68D1-F733-4555-B0AD-47300F5DFB00}"/>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r="83522" b="6391"/>
            <a:stretch/>
          </p:blipFill>
          <p:spPr>
            <a:xfrm>
              <a:off x="355479" y="2101528"/>
              <a:ext cx="1631743" cy="2971341"/>
            </a:xfrm>
            <a:prstGeom prst="rect">
              <a:avLst/>
            </a:prstGeom>
          </p:spPr>
        </p:pic>
        <p:sp>
          <p:nvSpPr>
            <p:cNvPr id="15" name="TextBox 14">
              <a:extLst>
                <a:ext uri="{FF2B5EF4-FFF2-40B4-BE49-F238E27FC236}">
                  <a16:creationId xmlns:a16="http://schemas.microsoft.com/office/drawing/2014/main" id="{7A3FEEBA-8096-4031-899C-171032ADA77D}"/>
                </a:ext>
              </a:extLst>
            </p:cNvPr>
            <p:cNvSpPr txBox="1"/>
            <p:nvPr/>
          </p:nvSpPr>
          <p:spPr>
            <a:xfrm>
              <a:off x="122827" y="1819599"/>
              <a:ext cx="2097049" cy="307777"/>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Model Error Scenarios</a:t>
              </a:r>
            </a:p>
          </p:txBody>
        </p:sp>
      </p:grpSp>
      <p:sp>
        <p:nvSpPr>
          <p:cNvPr id="16" name="TextBox 15">
            <a:extLst>
              <a:ext uri="{FF2B5EF4-FFF2-40B4-BE49-F238E27FC236}">
                <a16:creationId xmlns:a16="http://schemas.microsoft.com/office/drawing/2014/main" id="{56F0C94C-4724-4688-BF53-708C12C0F2AB}"/>
              </a:ext>
            </a:extLst>
          </p:cNvPr>
          <p:cNvSpPr txBox="1"/>
          <p:nvPr/>
        </p:nvSpPr>
        <p:spPr>
          <a:xfrm>
            <a:off x="82719" y="6601887"/>
            <a:ext cx="11832426" cy="230832"/>
          </a:xfrm>
          <a:prstGeom prst="rect">
            <a:avLst/>
          </a:prstGeom>
          <a:noFill/>
        </p:spPr>
        <p:txBody>
          <a:bodyPr wrap="square">
            <a:spAutoFit/>
          </a:bodyPr>
          <a:lstStyle/>
          <a:p>
            <a:pPr marL="118872"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Open Sans"/>
                <a:ea typeface="+mn-ea"/>
                <a:cs typeface="+mn-cs"/>
              </a:rPr>
              <a:t>[1]   J. Azzolini, S. Talkington, M. J. Reno, S. Grijalva, L. Blakely, and D. Pinney, “Improving Behind-the-Meter PV Impact Studies with Data-Driven Modeling and Analysis”, </a:t>
            </a:r>
            <a:r>
              <a:rPr kumimoji="0" lang="en-US" sz="900" b="0" i="1" u="none" strike="noStrike" kern="1200" cap="none" spc="0" normalizeH="0" baseline="0" noProof="0">
                <a:ln>
                  <a:noFill/>
                </a:ln>
                <a:solidFill>
                  <a:srgbClr val="000000"/>
                </a:solidFill>
                <a:effectLst/>
                <a:uLnTx/>
                <a:uFillTx/>
                <a:latin typeface="Open Sans"/>
                <a:ea typeface="+mn-ea"/>
                <a:cs typeface="+mn-cs"/>
              </a:rPr>
              <a:t>IEEE Photovoltaic Specialists Conference </a:t>
            </a:r>
            <a:r>
              <a:rPr kumimoji="0" lang="en-US" sz="900" b="0" i="0" u="none" strike="noStrike" kern="1200" cap="none" spc="0" normalizeH="0" baseline="0" noProof="0">
                <a:ln>
                  <a:noFill/>
                </a:ln>
                <a:solidFill>
                  <a:srgbClr val="000000"/>
                </a:solidFill>
                <a:effectLst/>
                <a:uLnTx/>
                <a:uFillTx/>
                <a:latin typeface="Open Sans"/>
                <a:ea typeface="+mn-ea"/>
                <a:cs typeface="+mn-cs"/>
              </a:rPr>
              <a:t>(PVSC), 2022.</a:t>
            </a:r>
          </a:p>
        </p:txBody>
      </p:sp>
      <p:sp>
        <p:nvSpPr>
          <p:cNvPr id="4" name="TextBox 3">
            <a:extLst>
              <a:ext uri="{FF2B5EF4-FFF2-40B4-BE49-F238E27FC236}">
                <a16:creationId xmlns:a16="http://schemas.microsoft.com/office/drawing/2014/main" id="{44B39769-1FDF-8714-96F3-AD87856466F2}"/>
              </a:ext>
            </a:extLst>
          </p:cNvPr>
          <p:cNvSpPr txBox="1"/>
          <p:nvPr/>
        </p:nvSpPr>
        <p:spPr>
          <a:xfrm rot="16200000">
            <a:off x="6745989" y="4814682"/>
            <a:ext cx="2733441" cy="276999"/>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Percent Error in Hosting Capacity</a:t>
            </a:r>
          </a:p>
        </p:txBody>
      </p:sp>
    </p:spTree>
    <p:extLst>
      <p:ext uri="{BB962C8B-B14F-4D97-AF65-F5344CB8AC3E}">
        <p14:creationId xmlns:p14="http://schemas.microsoft.com/office/powerpoint/2010/main" val="35282895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6AF5CF-83FA-4470-ACCA-077CC9A46EBE}"/>
              </a:ext>
            </a:extLst>
          </p:cNvPr>
          <p:cNvSpPr>
            <a:spLocks noGrp="1"/>
          </p:cNvSpPr>
          <p:nvPr>
            <p:ph type="title"/>
          </p:nvPr>
        </p:nvSpPr>
        <p:spPr/>
        <p:txBody>
          <a:bodyPr/>
          <a:lstStyle/>
          <a:p>
            <a:r>
              <a:rPr lang="en-US" b="1" dirty="0"/>
              <a:t>Introduction and Background</a:t>
            </a:r>
          </a:p>
        </p:txBody>
      </p:sp>
      <p:sp>
        <p:nvSpPr>
          <p:cNvPr id="3" name="Content Placeholder 2">
            <a:extLst>
              <a:ext uri="{FF2B5EF4-FFF2-40B4-BE49-F238E27FC236}">
                <a16:creationId xmlns:a16="http://schemas.microsoft.com/office/drawing/2014/main" id="{DDC04AB4-23C0-449C-9893-90314C71539A}"/>
              </a:ext>
            </a:extLst>
          </p:cNvPr>
          <p:cNvSpPr>
            <a:spLocks noGrp="1"/>
          </p:cNvSpPr>
          <p:nvPr>
            <p:ph idx="1"/>
          </p:nvPr>
        </p:nvSpPr>
        <p:spPr>
          <a:xfrm>
            <a:off x="336348" y="1183710"/>
            <a:ext cx="6372796" cy="5503274"/>
          </a:xfrm>
        </p:spPr>
        <p:txBody>
          <a:bodyPr>
            <a:normAutofit/>
          </a:bodyPr>
          <a:lstStyle/>
          <a:p>
            <a:pPr marL="233363" indent="-233363">
              <a:buFont typeface="Arial" panose="020B0604020202020204" pitchFamily="34" charset="0"/>
              <a:buChar char="•"/>
            </a:pPr>
            <a:r>
              <a:rPr lang="en-US" dirty="0"/>
              <a:t>Recent additions of </a:t>
            </a:r>
            <a:r>
              <a:rPr lang="en-US" b="1" dirty="0"/>
              <a:t>Advanced Metering Infrastructure (AMI</a:t>
            </a:r>
            <a:r>
              <a:rPr lang="en-US" dirty="0"/>
              <a:t>)—smart meters, phasor measurement units (PMUs), intelligent reclosers, PV, etc.—greatly improved the temporal and spatial resolution of measurement data</a:t>
            </a:r>
          </a:p>
          <a:p>
            <a:pPr marL="233363" indent="-233363">
              <a:buFont typeface="Arial" panose="020B0604020202020204" pitchFamily="34" charset="0"/>
              <a:buChar char="•"/>
            </a:pPr>
            <a:r>
              <a:rPr lang="en-US" b="1" dirty="0"/>
              <a:t>Before: </a:t>
            </a:r>
            <a:r>
              <a:rPr lang="en-US" dirty="0"/>
              <a:t>low resolution substation measurements</a:t>
            </a:r>
          </a:p>
          <a:p>
            <a:pPr marL="233363" indent="-233363">
              <a:buFont typeface="Arial" panose="020B0604020202020204" pitchFamily="34" charset="0"/>
              <a:buChar char="•"/>
            </a:pPr>
            <a:r>
              <a:rPr lang="en-US" b="1" dirty="0"/>
              <a:t>Now: </a:t>
            </a:r>
            <a:r>
              <a:rPr lang="en-US" dirty="0"/>
              <a:t>voltage and current sensors throughout the medium voltage (MV) feeders and smart meters at customer premises on the low voltage (LV) system</a:t>
            </a:r>
          </a:p>
          <a:p>
            <a:pPr marL="829809" lvl="1" indent="-342900">
              <a:buFont typeface="Arial" panose="020B0604020202020204" pitchFamily="34" charset="0"/>
              <a:buChar char="•"/>
            </a:pPr>
            <a:r>
              <a:rPr lang="en-US" b="1" dirty="0"/>
              <a:t>Real Power (P)</a:t>
            </a:r>
          </a:p>
          <a:p>
            <a:pPr marL="829809" lvl="1" indent="-342900">
              <a:buFont typeface="Arial" panose="020B0604020202020204" pitchFamily="34" charset="0"/>
              <a:buChar char="•"/>
            </a:pPr>
            <a:r>
              <a:rPr lang="en-US" b="1" dirty="0"/>
              <a:t>Reactive Power (Q)</a:t>
            </a:r>
          </a:p>
          <a:p>
            <a:pPr marL="829809" lvl="1" indent="-342900">
              <a:buFont typeface="Arial" panose="020B0604020202020204" pitchFamily="34" charset="0"/>
              <a:buChar char="•"/>
            </a:pPr>
            <a:r>
              <a:rPr lang="en-US" b="1" dirty="0"/>
              <a:t>Voltage (V)</a:t>
            </a:r>
          </a:p>
          <a:p>
            <a:pPr marL="829809" lvl="1" indent="-342900">
              <a:buFont typeface="Arial" panose="020B0604020202020204" pitchFamily="34" charset="0"/>
              <a:buChar char="•"/>
            </a:pPr>
            <a:r>
              <a:rPr lang="en-US" b="1" dirty="0"/>
              <a:t>Current (I)</a:t>
            </a:r>
          </a:p>
          <a:p>
            <a:pPr marL="829809" lvl="1" indent="-342900">
              <a:buFont typeface="Arial" panose="020B0604020202020204" pitchFamily="34" charset="0"/>
              <a:buChar char="•"/>
            </a:pPr>
            <a:r>
              <a:rPr lang="en-US" b="1" dirty="0"/>
              <a:t>15-min resolution </a:t>
            </a:r>
          </a:p>
          <a:p>
            <a:pPr marL="1012680" lvl="2" indent="-342900">
              <a:buFont typeface="Arial" panose="020B0604020202020204" pitchFamily="34" charset="0"/>
              <a:buChar char="•"/>
            </a:pPr>
            <a:r>
              <a:rPr lang="en-US" dirty="0"/>
              <a:t>common for smart meters and MV measurements</a:t>
            </a:r>
          </a:p>
          <a:p>
            <a:pPr marL="829809" lvl="1" indent="-342900">
              <a:buFont typeface="Arial" panose="020B0604020202020204" pitchFamily="34" charset="0"/>
              <a:buChar char="•"/>
            </a:pPr>
            <a:endParaRPr lang="en-US" b="1" dirty="0"/>
          </a:p>
          <a:p>
            <a:pPr marL="829809" lvl="1" indent="-342900">
              <a:buFont typeface="Arial" panose="020B0604020202020204" pitchFamily="34" charset="0"/>
              <a:buChar char="•"/>
            </a:pPr>
            <a:endParaRPr lang="en-US" b="1" dirty="0"/>
          </a:p>
          <a:p>
            <a:pPr marL="829809" lvl="1" indent="-342900">
              <a:buFont typeface="Arial" panose="020B0604020202020204" pitchFamily="34" charset="0"/>
              <a:buChar char="•"/>
            </a:pPr>
            <a:endParaRPr lang="en-US" b="1" dirty="0"/>
          </a:p>
        </p:txBody>
      </p:sp>
      <p:sp>
        <p:nvSpPr>
          <p:cNvPr id="4" name="Slide Number Placeholder 3">
            <a:extLst>
              <a:ext uri="{FF2B5EF4-FFF2-40B4-BE49-F238E27FC236}">
                <a16:creationId xmlns:a16="http://schemas.microsoft.com/office/drawing/2014/main" id="{99813D5D-6C1C-420F-A962-C43CCA6921A6}"/>
              </a:ext>
            </a:extLst>
          </p:cNvPr>
          <p:cNvSpPr>
            <a:spLocks noGrp="1"/>
          </p:cNvSpPr>
          <p:nvPr>
            <p:ph type="sldNum" sz="quarter" idx="4"/>
          </p:nvPr>
        </p:nvSpPr>
        <p:spPr/>
        <p:txBody>
          <a:bodyPr/>
          <a:lstStyle/>
          <a:p>
            <a:pPr algn="ctr"/>
            <a:fld id="{F6B149FD-26F7-3645-B4E7-BA8B8CC5EEA8}" type="slidenum">
              <a:rPr lang="en-US" smtClean="0"/>
              <a:pPr algn="ctr"/>
              <a:t>7</a:t>
            </a:fld>
            <a:endParaRPr lang="en-US"/>
          </a:p>
        </p:txBody>
      </p:sp>
      <p:pic>
        <p:nvPicPr>
          <p:cNvPr id="10" name="Picture 9">
            <a:extLst>
              <a:ext uri="{FF2B5EF4-FFF2-40B4-BE49-F238E27FC236}">
                <a16:creationId xmlns:a16="http://schemas.microsoft.com/office/drawing/2014/main" id="{F8867A59-1B33-BE5D-E943-4DF59025CA57}"/>
              </a:ext>
            </a:extLst>
          </p:cNvPr>
          <p:cNvPicPr>
            <a:picLocks noChangeAspect="1"/>
          </p:cNvPicPr>
          <p:nvPr/>
        </p:nvPicPr>
        <p:blipFill>
          <a:blip r:embed="rId3"/>
          <a:stretch>
            <a:fillRect/>
          </a:stretch>
        </p:blipFill>
        <p:spPr>
          <a:xfrm>
            <a:off x="6914708" y="1290035"/>
            <a:ext cx="5105400" cy="4710259"/>
          </a:xfrm>
          <a:prstGeom prst="rect">
            <a:avLst/>
          </a:prstGeom>
        </p:spPr>
      </p:pic>
    </p:spTree>
    <p:extLst>
      <p:ext uri="{BB962C8B-B14F-4D97-AF65-F5344CB8AC3E}">
        <p14:creationId xmlns:p14="http://schemas.microsoft.com/office/powerpoint/2010/main" val="16898944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D3B0C6B-D448-440D-B91C-043AD5E3FF24}"/>
              </a:ext>
            </a:extLst>
          </p:cNvPr>
          <p:cNvSpPr>
            <a:spLocks noGrp="1"/>
          </p:cNvSpPr>
          <p:nvPr>
            <p:ph type="ctrTitle"/>
          </p:nvPr>
        </p:nvSpPr>
        <p:spPr>
          <a:xfrm>
            <a:off x="4130693" y="3112607"/>
            <a:ext cx="7839633" cy="1690255"/>
          </a:xfrm>
        </p:spPr>
        <p:txBody>
          <a:bodyPr/>
          <a:lstStyle/>
          <a:p>
            <a:pPr>
              <a:lnSpc>
                <a:spcPct val="112325"/>
              </a:lnSpc>
            </a:pPr>
            <a:r>
              <a:rPr lang="en-US" sz="4400" dirty="0"/>
              <a:t>AI for Improving Grid Models</a:t>
            </a:r>
            <a:endParaRPr lang="en-US" dirty="0"/>
          </a:p>
        </p:txBody>
      </p:sp>
      <p:sp>
        <p:nvSpPr>
          <p:cNvPr id="3" name="Slide Number Placeholder 2">
            <a:extLst>
              <a:ext uri="{FF2B5EF4-FFF2-40B4-BE49-F238E27FC236}">
                <a16:creationId xmlns:a16="http://schemas.microsoft.com/office/drawing/2014/main" id="{9678C794-578B-4485-95FB-66254B2294CE}"/>
              </a:ext>
            </a:extLst>
          </p:cNvPr>
          <p:cNvSpPr>
            <a:spLocks noGrp="1"/>
          </p:cNvSpPr>
          <p:nvPr>
            <p:ph type="sldNum" sz="quarter" idx="4294967295"/>
          </p:nvPr>
        </p:nvSpPr>
        <p:spPr>
          <a:xfrm>
            <a:off x="0" y="138113"/>
            <a:ext cx="558800" cy="569912"/>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F6B149FD-26F7-3645-B4E7-BA8B8CC5EEA8}" type="slidenum">
              <a:rPr kumimoji="0" lang="en-US" sz="1400" b="0" i="0" u="none" strike="noStrike" kern="1200" cap="none" spc="0" normalizeH="0" baseline="0" noProof="0" smtClean="0">
                <a:ln>
                  <a:noFill/>
                </a:ln>
                <a:solidFill>
                  <a:srgbClr val="FFFFFF"/>
                </a:solidFill>
                <a:effectLst/>
                <a:uLnTx/>
                <a:uFillTx/>
                <a:latin typeface="Open Sans" panose="020B0606030504020204" pitchFamily="34" charset="0"/>
                <a:ea typeface="+mn-ea"/>
                <a:cs typeface="Arial"/>
                <a:sym typeface="Arial"/>
              </a:rPr>
              <a:pPr marL="0" marR="0" lvl="0" indent="0" algn="ctr" defTabSz="457200" rtl="0" eaLnBrk="1" fontAlgn="auto" latinLnBrk="0" hangingPunct="1">
                <a:lnSpc>
                  <a:spcPct val="100000"/>
                </a:lnSpc>
                <a:spcBef>
                  <a:spcPts val="0"/>
                </a:spcBef>
                <a:spcAft>
                  <a:spcPts val="0"/>
                </a:spcAft>
                <a:buClrTx/>
                <a:buSzTx/>
                <a:buFontTx/>
                <a:buNone/>
                <a:tabLst/>
                <a:defRPr/>
              </a:pPr>
              <a:t>8</a:t>
            </a:fld>
            <a:endParaRPr kumimoji="0" lang="en-US" sz="1400" b="0" i="0" u="none" strike="noStrike" kern="1200" cap="none" spc="0" normalizeH="0" baseline="0" noProof="0">
              <a:ln>
                <a:noFill/>
              </a:ln>
              <a:solidFill>
                <a:srgbClr val="FFFFFF"/>
              </a:solidFill>
              <a:effectLst/>
              <a:uLnTx/>
              <a:uFillTx/>
              <a:latin typeface="Open Sans" panose="020B0606030504020204" pitchFamily="34" charset="0"/>
              <a:ea typeface="+mn-ea"/>
              <a:cs typeface="Arial"/>
              <a:sym typeface="Arial"/>
            </a:endParaRPr>
          </a:p>
        </p:txBody>
      </p:sp>
    </p:spTree>
    <p:extLst>
      <p:ext uri="{BB962C8B-B14F-4D97-AF65-F5344CB8AC3E}">
        <p14:creationId xmlns:p14="http://schemas.microsoft.com/office/powerpoint/2010/main" val="4762184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6AF5CF-83FA-4470-ACCA-077CC9A46EBE}"/>
              </a:ext>
            </a:extLst>
          </p:cNvPr>
          <p:cNvSpPr>
            <a:spLocks noGrp="1"/>
          </p:cNvSpPr>
          <p:nvPr>
            <p:ph type="title"/>
          </p:nvPr>
        </p:nvSpPr>
        <p:spPr/>
        <p:txBody>
          <a:bodyPr/>
          <a:lstStyle/>
          <a:p>
            <a:r>
              <a:rPr lang="en-US" b="1" dirty="0"/>
              <a:t>AI for Improving Grid Models</a:t>
            </a:r>
          </a:p>
        </p:txBody>
      </p:sp>
      <p:sp>
        <p:nvSpPr>
          <p:cNvPr id="4" name="Slide Number Placeholder 3">
            <a:extLst>
              <a:ext uri="{FF2B5EF4-FFF2-40B4-BE49-F238E27FC236}">
                <a16:creationId xmlns:a16="http://schemas.microsoft.com/office/drawing/2014/main" id="{99813D5D-6C1C-420F-A962-C43CCA6921A6}"/>
              </a:ext>
            </a:extLst>
          </p:cNvPr>
          <p:cNvSpPr>
            <a:spLocks noGrp="1"/>
          </p:cNvSpPr>
          <p:nvPr>
            <p:ph type="sldNum" sz="quarter" idx="4"/>
          </p:nvPr>
        </p:nvSpPr>
        <p:spPr/>
        <p:txBody>
          <a:bodyPr/>
          <a:lstStyle/>
          <a:p>
            <a:pPr algn="ctr"/>
            <a:fld id="{F6B149FD-26F7-3645-B4E7-BA8B8CC5EEA8}" type="slidenum">
              <a:rPr lang="en-US" smtClean="0"/>
              <a:pPr algn="ctr"/>
              <a:t>9</a:t>
            </a:fld>
            <a:endParaRPr lang="en-US"/>
          </a:p>
        </p:txBody>
      </p:sp>
      <p:pic>
        <p:nvPicPr>
          <p:cNvPr id="110" name="Picture 109">
            <a:extLst>
              <a:ext uri="{FF2B5EF4-FFF2-40B4-BE49-F238E27FC236}">
                <a16:creationId xmlns:a16="http://schemas.microsoft.com/office/drawing/2014/main" id="{7B411D11-C33B-8ABB-5CD4-75C2BB49C30D}"/>
              </a:ext>
            </a:extLst>
          </p:cNvPr>
          <p:cNvPicPr>
            <a:picLocks noChangeAspect="1"/>
          </p:cNvPicPr>
          <p:nvPr/>
        </p:nvPicPr>
        <p:blipFill>
          <a:blip r:embed="rId3"/>
          <a:stretch>
            <a:fillRect/>
          </a:stretch>
        </p:blipFill>
        <p:spPr>
          <a:xfrm>
            <a:off x="134428" y="831521"/>
            <a:ext cx="11923144" cy="5826454"/>
          </a:xfrm>
          <a:prstGeom prst="rect">
            <a:avLst/>
          </a:prstGeom>
        </p:spPr>
      </p:pic>
      <p:sp>
        <p:nvSpPr>
          <p:cNvPr id="111" name="Rectangle 110">
            <a:extLst>
              <a:ext uri="{FF2B5EF4-FFF2-40B4-BE49-F238E27FC236}">
                <a16:creationId xmlns:a16="http://schemas.microsoft.com/office/drawing/2014/main" id="{AA362580-EDC2-55F3-68A1-34F4A4038615}"/>
              </a:ext>
            </a:extLst>
          </p:cNvPr>
          <p:cNvSpPr/>
          <p:nvPr/>
        </p:nvSpPr>
        <p:spPr>
          <a:xfrm>
            <a:off x="4522470" y="2583180"/>
            <a:ext cx="2129790" cy="1028700"/>
          </a:xfrm>
          <a:prstGeom prst="rect">
            <a:avLst/>
          </a:prstGeom>
          <a:solidFill>
            <a:srgbClr val="FFFF00">
              <a:alpha val="1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2" name="Rectangle 111">
            <a:extLst>
              <a:ext uri="{FF2B5EF4-FFF2-40B4-BE49-F238E27FC236}">
                <a16:creationId xmlns:a16="http://schemas.microsoft.com/office/drawing/2014/main" id="{DE4C8058-286D-713C-85C9-80230AF27656}"/>
              </a:ext>
            </a:extLst>
          </p:cNvPr>
          <p:cNvSpPr/>
          <p:nvPr/>
        </p:nvSpPr>
        <p:spPr>
          <a:xfrm>
            <a:off x="9856470" y="1066800"/>
            <a:ext cx="2201102" cy="849296"/>
          </a:xfrm>
          <a:prstGeom prst="rect">
            <a:avLst/>
          </a:prstGeom>
          <a:solidFill>
            <a:srgbClr val="FFFF00">
              <a:alpha val="1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4" name="Rectangle 113">
            <a:extLst>
              <a:ext uri="{FF2B5EF4-FFF2-40B4-BE49-F238E27FC236}">
                <a16:creationId xmlns:a16="http://schemas.microsoft.com/office/drawing/2014/main" id="{EA292AF2-F38B-A968-9C3C-2B56F637124C}"/>
              </a:ext>
            </a:extLst>
          </p:cNvPr>
          <p:cNvSpPr/>
          <p:nvPr/>
        </p:nvSpPr>
        <p:spPr>
          <a:xfrm>
            <a:off x="2769870" y="4160520"/>
            <a:ext cx="2312670" cy="838200"/>
          </a:xfrm>
          <a:prstGeom prst="rect">
            <a:avLst/>
          </a:prstGeom>
          <a:solidFill>
            <a:srgbClr val="FFFF00">
              <a:alpha val="1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8309971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Sandia_Brand_Light_Theme">
  <a:themeElements>
    <a:clrScheme name="SandiaBrandTheme">
      <a:dk1>
        <a:srgbClr val="3C3C3C"/>
      </a:dk1>
      <a:lt1>
        <a:srgbClr val="FFFFFF"/>
      </a:lt1>
      <a:dk2>
        <a:srgbClr val="005376"/>
      </a:dk2>
      <a:lt2>
        <a:srgbClr val="FFFFFF"/>
      </a:lt2>
      <a:accent1>
        <a:srgbClr val="00ADD0"/>
      </a:accent1>
      <a:accent2>
        <a:srgbClr val="6CB312"/>
      </a:accent2>
      <a:accent3>
        <a:srgbClr val="FFA033"/>
      </a:accent3>
      <a:accent4>
        <a:srgbClr val="008E74"/>
      </a:accent4>
      <a:accent5>
        <a:srgbClr val="A92C00"/>
      </a:accent5>
      <a:accent6>
        <a:srgbClr val="7D0D7C"/>
      </a:accent6>
      <a:hlink>
        <a:srgbClr val="27ADCF"/>
      </a:hlink>
      <a:folHlink>
        <a:srgbClr val="2588BA"/>
      </a:folHlink>
    </a:clrScheme>
    <a:fontScheme name="Sandia Fonts">
      <a:majorFont>
        <a:latin typeface="Exo 2 SemiBold"/>
        <a:ea typeface=""/>
        <a:cs typeface=""/>
      </a:majorFont>
      <a:minorFont>
        <a:latin typeface="Open Sans"/>
        <a:ea typeface=""/>
        <a:cs typeface=""/>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SandiaClassic_16x9_revNov20" id="{28973EA0-F79F-D143-9F2E-E02473C2F5DC}" vid="{C1F72220-3D98-BD46-AD2C-B53DD4038D98}"/>
    </a:ext>
  </a:extLst>
</a:theme>
</file>

<file path=ppt/theme/theme3.xml><?xml version="1.0" encoding="utf-8"?>
<a:theme xmlns:a="http://schemas.openxmlformats.org/drawingml/2006/main" name="3_Sandia_Brand_Dark_Blue_Theme_UUR">
  <a:themeElements>
    <a:clrScheme name="SandiaBrandTheme">
      <a:dk1>
        <a:srgbClr val="3C3C3C"/>
      </a:dk1>
      <a:lt1>
        <a:srgbClr val="FFFFFF"/>
      </a:lt1>
      <a:dk2>
        <a:srgbClr val="005376"/>
      </a:dk2>
      <a:lt2>
        <a:srgbClr val="FFFFFF"/>
      </a:lt2>
      <a:accent1>
        <a:srgbClr val="00ADD0"/>
      </a:accent1>
      <a:accent2>
        <a:srgbClr val="6CB312"/>
      </a:accent2>
      <a:accent3>
        <a:srgbClr val="FFA033"/>
      </a:accent3>
      <a:accent4>
        <a:srgbClr val="008E74"/>
      </a:accent4>
      <a:accent5>
        <a:srgbClr val="A92C00"/>
      </a:accent5>
      <a:accent6>
        <a:srgbClr val="7D0D7C"/>
      </a:accent6>
      <a:hlink>
        <a:srgbClr val="27ADCF"/>
      </a:hlink>
      <a:folHlink>
        <a:srgbClr val="2588BA"/>
      </a:folHlink>
    </a:clrScheme>
    <a:fontScheme name="Sandia Fonts">
      <a:majorFont>
        <a:latin typeface="Exo 2 SemiBold"/>
        <a:ea typeface=""/>
        <a:cs typeface=""/>
      </a:majorFont>
      <a:minorFont>
        <a:latin typeface="Open Sans"/>
        <a:ea typeface=""/>
        <a:cs typeface=""/>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SandiaClassic_16x9_revNov20" id="{28973EA0-F79F-D143-9F2E-E02473C2F5DC}" vid="{C1F72220-3D98-BD46-AD2C-B53DD4038D98}"/>
    </a:ext>
  </a:extLst>
</a:theme>
</file>

<file path=ppt/theme/theme4.xml><?xml version="1.0" encoding="utf-8"?>
<a:theme xmlns:a="http://schemas.openxmlformats.org/drawingml/2006/main" name="2_Sandia_Brand_Light_Theme_UUR">
  <a:themeElements>
    <a:clrScheme name="SandiaBrandTheme">
      <a:dk1>
        <a:srgbClr val="3C3C3C"/>
      </a:dk1>
      <a:lt1>
        <a:srgbClr val="FFFFFF"/>
      </a:lt1>
      <a:dk2>
        <a:srgbClr val="005376"/>
      </a:dk2>
      <a:lt2>
        <a:srgbClr val="FFFFFF"/>
      </a:lt2>
      <a:accent1>
        <a:srgbClr val="00ADD0"/>
      </a:accent1>
      <a:accent2>
        <a:srgbClr val="6CB312"/>
      </a:accent2>
      <a:accent3>
        <a:srgbClr val="FFA033"/>
      </a:accent3>
      <a:accent4>
        <a:srgbClr val="008E74"/>
      </a:accent4>
      <a:accent5>
        <a:srgbClr val="A92C00"/>
      </a:accent5>
      <a:accent6>
        <a:srgbClr val="7D0D7C"/>
      </a:accent6>
      <a:hlink>
        <a:srgbClr val="27ADCF"/>
      </a:hlink>
      <a:folHlink>
        <a:srgbClr val="2588BA"/>
      </a:folHlink>
    </a:clrScheme>
    <a:fontScheme name="Sandia Fonts">
      <a:majorFont>
        <a:latin typeface="Exo 2 SemiBold"/>
        <a:ea typeface=""/>
        <a:cs typeface=""/>
      </a:majorFont>
      <a:minorFont>
        <a:latin typeface="Open Sans"/>
        <a:ea typeface=""/>
        <a:cs typeface=""/>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SandiaClassic_16x9_revNov20" id="{28973EA0-F79F-D143-9F2E-E02473C2F5DC}" vid="{C1F72220-3D98-BD46-AD2C-B53DD4038D98}"/>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82953990D61E64883C45246C5E4FBCA" ma:contentTypeVersion="4" ma:contentTypeDescription="Create a new document." ma:contentTypeScope="" ma:versionID="c8d4ac54a56cb06e03048453b9fbba14">
  <xsd:schema xmlns:xsd="http://www.w3.org/2001/XMLSchema" xmlns:xs="http://www.w3.org/2001/XMLSchema" xmlns:p="http://schemas.microsoft.com/office/2006/metadata/properties" xmlns:ns2="3db15c44-a657-4144-992b-6b2018340b6c" targetNamespace="http://schemas.microsoft.com/office/2006/metadata/properties" ma:root="true" ma:fieldsID="1c245df48ea0692e4365c0dcdb1a9b48" ns2:_="">
    <xsd:import namespace="3db15c44-a657-4144-992b-6b2018340b6c"/>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db15c44-a657-4144-992b-6b2018340b6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1"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2B8B677-1443-4284-B06C-61BC84A4CF13}">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F94DABDD-433C-405A-9C5E-2F8194CA34EA}">
  <ds:schemaRefs>
    <ds:schemaRef ds:uri="3db15c44-a657-4144-992b-6b2018340b6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F09CA08D-CD74-4EE5-B84D-D67FA7BE7E4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2952</TotalTime>
  <Words>3100</Words>
  <Application>Microsoft Office PowerPoint</Application>
  <PresentationFormat>Widescreen</PresentationFormat>
  <Paragraphs>327</Paragraphs>
  <Slides>29</Slides>
  <Notes>19</Notes>
  <HiddenSlides>0</HiddenSlides>
  <MMClips>0</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29</vt:i4>
      </vt:variant>
    </vt:vector>
  </HeadingPairs>
  <TitlesOfParts>
    <vt:vector size="43" baseType="lpstr">
      <vt:lpstr>Arial</vt:lpstr>
      <vt:lpstr>Calibri</vt:lpstr>
      <vt:lpstr>Calibri Light</vt:lpstr>
      <vt:lpstr>Cambria Math</vt:lpstr>
      <vt:lpstr>Exo 2 SemiBold</vt:lpstr>
      <vt:lpstr>Open Sans</vt:lpstr>
      <vt:lpstr>Open Sans Light</vt:lpstr>
      <vt:lpstr>Open Sans SemiBold</vt:lpstr>
      <vt:lpstr>Times New Roman</vt:lpstr>
      <vt:lpstr>Wingdings</vt:lpstr>
      <vt:lpstr>Office Theme</vt:lpstr>
      <vt:lpstr>1_Sandia_Brand_Light_Theme</vt:lpstr>
      <vt:lpstr>3_Sandia_Brand_Dark_Blue_Theme_UUR</vt:lpstr>
      <vt:lpstr>2_Sandia_Brand_Light_Theme_UUR</vt:lpstr>
      <vt:lpstr>AI for Clean Energy Integration</vt:lpstr>
      <vt:lpstr>Outline</vt:lpstr>
      <vt:lpstr>Introduction and Background</vt:lpstr>
      <vt:lpstr>Introduction and Background</vt:lpstr>
      <vt:lpstr>Introduction and Background</vt:lpstr>
      <vt:lpstr>Background and Motivation</vt:lpstr>
      <vt:lpstr>Introduction and Background</vt:lpstr>
      <vt:lpstr>AI for Improving Grid Models</vt:lpstr>
      <vt:lpstr>AI for Improving Grid Models</vt:lpstr>
      <vt:lpstr>PV System Identification</vt:lpstr>
      <vt:lpstr>PV System Identification</vt:lpstr>
      <vt:lpstr>PV System Identification</vt:lpstr>
      <vt:lpstr>AI for Faster Grid Simulations</vt:lpstr>
      <vt:lpstr>AI for Faster Grid Simulations</vt:lpstr>
      <vt:lpstr>ML for QSTS</vt:lpstr>
      <vt:lpstr>ML for QSTS</vt:lpstr>
      <vt:lpstr>Feature Selection for Input Variables</vt:lpstr>
      <vt:lpstr>Intelligent Sample Selection</vt:lpstr>
      <vt:lpstr>Overview of ML for QSTS</vt:lpstr>
      <vt:lpstr>AI for Data-Driven Analyses</vt:lpstr>
      <vt:lpstr>Data-Driven Hosting Capacity Analysis for Clean Energy Sources</vt:lpstr>
      <vt:lpstr>Model-free Algorithms Overview</vt:lpstr>
      <vt:lpstr>Model-free Algorithms Overview</vt:lpstr>
      <vt:lpstr>Model-free Algorithms Overview</vt:lpstr>
      <vt:lpstr>Model-free Algorithms Overview</vt:lpstr>
      <vt:lpstr>Model-free Algorithms Overview</vt:lpstr>
      <vt:lpstr>Model-free Algorithms Overview</vt:lpstr>
      <vt:lpstr>Conclusions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Interconnection Process Innovations and Use Cases</dc:title>
  <dc:creator>Joseph Azzolini</dc:creator>
  <cp:lastModifiedBy>Azzolini, Joe</cp:lastModifiedBy>
  <cp:revision>1</cp:revision>
  <dcterms:created xsi:type="dcterms:W3CDTF">2024-06-20T21:37:51Z</dcterms:created>
  <dcterms:modified xsi:type="dcterms:W3CDTF">2024-08-05T23:41:59Z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0x010100682953990D61E64883C45246C5E4FBCA</vt:lpwstr>
  </property>
</Properties>
</file>