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9" r:id="rId3"/>
    <p:sldId id="271" r:id="rId4"/>
    <p:sldId id="270" r:id="rId5"/>
    <p:sldId id="272" r:id="rId6"/>
    <p:sldId id="275" r:id="rId7"/>
    <p:sldId id="274" r:id="rId8"/>
    <p:sldId id="273" r:id="rId9"/>
    <p:sldId id="268" r:id="rId10"/>
    <p:sldId id="276" r:id="rId11"/>
    <p:sldId id="280" r:id="rId12"/>
    <p:sldId id="260" r:id="rId13"/>
    <p:sldId id="261" r:id="rId14"/>
    <p:sldId id="264" r:id="rId15"/>
    <p:sldId id="277" r:id="rId16"/>
    <p:sldId id="265" r:id="rId17"/>
    <p:sldId id="266" r:id="rId18"/>
    <p:sldId id="267" r:id="rId19"/>
    <p:sldId id="279"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7776E-DCA1-44A2-9B3E-172645D94C00}" type="doc">
      <dgm:prSet loTypeId="urn:microsoft.com/office/officeart/2005/8/layout/orgChart1" loCatId="hierarchy" qsTypeId="urn:microsoft.com/office/officeart/2005/8/quickstyle/3d5" qsCatId="3D" csTypeId="urn:microsoft.com/office/officeart/2005/8/colors/accent1_2" csCatId="accent1" phldr="1"/>
      <dgm:spPr/>
      <dgm:t>
        <a:bodyPr/>
        <a:lstStyle/>
        <a:p>
          <a:endParaRPr lang="en-US"/>
        </a:p>
      </dgm:t>
    </dgm:pt>
    <dgm:pt modelId="{6BE29BF0-89D2-49A6-BDA8-2B812E267E06}">
      <dgm:prSet phldrT="[Text]"/>
      <dgm:spPr/>
      <dgm:t>
        <a:bodyPr/>
        <a:lstStyle/>
        <a:p>
          <a:r>
            <a:rPr lang="en-US" dirty="0"/>
            <a:t>Approaches</a:t>
          </a:r>
        </a:p>
      </dgm:t>
    </dgm:pt>
    <dgm:pt modelId="{7A2C4406-8579-4B34-8565-3E6772D63643}" type="parTrans" cxnId="{5CFAD42E-2D8C-49C0-95E9-BE967F40D08B}">
      <dgm:prSet/>
      <dgm:spPr/>
      <dgm:t>
        <a:bodyPr/>
        <a:lstStyle/>
        <a:p>
          <a:endParaRPr lang="en-US"/>
        </a:p>
      </dgm:t>
    </dgm:pt>
    <dgm:pt modelId="{F13CCF77-3239-4C7B-8157-668432EC9D3D}" type="sibTrans" cxnId="{5CFAD42E-2D8C-49C0-95E9-BE967F40D08B}">
      <dgm:prSet/>
      <dgm:spPr/>
      <dgm:t>
        <a:bodyPr/>
        <a:lstStyle/>
        <a:p>
          <a:endParaRPr lang="en-US"/>
        </a:p>
      </dgm:t>
    </dgm:pt>
    <dgm:pt modelId="{EE405F6D-366B-413A-91E2-57FDD43BF2E9}">
      <dgm:prSet phldrT="[Text]"/>
      <dgm:spPr/>
      <dgm:t>
        <a:bodyPr/>
        <a:lstStyle/>
        <a:p>
          <a:r>
            <a:rPr lang="en-US" dirty="0"/>
            <a:t>Split By Runs</a:t>
          </a:r>
        </a:p>
      </dgm:t>
    </dgm:pt>
    <dgm:pt modelId="{EC4B382E-6DEA-44D4-913E-9E246956E0D7}" type="parTrans" cxnId="{3D2E1BE0-7B4B-406E-93B6-7334022997A7}">
      <dgm:prSet/>
      <dgm:spPr/>
      <dgm:t>
        <a:bodyPr/>
        <a:lstStyle/>
        <a:p>
          <a:endParaRPr lang="en-US"/>
        </a:p>
      </dgm:t>
    </dgm:pt>
    <dgm:pt modelId="{688FB44E-67DB-4F48-A6BF-EA2472AA2967}" type="sibTrans" cxnId="{3D2E1BE0-7B4B-406E-93B6-7334022997A7}">
      <dgm:prSet/>
      <dgm:spPr/>
      <dgm:t>
        <a:bodyPr/>
        <a:lstStyle/>
        <a:p>
          <a:endParaRPr lang="en-US"/>
        </a:p>
      </dgm:t>
    </dgm:pt>
    <dgm:pt modelId="{6820C915-33EC-4DDC-9365-BEF04B1F8432}">
      <dgm:prSet phldrT="[Text]"/>
      <dgm:spPr/>
      <dgm:t>
        <a:bodyPr/>
        <a:lstStyle/>
        <a:p>
          <a:r>
            <a:rPr lang="en-US" dirty="0"/>
            <a:t>One Big Dataset</a:t>
          </a:r>
        </a:p>
      </dgm:t>
    </dgm:pt>
    <dgm:pt modelId="{F676F471-DDA0-482A-A577-7B243748F373}" type="parTrans" cxnId="{F16E27AF-12A3-4237-B61D-0C5810671928}">
      <dgm:prSet/>
      <dgm:spPr/>
      <dgm:t>
        <a:bodyPr/>
        <a:lstStyle/>
        <a:p>
          <a:endParaRPr lang="en-US"/>
        </a:p>
      </dgm:t>
    </dgm:pt>
    <dgm:pt modelId="{E58BDCDE-6718-416E-ADE4-30ADAF23BB5A}" type="sibTrans" cxnId="{F16E27AF-12A3-4237-B61D-0C5810671928}">
      <dgm:prSet/>
      <dgm:spPr/>
      <dgm:t>
        <a:bodyPr/>
        <a:lstStyle/>
        <a:p>
          <a:endParaRPr lang="en-US"/>
        </a:p>
      </dgm:t>
    </dgm:pt>
    <dgm:pt modelId="{F3952216-47D7-4989-BA4F-56748CE8CAE2}">
      <dgm:prSet phldrT="[Text]"/>
      <dgm:spPr/>
      <dgm:t>
        <a:bodyPr/>
        <a:lstStyle/>
        <a:p>
          <a:r>
            <a:rPr lang="en-US" dirty="0"/>
            <a:t>Just One Run</a:t>
          </a:r>
        </a:p>
      </dgm:t>
    </dgm:pt>
    <dgm:pt modelId="{C138A273-DB4E-423D-A686-0398C3DB71DE}" type="parTrans" cxnId="{7C47B4C1-291C-4EB4-A1D0-AB600AED736B}">
      <dgm:prSet/>
      <dgm:spPr/>
      <dgm:t>
        <a:bodyPr/>
        <a:lstStyle/>
        <a:p>
          <a:endParaRPr lang="en-US"/>
        </a:p>
      </dgm:t>
    </dgm:pt>
    <dgm:pt modelId="{70975158-53A3-401B-8054-1B14DAE0B296}" type="sibTrans" cxnId="{7C47B4C1-291C-4EB4-A1D0-AB600AED736B}">
      <dgm:prSet/>
      <dgm:spPr/>
      <dgm:t>
        <a:bodyPr/>
        <a:lstStyle/>
        <a:p>
          <a:endParaRPr lang="en-US"/>
        </a:p>
      </dgm:t>
    </dgm:pt>
    <dgm:pt modelId="{21DABE73-1B44-424F-A6BD-5D9BE7A34DB2}">
      <dgm:prSet phldrT="[Text]"/>
      <dgm:spPr>
        <a:solidFill>
          <a:srgbClr val="FF0000"/>
        </a:solidFill>
      </dgm:spPr>
      <dgm:t>
        <a:bodyPr/>
        <a:lstStyle/>
        <a:p>
          <a:r>
            <a:rPr lang="en-US" dirty="0"/>
            <a:t>Didn’t work due to technical difficulty</a:t>
          </a:r>
        </a:p>
      </dgm:t>
    </dgm:pt>
    <dgm:pt modelId="{BFE5C61C-EBCC-4EC7-A816-487938ACFA41}" type="parTrans" cxnId="{55AC9355-275E-402B-8784-4915910E9381}">
      <dgm:prSet/>
      <dgm:spPr/>
      <dgm:t>
        <a:bodyPr/>
        <a:lstStyle/>
        <a:p>
          <a:endParaRPr lang="en-US"/>
        </a:p>
      </dgm:t>
    </dgm:pt>
    <dgm:pt modelId="{BD27CF1F-1DAA-45DE-8D9C-B7BAED6CDF33}" type="sibTrans" cxnId="{55AC9355-275E-402B-8784-4915910E9381}">
      <dgm:prSet/>
      <dgm:spPr/>
      <dgm:t>
        <a:bodyPr/>
        <a:lstStyle/>
        <a:p>
          <a:endParaRPr lang="en-US"/>
        </a:p>
      </dgm:t>
    </dgm:pt>
    <dgm:pt modelId="{4ABE9775-EF39-4D6E-909E-C7BE7E8C7C5E}">
      <dgm:prSet phldrT="[Text]"/>
      <dgm:spPr>
        <a:solidFill>
          <a:srgbClr val="FFC000"/>
        </a:solidFill>
      </dgm:spPr>
      <dgm:t>
        <a:bodyPr/>
        <a:lstStyle/>
        <a:p>
          <a:r>
            <a:rPr lang="en-US" dirty="0"/>
            <a:t>Required high computational power</a:t>
          </a:r>
        </a:p>
      </dgm:t>
    </dgm:pt>
    <dgm:pt modelId="{A12792E6-CA0C-4461-9CB2-0CA894183507}" type="parTrans" cxnId="{30A725B8-1178-4753-9AB9-0CB2F3D67384}">
      <dgm:prSet/>
      <dgm:spPr/>
      <dgm:t>
        <a:bodyPr/>
        <a:lstStyle/>
        <a:p>
          <a:endParaRPr lang="en-US"/>
        </a:p>
      </dgm:t>
    </dgm:pt>
    <dgm:pt modelId="{0C5B13F2-E831-463E-9EBF-4DFB0D80E046}" type="sibTrans" cxnId="{30A725B8-1178-4753-9AB9-0CB2F3D67384}">
      <dgm:prSet/>
      <dgm:spPr/>
      <dgm:t>
        <a:bodyPr/>
        <a:lstStyle/>
        <a:p>
          <a:endParaRPr lang="en-US"/>
        </a:p>
      </dgm:t>
    </dgm:pt>
    <dgm:pt modelId="{42178FF7-2DAE-4415-9CF7-8BAF245B2CB1}">
      <dgm:prSet phldrT="[Text]"/>
      <dgm:spPr>
        <a:solidFill>
          <a:srgbClr val="92D050"/>
        </a:solidFill>
      </dgm:spPr>
      <dgm:t>
        <a:bodyPr/>
        <a:lstStyle/>
        <a:p>
          <a:r>
            <a:rPr lang="en-US" dirty="0"/>
            <a:t>Just split it into 80:20 </a:t>
          </a:r>
        </a:p>
      </dgm:t>
    </dgm:pt>
    <dgm:pt modelId="{4C457E79-A5F9-408C-966F-8EABF1A9DC2C}" type="parTrans" cxnId="{75B4EF3E-841E-4FBB-A437-C618F0E00781}">
      <dgm:prSet/>
      <dgm:spPr/>
      <dgm:t>
        <a:bodyPr/>
        <a:lstStyle/>
        <a:p>
          <a:endParaRPr lang="en-US"/>
        </a:p>
      </dgm:t>
    </dgm:pt>
    <dgm:pt modelId="{E2F2CCD9-6FD3-442B-98CB-9809D97D706D}" type="sibTrans" cxnId="{75B4EF3E-841E-4FBB-A437-C618F0E00781}">
      <dgm:prSet/>
      <dgm:spPr/>
      <dgm:t>
        <a:bodyPr/>
        <a:lstStyle/>
        <a:p>
          <a:endParaRPr lang="en-US"/>
        </a:p>
      </dgm:t>
    </dgm:pt>
    <dgm:pt modelId="{C2B2E22F-FEF6-4967-A07E-E7781EB0229E}" type="pres">
      <dgm:prSet presAssocID="{C0E7776E-DCA1-44A2-9B3E-172645D94C00}" presName="hierChild1" presStyleCnt="0">
        <dgm:presLayoutVars>
          <dgm:orgChart val="1"/>
          <dgm:chPref val="1"/>
          <dgm:dir/>
          <dgm:animOne val="branch"/>
          <dgm:animLvl val="lvl"/>
          <dgm:resizeHandles/>
        </dgm:presLayoutVars>
      </dgm:prSet>
      <dgm:spPr/>
    </dgm:pt>
    <dgm:pt modelId="{A884B796-9F53-42E4-9ABB-6F9459C7FA9E}" type="pres">
      <dgm:prSet presAssocID="{6BE29BF0-89D2-49A6-BDA8-2B812E267E06}" presName="hierRoot1" presStyleCnt="0">
        <dgm:presLayoutVars>
          <dgm:hierBranch val="init"/>
        </dgm:presLayoutVars>
      </dgm:prSet>
      <dgm:spPr/>
    </dgm:pt>
    <dgm:pt modelId="{DDF86631-091C-4015-9ECC-70FB666D07B4}" type="pres">
      <dgm:prSet presAssocID="{6BE29BF0-89D2-49A6-BDA8-2B812E267E06}" presName="rootComposite1" presStyleCnt="0"/>
      <dgm:spPr/>
    </dgm:pt>
    <dgm:pt modelId="{093D97F6-1F0D-4C67-9CD6-2A13C2C3B700}" type="pres">
      <dgm:prSet presAssocID="{6BE29BF0-89D2-49A6-BDA8-2B812E267E06}" presName="rootText1" presStyleLbl="node0" presStyleIdx="0" presStyleCnt="1">
        <dgm:presLayoutVars>
          <dgm:chPref val="3"/>
        </dgm:presLayoutVars>
      </dgm:prSet>
      <dgm:spPr/>
    </dgm:pt>
    <dgm:pt modelId="{D55D0406-7E1E-46DA-B8B5-36B0F9E3A53E}" type="pres">
      <dgm:prSet presAssocID="{6BE29BF0-89D2-49A6-BDA8-2B812E267E06}" presName="rootConnector1" presStyleLbl="node1" presStyleIdx="0" presStyleCnt="0"/>
      <dgm:spPr/>
    </dgm:pt>
    <dgm:pt modelId="{156238C5-3573-48D2-92FE-4DCAFDB2A432}" type="pres">
      <dgm:prSet presAssocID="{6BE29BF0-89D2-49A6-BDA8-2B812E267E06}" presName="hierChild2" presStyleCnt="0"/>
      <dgm:spPr/>
    </dgm:pt>
    <dgm:pt modelId="{CD2F4793-0123-48D1-A565-1AD9B50B3B3E}" type="pres">
      <dgm:prSet presAssocID="{EC4B382E-6DEA-44D4-913E-9E246956E0D7}" presName="Name37" presStyleLbl="parChTrans1D2" presStyleIdx="0" presStyleCnt="3"/>
      <dgm:spPr/>
    </dgm:pt>
    <dgm:pt modelId="{A9D948E8-8F64-4389-94B1-0FF1DA2F7611}" type="pres">
      <dgm:prSet presAssocID="{EE405F6D-366B-413A-91E2-57FDD43BF2E9}" presName="hierRoot2" presStyleCnt="0">
        <dgm:presLayoutVars>
          <dgm:hierBranch val="init"/>
        </dgm:presLayoutVars>
      </dgm:prSet>
      <dgm:spPr/>
    </dgm:pt>
    <dgm:pt modelId="{1FEEA2BB-E2E2-48BD-81E3-8D1AB8384475}" type="pres">
      <dgm:prSet presAssocID="{EE405F6D-366B-413A-91E2-57FDD43BF2E9}" presName="rootComposite" presStyleCnt="0"/>
      <dgm:spPr/>
    </dgm:pt>
    <dgm:pt modelId="{0B0A5432-CD3E-4AFD-BE92-33F35F720031}" type="pres">
      <dgm:prSet presAssocID="{EE405F6D-366B-413A-91E2-57FDD43BF2E9}" presName="rootText" presStyleLbl="node2" presStyleIdx="0" presStyleCnt="3">
        <dgm:presLayoutVars>
          <dgm:chPref val="3"/>
        </dgm:presLayoutVars>
      </dgm:prSet>
      <dgm:spPr/>
    </dgm:pt>
    <dgm:pt modelId="{ED0BED1A-8B7D-4C90-A477-7AD353E31F8D}" type="pres">
      <dgm:prSet presAssocID="{EE405F6D-366B-413A-91E2-57FDD43BF2E9}" presName="rootConnector" presStyleLbl="node2" presStyleIdx="0" presStyleCnt="3"/>
      <dgm:spPr/>
    </dgm:pt>
    <dgm:pt modelId="{EC183C0D-7C46-435A-A199-6D3A3743EC16}" type="pres">
      <dgm:prSet presAssocID="{EE405F6D-366B-413A-91E2-57FDD43BF2E9}" presName="hierChild4" presStyleCnt="0"/>
      <dgm:spPr/>
    </dgm:pt>
    <dgm:pt modelId="{B0C0DD7A-5E92-44D4-BAD2-6D0B295AC4ED}" type="pres">
      <dgm:prSet presAssocID="{BFE5C61C-EBCC-4EC7-A816-487938ACFA41}" presName="Name37" presStyleLbl="parChTrans1D3" presStyleIdx="0" presStyleCnt="3"/>
      <dgm:spPr/>
    </dgm:pt>
    <dgm:pt modelId="{25CE7652-72C4-4C7A-80B0-5A5EF05C7D9D}" type="pres">
      <dgm:prSet presAssocID="{21DABE73-1B44-424F-A6BD-5D9BE7A34DB2}" presName="hierRoot2" presStyleCnt="0">
        <dgm:presLayoutVars>
          <dgm:hierBranch val="init"/>
        </dgm:presLayoutVars>
      </dgm:prSet>
      <dgm:spPr/>
    </dgm:pt>
    <dgm:pt modelId="{C1FCC561-43CC-498F-BF1B-BBFE0F61C33F}" type="pres">
      <dgm:prSet presAssocID="{21DABE73-1B44-424F-A6BD-5D9BE7A34DB2}" presName="rootComposite" presStyleCnt="0"/>
      <dgm:spPr/>
    </dgm:pt>
    <dgm:pt modelId="{478CA37F-6F7F-43CF-9448-03C711E4637E}" type="pres">
      <dgm:prSet presAssocID="{21DABE73-1B44-424F-A6BD-5D9BE7A34DB2}" presName="rootText" presStyleLbl="node3" presStyleIdx="0" presStyleCnt="3">
        <dgm:presLayoutVars>
          <dgm:chPref val="3"/>
        </dgm:presLayoutVars>
      </dgm:prSet>
      <dgm:spPr/>
    </dgm:pt>
    <dgm:pt modelId="{13C4C3E7-4C5C-4161-8BD9-3AF89937006E}" type="pres">
      <dgm:prSet presAssocID="{21DABE73-1B44-424F-A6BD-5D9BE7A34DB2}" presName="rootConnector" presStyleLbl="node3" presStyleIdx="0" presStyleCnt="3"/>
      <dgm:spPr/>
    </dgm:pt>
    <dgm:pt modelId="{36FC5D2E-3617-4F17-9F84-B00B586B4F62}" type="pres">
      <dgm:prSet presAssocID="{21DABE73-1B44-424F-A6BD-5D9BE7A34DB2}" presName="hierChild4" presStyleCnt="0"/>
      <dgm:spPr/>
    </dgm:pt>
    <dgm:pt modelId="{8BE00801-8EFA-4097-AE65-CBB564F9F99D}" type="pres">
      <dgm:prSet presAssocID="{21DABE73-1B44-424F-A6BD-5D9BE7A34DB2}" presName="hierChild5" presStyleCnt="0"/>
      <dgm:spPr/>
    </dgm:pt>
    <dgm:pt modelId="{FD000013-B9A6-47E2-964B-8DB25957BFB6}" type="pres">
      <dgm:prSet presAssocID="{EE405F6D-366B-413A-91E2-57FDD43BF2E9}" presName="hierChild5" presStyleCnt="0"/>
      <dgm:spPr/>
    </dgm:pt>
    <dgm:pt modelId="{49BF721F-6619-4983-8C10-5C66F9DF0BD2}" type="pres">
      <dgm:prSet presAssocID="{F676F471-DDA0-482A-A577-7B243748F373}" presName="Name37" presStyleLbl="parChTrans1D2" presStyleIdx="1" presStyleCnt="3"/>
      <dgm:spPr/>
    </dgm:pt>
    <dgm:pt modelId="{47E4F701-FEC3-4A6C-9FD3-CF8B086F98B4}" type="pres">
      <dgm:prSet presAssocID="{6820C915-33EC-4DDC-9365-BEF04B1F8432}" presName="hierRoot2" presStyleCnt="0">
        <dgm:presLayoutVars>
          <dgm:hierBranch val="init"/>
        </dgm:presLayoutVars>
      </dgm:prSet>
      <dgm:spPr/>
    </dgm:pt>
    <dgm:pt modelId="{1116F180-E36C-432D-95A8-9B93086B5206}" type="pres">
      <dgm:prSet presAssocID="{6820C915-33EC-4DDC-9365-BEF04B1F8432}" presName="rootComposite" presStyleCnt="0"/>
      <dgm:spPr/>
    </dgm:pt>
    <dgm:pt modelId="{EC3429C5-260A-4CFD-A48B-1BA0E898D666}" type="pres">
      <dgm:prSet presAssocID="{6820C915-33EC-4DDC-9365-BEF04B1F8432}" presName="rootText" presStyleLbl="node2" presStyleIdx="1" presStyleCnt="3">
        <dgm:presLayoutVars>
          <dgm:chPref val="3"/>
        </dgm:presLayoutVars>
      </dgm:prSet>
      <dgm:spPr/>
    </dgm:pt>
    <dgm:pt modelId="{FF734C60-2945-44B0-A69A-289192ED31A7}" type="pres">
      <dgm:prSet presAssocID="{6820C915-33EC-4DDC-9365-BEF04B1F8432}" presName="rootConnector" presStyleLbl="node2" presStyleIdx="1" presStyleCnt="3"/>
      <dgm:spPr/>
    </dgm:pt>
    <dgm:pt modelId="{1A12679B-9FD1-4AC5-A73C-6FFD94A006EC}" type="pres">
      <dgm:prSet presAssocID="{6820C915-33EC-4DDC-9365-BEF04B1F8432}" presName="hierChild4" presStyleCnt="0"/>
      <dgm:spPr/>
    </dgm:pt>
    <dgm:pt modelId="{92CAA8C4-4A13-4184-855D-635A58E2259B}" type="pres">
      <dgm:prSet presAssocID="{A12792E6-CA0C-4461-9CB2-0CA894183507}" presName="Name37" presStyleLbl="parChTrans1D3" presStyleIdx="1" presStyleCnt="3"/>
      <dgm:spPr/>
    </dgm:pt>
    <dgm:pt modelId="{F256FEAB-9970-4E7A-B0B4-F6C2347BD476}" type="pres">
      <dgm:prSet presAssocID="{4ABE9775-EF39-4D6E-909E-C7BE7E8C7C5E}" presName="hierRoot2" presStyleCnt="0">
        <dgm:presLayoutVars>
          <dgm:hierBranch val="init"/>
        </dgm:presLayoutVars>
      </dgm:prSet>
      <dgm:spPr/>
    </dgm:pt>
    <dgm:pt modelId="{E9B5BC3F-608F-46CF-903B-61051672E911}" type="pres">
      <dgm:prSet presAssocID="{4ABE9775-EF39-4D6E-909E-C7BE7E8C7C5E}" presName="rootComposite" presStyleCnt="0"/>
      <dgm:spPr/>
    </dgm:pt>
    <dgm:pt modelId="{BDBBD3E0-8CCE-4CF7-A2C7-842C868B7642}" type="pres">
      <dgm:prSet presAssocID="{4ABE9775-EF39-4D6E-909E-C7BE7E8C7C5E}" presName="rootText" presStyleLbl="node3" presStyleIdx="1" presStyleCnt="3">
        <dgm:presLayoutVars>
          <dgm:chPref val="3"/>
        </dgm:presLayoutVars>
      </dgm:prSet>
      <dgm:spPr/>
    </dgm:pt>
    <dgm:pt modelId="{8C5193FC-E420-4E37-A4C8-1C21560CC7CC}" type="pres">
      <dgm:prSet presAssocID="{4ABE9775-EF39-4D6E-909E-C7BE7E8C7C5E}" presName="rootConnector" presStyleLbl="node3" presStyleIdx="1" presStyleCnt="3"/>
      <dgm:spPr/>
    </dgm:pt>
    <dgm:pt modelId="{3F5C8339-0CA5-46D8-8EC2-3519E14A2DE3}" type="pres">
      <dgm:prSet presAssocID="{4ABE9775-EF39-4D6E-909E-C7BE7E8C7C5E}" presName="hierChild4" presStyleCnt="0"/>
      <dgm:spPr/>
    </dgm:pt>
    <dgm:pt modelId="{3F054BDE-0AB8-4CEE-9330-2396B7A742C1}" type="pres">
      <dgm:prSet presAssocID="{4ABE9775-EF39-4D6E-909E-C7BE7E8C7C5E}" presName="hierChild5" presStyleCnt="0"/>
      <dgm:spPr/>
    </dgm:pt>
    <dgm:pt modelId="{D62F36FF-624B-4C2F-9407-4BECB4FB8958}" type="pres">
      <dgm:prSet presAssocID="{6820C915-33EC-4DDC-9365-BEF04B1F8432}" presName="hierChild5" presStyleCnt="0"/>
      <dgm:spPr/>
    </dgm:pt>
    <dgm:pt modelId="{A91EF637-A18E-4046-A74F-52669E58C353}" type="pres">
      <dgm:prSet presAssocID="{C138A273-DB4E-423D-A686-0398C3DB71DE}" presName="Name37" presStyleLbl="parChTrans1D2" presStyleIdx="2" presStyleCnt="3"/>
      <dgm:spPr/>
    </dgm:pt>
    <dgm:pt modelId="{693EA0D3-BDDB-4716-89F3-AB65BE86298B}" type="pres">
      <dgm:prSet presAssocID="{F3952216-47D7-4989-BA4F-56748CE8CAE2}" presName="hierRoot2" presStyleCnt="0">
        <dgm:presLayoutVars>
          <dgm:hierBranch val="init"/>
        </dgm:presLayoutVars>
      </dgm:prSet>
      <dgm:spPr/>
    </dgm:pt>
    <dgm:pt modelId="{74AA1116-1E9B-4B78-ABEA-F49A941D7AE9}" type="pres">
      <dgm:prSet presAssocID="{F3952216-47D7-4989-BA4F-56748CE8CAE2}" presName="rootComposite" presStyleCnt="0"/>
      <dgm:spPr/>
    </dgm:pt>
    <dgm:pt modelId="{38511BA3-15D1-4123-8882-BA8483E32A01}" type="pres">
      <dgm:prSet presAssocID="{F3952216-47D7-4989-BA4F-56748CE8CAE2}" presName="rootText" presStyleLbl="node2" presStyleIdx="2" presStyleCnt="3">
        <dgm:presLayoutVars>
          <dgm:chPref val="3"/>
        </dgm:presLayoutVars>
      </dgm:prSet>
      <dgm:spPr/>
    </dgm:pt>
    <dgm:pt modelId="{0AE6901A-E0E2-4181-88E1-7E666B2982FC}" type="pres">
      <dgm:prSet presAssocID="{F3952216-47D7-4989-BA4F-56748CE8CAE2}" presName="rootConnector" presStyleLbl="node2" presStyleIdx="2" presStyleCnt="3"/>
      <dgm:spPr/>
    </dgm:pt>
    <dgm:pt modelId="{02C3A2BF-FFDB-49B9-B187-52A9309C6142}" type="pres">
      <dgm:prSet presAssocID="{F3952216-47D7-4989-BA4F-56748CE8CAE2}" presName="hierChild4" presStyleCnt="0"/>
      <dgm:spPr/>
    </dgm:pt>
    <dgm:pt modelId="{7D6AF2FD-D566-4B7E-9B9C-1429151A62A8}" type="pres">
      <dgm:prSet presAssocID="{4C457E79-A5F9-408C-966F-8EABF1A9DC2C}" presName="Name37" presStyleLbl="parChTrans1D3" presStyleIdx="2" presStyleCnt="3"/>
      <dgm:spPr/>
    </dgm:pt>
    <dgm:pt modelId="{22F4F402-EF87-4701-BFE4-9183935A562F}" type="pres">
      <dgm:prSet presAssocID="{42178FF7-2DAE-4415-9CF7-8BAF245B2CB1}" presName="hierRoot2" presStyleCnt="0">
        <dgm:presLayoutVars>
          <dgm:hierBranch val="init"/>
        </dgm:presLayoutVars>
      </dgm:prSet>
      <dgm:spPr/>
    </dgm:pt>
    <dgm:pt modelId="{7E990752-8B39-4C10-826E-4065A5F9CE19}" type="pres">
      <dgm:prSet presAssocID="{42178FF7-2DAE-4415-9CF7-8BAF245B2CB1}" presName="rootComposite" presStyleCnt="0"/>
      <dgm:spPr/>
    </dgm:pt>
    <dgm:pt modelId="{6B8B2A11-0B15-4B23-9AEE-E99633B24AB5}" type="pres">
      <dgm:prSet presAssocID="{42178FF7-2DAE-4415-9CF7-8BAF245B2CB1}" presName="rootText" presStyleLbl="node3" presStyleIdx="2" presStyleCnt="3">
        <dgm:presLayoutVars>
          <dgm:chPref val="3"/>
        </dgm:presLayoutVars>
      </dgm:prSet>
      <dgm:spPr/>
    </dgm:pt>
    <dgm:pt modelId="{6FD8C33F-7BF1-427C-AF40-AEEA32BDD57B}" type="pres">
      <dgm:prSet presAssocID="{42178FF7-2DAE-4415-9CF7-8BAF245B2CB1}" presName="rootConnector" presStyleLbl="node3" presStyleIdx="2" presStyleCnt="3"/>
      <dgm:spPr/>
    </dgm:pt>
    <dgm:pt modelId="{B8C94AC2-63C7-4D1B-A1C5-5F556F519A4B}" type="pres">
      <dgm:prSet presAssocID="{42178FF7-2DAE-4415-9CF7-8BAF245B2CB1}" presName="hierChild4" presStyleCnt="0"/>
      <dgm:spPr/>
    </dgm:pt>
    <dgm:pt modelId="{E78C8B31-D587-4DA0-8E20-68BACDB75BA9}" type="pres">
      <dgm:prSet presAssocID="{42178FF7-2DAE-4415-9CF7-8BAF245B2CB1}" presName="hierChild5" presStyleCnt="0"/>
      <dgm:spPr/>
    </dgm:pt>
    <dgm:pt modelId="{1BF4CF78-4DCC-41A8-9366-1E62BA0D7E74}" type="pres">
      <dgm:prSet presAssocID="{F3952216-47D7-4989-BA4F-56748CE8CAE2}" presName="hierChild5" presStyleCnt="0"/>
      <dgm:spPr/>
    </dgm:pt>
    <dgm:pt modelId="{227DF31E-8CE2-45CA-B1B1-21F560227C20}" type="pres">
      <dgm:prSet presAssocID="{6BE29BF0-89D2-49A6-BDA8-2B812E267E06}" presName="hierChild3" presStyleCnt="0"/>
      <dgm:spPr/>
    </dgm:pt>
  </dgm:ptLst>
  <dgm:cxnLst>
    <dgm:cxn modelId="{A84E9904-822E-4304-9DE2-A1FE57537771}" type="presOf" srcId="{C138A273-DB4E-423D-A686-0398C3DB71DE}" destId="{A91EF637-A18E-4046-A74F-52669E58C353}" srcOrd="0" destOrd="0" presId="urn:microsoft.com/office/officeart/2005/8/layout/orgChart1"/>
    <dgm:cxn modelId="{209AF00E-7FBA-450E-BD63-39C810A2B3A7}" type="presOf" srcId="{C0E7776E-DCA1-44A2-9B3E-172645D94C00}" destId="{C2B2E22F-FEF6-4967-A07E-E7781EB0229E}" srcOrd="0" destOrd="0" presId="urn:microsoft.com/office/officeart/2005/8/layout/orgChart1"/>
    <dgm:cxn modelId="{86059F27-E618-4B5C-9DC4-22CC6B0BD9C0}" type="presOf" srcId="{21DABE73-1B44-424F-A6BD-5D9BE7A34DB2}" destId="{13C4C3E7-4C5C-4161-8BD9-3AF89937006E}" srcOrd="1" destOrd="0" presId="urn:microsoft.com/office/officeart/2005/8/layout/orgChart1"/>
    <dgm:cxn modelId="{5CFAD42E-2D8C-49C0-95E9-BE967F40D08B}" srcId="{C0E7776E-DCA1-44A2-9B3E-172645D94C00}" destId="{6BE29BF0-89D2-49A6-BDA8-2B812E267E06}" srcOrd="0" destOrd="0" parTransId="{7A2C4406-8579-4B34-8565-3E6772D63643}" sibTransId="{F13CCF77-3239-4C7B-8157-668432EC9D3D}"/>
    <dgm:cxn modelId="{A3CAD439-0B87-41F5-8D04-A36D81E3BD96}" type="presOf" srcId="{6BE29BF0-89D2-49A6-BDA8-2B812E267E06}" destId="{093D97F6-1F0D-4C67-9CD6-2A13C2C3B700}" srcOrd="0" destOrd="0" presId="urn:microsoft.com/office/officeart/2005/8/layout/orgChart1"/>
    <dgm:cxn modelId="{D3F9C63D-023F-48AE-A878-062E8F88DDBA}" type="presOf" srcId="{EE405F6D-366B-413A-91E2-57FDD43BF2E9}" destId="{0B0A5432-CD3E-4AFD-BE92-33F35F720031}" srcOrd="0" destOrd="0" presId="urn:microsoft.com/office/officeart/2005/8/layout/orgChart1"/>
    <dgm:cxn modelId="{04C8483E-2E3A-4163-ABCD-80A0C39E2D31}" type="presOf" srcId="{EC4B382E-6DEA-44D4-913E-9E246956E0D7}" destId="{CD2F4793-0123-48D1-A565-1AD9B50B3B3E}" srcOrd="0" destOrd="0" presId="urn:microsoft.com/office/officeart/2005/8/layout/orgChart1"/>
    <dgm:cxn modelId="{75B4EF3E-841E-4FBB-A437-C618F0E00781}" srcId="{F3952216-47D7-4989-BA4F-56748CE8CAE2}" destId="{42178FF7-2DAE-4415-9CF7-8BAF245B2CB1}" srcOrd="0" destOrd="0" parTransId="{4C457E79-A5F9-408C-966F-8EABF1A9DC2C}" sibTransId="{E2F2CCD9-6FD3-442B-98CB-9809D97D706D}"/>
    <dgm:cxn modelId="{D394105F-1BA6-4087-8DB4-CB51214B0AB3}" type="presOf" srcId="{F676F471-DDA0-482A-A577-7B243748F373}" destId="{49BF721F-6619-4983-8C10-5C66F9DF0BD2}" srcOrd="0" destOrd="0" presId="urn:microsoft.com/office/officeart/2005/8/layout/orgChart1"/>
    <dgm:cxn modelId="{19915661-6091-4AAB-9FC2-89CBC71BEEF0}" type="presOf" srcId="{BFE5C61C-EBCC-4EC7-A816-487938ACFA41}" destId="{B0C0DD7A-5E92-44D4-BAD2-6D0B295AC4ED}" srcOrd="0" destOrd="0" presId="urn:microsoft.com/office/officeart/2005/8/layout/orgChart1"/>
    <dgm:cxn modelId="{6E992D6F-E31F-4544-A49D-E63931D645B8}" type="presOf" srcId="{42178FF7-2DAE-4415-9CF7-8BAF245B2CB1}" destId="{6B8B2A11-0B15-4B23-9AEE-E99633B24AB5}" srcOrd="0" destOrd="0" presId="urn:microsoft.com/office/officeart/2005/8/layout/orgChart1"/>
    <dgm:cxn modelId="{280AEC54-B53A-45BB-B08E-10E3EC756047}" type="presOf" srcId="{6BE29BF0-89D2-49A6-BDA8-2B812E267E06}" destId="{D55D0406-7E1E-46DA-B8B5-36B0F9E3A53E}" srcOrd="1" destOrd="0" presId="urn:microsoft.com/office/officeart/2005/8/layout/orgChart1"/>
    <dgm:cxn modelId="{87D37875-CC4D-4BAF-B38C-8FE6D0AE56CC}" type="presOf" srcId="{F3952216-47D7-4989-BA4F-56748CE8CAE2}" destId="{38511BA3-15D1-4123-8882-BA8483E32A01}" srcOrd="0" destOrd="0" presId="urn:microsoft.com/office/officeart/2005/8/layout/orgChart1"/>
    <dgm:cxn modelId="{55AC9355-275E-402B-8784-4915910E9381}" srcId="{EE405F6D-366B-413A-91E2-57FDD43BF2E9}" destId="{21DABE73-1B44-424F-A6BD-5D9BE7A34DB2}" srcOrd="0" destOrd="0" parTransId="{BFE5C61C-EBCC-4EC7-A816-487938ACFA41}" sibTransId="{BD27CF1F-1DAA-45DE-8D9C-B7BAED6CDF33}"/>
    <dgm:cxn modelId="{FD48B176-5494-451B-812F-461273E9F67F}" type="presOf" srcId="{6820C915-33EC-4DDC-9365-BEF04B1F8432}" destId="{FF734C60-2945-44B0-A69A-289192ED31A7}" srcOrd="1" destOrd="0" presId="urn:microsoft.com/office/officeart/2005/8/layout/orgChart1"/>
    <dgm:cxn modelId="{E39C4F87-CA6A-430E-A91B-541A4AB34445}" type="presOf" srcId="{6820C915-33EC-4DDC-9365-BEF04B1F8432}" destId="{EC3429C5-260A-4CFD-A48B-1BA0E898D666}" srcOrd="0" destOrd="0" presId="urn:microsoft.com/office/officeart/2005/8/layout/orgChart1"/>
    <dgm:cxn modelId="{FB6B458C-101F-4C25-B0DD-7639BFE79C20}" type="presOf" srcId="{21DABE73-1B44-424F-A6BD-5D9BE7A34DB2}" destId="{478CA37F-6F7F-43CF-9448-03C711E4637E}" srcOrd="0" destOrd="0" presId="urn:microsoft.com/office/officeart/2005/8/layout/orgChart1"/>
    <dgm:cxn modelId="{2A5397AE-EFD7-4B5F-ABE3-71A72A7CFBCB}" type="presOf" srcId="{A12792E6-CA0C-4461-9CB2-0CA894183507}" destId="{92CAA8C4-4A13-4184-855D-635A58E2259B}" srcOrd="0" destOrd="0" presId="urn:microsoft.com/office/officeart/2005/8/layout/orgChart1"/>
    <dgm:cxn modelId="{F16E27AF-12A3-4237-B61D-0C5810671928}" srcId="{6BE29BF0-89D2-49A6-BDA8-2B812E267E06}" destId="{6820C915-33EC-4DDC-9365-BEF04B1F8432}" srcOrd="1" destOrd="0" parTransId="{F676F471-DDA0-482A-A577-7B243748F373}" sibTransId="{E58BDCDE-6718-416E-ADE4-30ADAF23BB5A}"/>
    <dgm:cxn modelId="{30A725B8-1178-4753-9AB9-0CB2F3D67384}" srcId="{6820C915-33EC-4DDC-9365-BEF04B1F8432}" destId="{4ABE9775-EF39-4D6E-909E-C7BE7E8C7C5E}" srcOrd="0" destOrd="0" parTransId="{A12792E6-CA0C-4461-9CB2-0CA894183507}" sibTransId="{0C5B13F2-E831-463E-9EBF-4DFB0D80E046}"/>
    <dgm:cxn modelId="{7C47B4C1-291C-4EB4-A1D0-AB600AED736B}" srcId="{6BE29BF0-89D2-49A6-BDA8-2B812E267E06}" destId="{F3952216-47D7-4989-BA4F-56748CE8CAE2}" srcOrd="2" destOrd="0" parTransId="{C138A273-DB4E-423D-A686-0398C3DB71DE}" sibTransId="{70975158-53A3-401B-8054-1B14DAE0B296}"/>
    <dgm:cxn modelId="{CBE765C6-1D28-43CA-BF4F-37215ACA710F}" type="presOf" srcId="{4ABE9775-EF39-4D6E-909E-C7BE7E8C7C5E}" destId="{BDBBD3E0-8CCE-4CF7-A2C7-842C868B7642}" srcOrd="0" destOrd="0" presId="urn:microsoft.com/office/officeart/2005/8/layout/orgChart1"/>
    <dgm:cxn modelId="{F88BE9D1-0071-4C15-A2FA-1D237A3AD786}" type="presOf" srcId="{F3952216-47D7-4989-BA4F-56748CE8CAE2}" destId="{0AE6901A-E0E2-4181-88E1-7E666B2982FC}" srcOrd="1" destOrd="0" presId="urn:microsoft.com/office/officeart/2005/8/layout/orgChart1"/>
    <dgm:cxn modelId="{04AFAEDD-1A51-4728-813B-EC8E0F701F16}" type="presOf" srcId="{4C457E79-A5F9-408C-966F-8EABF1A9DC2C}" destId="{7D6AF2FD-D566-4B7E-9B9C-1429151A62A8}" srcOrd="0" destOrd="0" presId="urn:microsoft.com/office/officeart/2005/8/layout/orgChart1"/>
    <dgm:cxn modelId="{3D2E1BE0-7B4B-406E-93B6-7334022997A7}" srcId="{6BE29BF0-89D2-49A6-BDA8-2B812E267E06}" destId="{EE405F6D-366B-413A-91E2-57FDD43BF2E9}" srcOrd="0" destOrd="0" parTransId="{EC4B382E-6DEA-44D4-913E-9E246956E0D7}" sibTransId="{688FB44E-67DB-4F48-A6BF-EA2472AA2967}"/>
    <dgm:cxn modelId="{8C795CE2-C4EA-48D9-A436-D7DBE1C89519}" type="presOf" srcId="{42178FF7-2DAE-4415-9CF7-8BAF245B2CB1}" destId="{6FD8C33F-7BF1-427C-AF40-AEEA32BDD57B}" srcOrd="1" destOrd="0" presId="urn:microsoft.com/office/officeart/2005/8/layout/orgChart1"/>
    <dgm:cxn modelId="{D04F63E6-F802-45E0-800C-DBC49600BFA3}" type="presOf" srcId="{4ABE9775-EF39-4D6E-909E-C7BE7E8C7C5E}" destId="{8C5193FC-E420-4E37-A4C8-1C21560CC7CC}" srcOrd="1" destOrd="0" presId="urn:microsoft.com/office/officeart/2005/8/layout/orgChart1"/>
    <dgm:cxn modelId="{55C8D7FF-058B-438B-BD93-8F75369D35D4}" type="presOf" srcId="{EE405F6D-366B-413A-91E2-57FDD43BF2E9}" destId="{ED0BED1A-8B7D-4C90-A477-7AD353E31F8D}" srcOrd="1" destOrd="0" presId="urn:microsoft.com/office/officeart/2005/8/layout/orgChart1"/>
    <dgm:cxn modelId="{A9C9AD52-9FE5-4414-937D-BCAF2AC8AEF7}" type="presParOf" srcId="{C2B2E22F-FEF6-4967-A07E-E7781EB0229E}" destId="{A884B796-9F53-42E4-9ABB-6F9459C7FA9E}" srcOrd="0" destOrd="0" presId="urn:microsoft.com/office/officeart/2005/8/layout/orgChart1"/>
    <dgm:cxn modelId="{AECAB7DC-DE95-45BD-A773-970C8E1C1EA8}" type="presParOf" srcId="{A884B796-9F53-42E4-9ABB-6F9459C7FA9E}" destId="{DDF86631-091C-4015-9ECC-70FB666D07B4}" srcOrd="0" destOrd="0" presId="urn:microsoft.com/office/officeart/2005/8/layout/orgChart1"/>
    <dgm:cxn modelId="{AB1D4DB4-7C8F-461F-B35A-F6E4AE69A072}" type="presParOf" srcId="{DDF86631-091C-4015-9ECC-70FB666D07B4}" destId="{093D97F6-1F0D-4C67-9CD6-2A13C2C3B700}" srcOrd="0" destOrd="0" presId="urn:microsoft.com/office/officeart/2005/8/layout/orgChart1"/>
    <dgm:cxn modelId="{2D4A40B7-70ED-46A1-8A1E-04CA2C3DD440}" type="presParOf" srcId="{DDF86631-091C-4015-9ECC-70FB666D07B4}" destId="{D55D0406-7E1E-46DA-B8B5-36B0F9E3A53E}" srcOrd="1" destOrd="0" presId="urn:microsoft.com/office/officeart/2005/8/layout/orgChart1"/>
    <dgm:cxn modelId="{490500BB-C79A-4371-BD1A-C8952635D20E}" type="presParOf" srcId="{A884B796-9F53-42E4-9ABB-6F9459C7FA9E}" destId="{156238C5-3573-48D2-92FE-4DCAFDB2A432}" srcOrd="1" destOrd="0" presId="urn:microsoft.com/office/officeart/2005/8/layout/orgChart1"/>
    <dgm:cxn modelId="{8AA59987-00A6-4713-AA8B-4ED5BCBE0C55}" type="presParOf" srcId="{156238C5-3573-48D2-92FE-4DCAFDB2A432}" destId="{CD2F4793-0123-48D1-A565-1AD9B50B3B3E}" srcOrd="0" destOrd="0" presId="urn:microsoft.com/office/officeart/2005/8/layout/orgChart1"/>
    <dgm:cxn modelId="{B2D971F2-90D0-4D0A-9417-D90DE65D885F}" type="presParOf" srcId="{156238C5-3573-48D2-92FE-4DCAFDB2A432}" destId="{A9D948E8-8F64-4389-94B1-0FF1DA2F7611}" srcOrd="1" destOrd="0" presId="urn:microsoft.com/office/officeart/2005/8/layout/orgChart1"/>
    <dgm:cxn modelId="{6879E462-5F3E-4CCB-ACD6-79F79402E44B}" type="presParOf" srcId="{A9D948E8-8F64-4389-94B1-0FF1DA2F7611}" destId="{1FEEA2BB-E2E2-48BD-81E3-8D1AB8384475}" srcOrd="0" destOrd="0" presId="urn:microsoft.com/office/officeart/2005/8/layout/orgChart1"/>
    <dgm:cxn modelId="{F0355FD4-2C76-4279-A3C3-E17D438CAE89}" type="presParOf" srcId="{1FEEA2BB-E2E2-48BD-81E3-8D1AB8384475}" destId="{0B0A5432-CD3E-4AFD-BE92-33F35F720031}" srcOrd="0" destOrd="0" presId="urn:microsoft.com/office/officeart/2005/8/layout/orgChart1"/>
    <dgm:cxn modelId="{01DAFDDA-E552-4DCD-A750-6F82896E4F9D}" type="presParOf" srcId="{1FEEA2BB-E2E2-48BD-81E3-8D1AB8384475}" destId="{ED0BED1A-8B7D-4C90-A477-7AD353E31F8D}" srcOrd="1" destOrd="0" presId="urn:microsoft.com/office/officeart/2005/8/layout/orgChart1"/>
    <dgm:cxn modelId="{93439205-744D-4D94-AF02-A6C52698427B}" type="presParOf" srcId="{A9D948E8-8F64-4389-94B1-0FF1DA2F7611}" destId="{EC183C0D-7C46-435A-A199-6D3A3743EC16}" srcOrd="1" destOrd="0" presId="urn:microsoft.com/office/officeart/2005/8/layout/orgChart1"/>
    <dgm:cxn modelId="{A2C31B99-AA27-460D-8334-41A01D6C0ADB}" type="presParOf" srcId="{EC183C0D-7C46-435A-A199-6D3A3743EC16}" destId="{B0C0DD7A-5E92-44D4-BAD2-6D0B295AC4ED}" srcOrd="0" destOrd="0" presId="urn:microsoft.com/office/officeart/2005/8/layout/orgChart1"/>
    <dgm:cxn modelId="{604B4779-35F4-4990-91AC-69C89267A1B4}" type="presParOf" srcId="{EC183C0D-7C46-435A-A199-6D3A3743EC16}" destId="{25CE7652-72C4-4C7A-80B0-5A5EF05C7D9D}" srcOrd="1" destOrd="0" presId="urn:microsoft.com/office/officeart/2005/8/layout/orgChart1"/>
    <dgm:cxn modelId="{A1C8E7A1-B99D-4627-BBDF-6270764C4C09}" type="presParOf" srcId="{25CE7652-72C4-4C7A-80B0-5A5EF05C7D9D}" destId="{C1FCC561-43CC-498F-BF1B-BBFE0F61C33F}" srcOrd="0" destOrd="0" presId="urn:microsoft.com/office/officeart/2005/8/layout/orgChart1"/>
    <dgm:cxn modelId="{392AA7A4-F2B0-4AAE-996A-AAF6A3FB45C2}" type="presParOf" srcId="{C1FCC561-43CC-498F-BF1B-BBFE0F61C33F}" destId="{478CA37F-6F7F-43CF-9448-03C711E4637E}" srcOrd="0" destOrd="0" presId="urn:microsoft.com/office/officeart/2005/8/layout/orgChart1"/>
    <dgm:cxn modelId="{F1981CFA-8E1A-4B8F-976A-99FD658FE14E}" type="presParOf" srcId="{C1FCC561-43CC-498F-BF1B-BBFE0F61C33F}" destId="{13C4C3E7-4C5C-4161-8BD9-3AF89937006E}" srcOrd="1" destOrd="0" presId="urn:microsoft.com/office/officeart/2005/8/layout/orgChart1"/>
    <dgm:cxn modelId="{3158AF80-D1AB-4A7B-9707-5151D10248AB}" type="presParOf" srcId="{25CE7652-72C4-4C7A-80B0-5A5EF05C7D9D}" destId="{36FC5D2E-3617-4F17-9F84-B00B586B4F62}" srcOrd="1" destOrd="0" presId="urn:microsoft.com/office/officeart/2005/8/layout/orgChart1"/>
    <dgm:cxn modelId="{F2AB7631-17E5-4EA7-A4E7-B0F5FD58FB46}" type="presParOf" srcId="{25CE7652-72C4-4C7A-80B0-5A5EF05C7D9D}" destId="{8BE00801-8EFA-4097-AE65-CBB564F9F99D}" srcOrd="2" destOrd="0" presId="urn:microsoft.com/office/officeart/2005/8/layout/orgChart1"/>
    <dgm:cxn modelId="{0C17CB33-181B-4E04-8F3F-58D5F558EE76}" type="presParOf" srcId="{A9D948E8-8F64-4389-94B1-0FF1DA2F7611}" destId="{FD000013-B9A6-47E2-964B-8DB25957BFB6}" srcOrd="2" destOrd="0" presId="urn:microsoft.com/office/officeart/2005/8/layout/orgChart1"/>
    <dgm:cxn modelId="{CD14F6E4-8BA9-4633-AB11-C09203C0A02E}" type="presParOf" srcId="{156238C5-3573-48D2-92FE-4DCAFDB2A432}" destId="{49BF721F-6619-4983-8C10-5C66F9DF0BD2}" srcOrd="2" destOrd="0" presId="urn:microsoft.com/office/officeart/2005/8/layout/orgChart1"/>
    <dgm:cxn modelId="{3E1F881E-328B-47B8-9C85-5DF57B42704A}" type="presParOf" srcId="{156238C5-3573-48D2-92FE-4DCAFDB2A432}" destId="{47E4F701-FEC3-4A6C-9FD3-CF8B086F98B4}" srcOrd="3" destOrd="0" presId="urn:microsoft.com/office/officeart/2005/8/layout/orgChart1"/>
    <dgm:cxn modelId="{EE6C0CAD-3B24-48AF-9B20-D411AED45F2A}" type="presParOf" srcId="{47E4F701-FEC3-4A6C-9FD3-CF8B086F98B4}" destId="{1116F180-E36C-432D-95A8-9B93086B5206}" srcOrd="0" destOrd="0" presId="urn:microsoft.com/office/officeart/2005/8/layout/orgChart1"/>
    <dgm:cxn modelId="{2E811435-A18A-47AF-9150-9F7A739C0BE6}" type="presParOf" srcId="{1116F180-E36C-432D-95A8-9B93086B5206}" destId="{EC3429C5-260A-4CFD-A48B-1BA0E898D666}" srcOrd="0" destOrd="0" presId="urn:microsoft.com/office/officeart/2005/8/layout/orgChart1"/>
    <dgm:cxn modelId="{149DD28A-2AF1-4FF0-B499-5B97B422F11C}" type="presParOf" srcId="{1116F180-E36C-432D-95A8-9B93086B5206}" destId="{FF734C60-2945-44B0-A69A-289192ED31A7}" srcOrd="1" destOrd="0" presId="urn:microsoft.com/office/officeart/2005/8/layout/orgChart1"/>
    <dgm:cxn modelId="{8B2C77FB-D544-4E86-8CB8-5AED9C312C0B}" type="presParOf" srcId="{47E4F701-FEC3-4A6C-9FD3-CF8B086F98B4}" destId="{1A12679B-9FD1-4AC5-A73C-6FFD94A006EC}" srcOrd="1" destOrd="0" presId="urn:microsoft.com/office/officeart/2005/8/layout/orgChart1"/>
    <dgm:cxn modelId="{A9D650B9-5DBE-4F93-87AB-A6F18C016579}" type="presParOf" srcId="{1A12679B-9FD1-4AC5-A73C-6FFD94A006EC}" destId="{92CAA8C4-4A13-4184-855D-635A58E2259B}" srcOrd="0" destOrd="0" presId="urn:microsoft.com/office/officeart/2005/8/layout/orgChart1"/>
    <dgm:cxn modelId="{E55E0A82-65E6-4C65-B449-427213B6E58C}" type="presParOf" srcId="{1A12679B-9FD1-4AC5-A73C-6FFD94A006EC}" destId="{F256FEAB-9970-4E7A-B0B4-F6C2347BD476}" srcOrd="1" destOrd="0" presId="urn:microsoft.com/office/officeart/2005/8/layout/orgChart1"/>
    <dgm:cxn modelId="{62F1F7C5-9146-482C-AFDD-4B25792EFF9C}" type="presParOf" srcId="{F256FEAB-9970-4E7A-B0B4-F6C2347BD476}" destId="{E9B5BC3F-608F-46CF-903B-61051672E911}" srcOrd="0" destOrd="0" presId="urn:microsoft.com/office/officeart/2005/8/layout/orgChart1"/>
    <dgm:cxn modelId="{C6B315C5-DE0B-4393-9CC2-E18F9CE196A4}" type="presParOf" srcId="{E9B5BC3F-608F-46CF-903B-61051672E911}" destId="{BDBBD3E0-8CCE-4CF7-A2C7-842C868B7642}" srcOrd="0" destOrd="0" presId="urn:microsoft.com/office/officeart/2005/8/layout/orgChart1"/>
    <dgm:cxn modelId="{1AF73AE5-0007-4611-B8FE-7581BA88AD06}" type="presParOf" srcId="{E9B5BC3F-608F-46CF-903B-61051672E911}" destId="{8C5193FC-E420-4E37-A4C8-1C21560CC7CC}" srcOrd="1" destOrd="0" presId="urn:microsoft.com/office/officeart/2005/8/layout/orgChart1"/>
    <dgm:cxn modelId="{A15722DB-5AA7-4B9D-973E-6B01F7C2C36B}" type="presParOf" srcId="{F256FEAB-9970-4E7A-B0B4-F6C2347BD476}" destId="{3F5C8339-0CA5-46D8-8EC2-3519E14A2DE3}" srcOrd="1" destOrd="0" presId="urn:microsoft.com/office/officeart/2005/8/layout/orgChart1"/>
    <dgm:cxn modelId="{1044BBA9-8910-46DE-9718-73B8C1981458}" type="presParOf" srcId="{F256FEAB-9970-4E7A-B0B4-F6C2347BD476}" destId="{3F054BDE-0AB8-4CEE-9330-2396B7A742C1}" srcOrd="2" destOrd="0" presId="urn:microsoft.com/office/officeart/2005/8/layout/orgChart1"/>
    <dgm:cxn modelId="{7225DBEA-126B-4AAB-BA93-6B6017EF9D63}" type="presParOf" srcId="{47E4F701-FEC3-4A6C-9FD3-CF8B086F98B4}" destId="{D62F36FF-624B-4C2F-9407-4BECB4FB8958}" srcOrd="2" destOrd="0" presId="urn:microsoft.com/office/officeart/2005/8/layout/orgChart1"/>
    <dgm:cxn modelId="{7C1F3A8E-0C13-4798-BE0F-C3732F809FFC}" type="presParOf" srcId="{156238C5-3573-48D2-92FE-4DCAFDB2A432}" destId="{A91EF637-A18E-4046-A74F-52669E58C353}" srcOrd="4" destOrd="0" presId="urn:microsoft.com/office/officeart/2005/8/layout/orgChart1"/>
    <dgm:cxn modelId="{5C329256-4070-4E9A-BA8D-BA8596328AC8}" type="presParOf" srcId="{156238C5-3573-48D2-92FE-4DCAFDB2A432}" destId="{693EA0D3-BDDB-4716-89F3-AB65BE86298B}" srcOrd="5" destOrd="0" presId="urn:microsoft.com/office/officeart/2005/8/layout/orgChart1"/>
    <dgm:cxn modelId="{C775EF3E-65E0-4529-B0C0-1192D2683E5E}" type="presParOf" srcId="{693EA0D3-BDDB-4716-89F3-AB65BE86298B}" destId="{74AA1116-1E9B-4B78-ABEA-F49A941D7AE9}" srcOrd="0" destOrd="0" presId="urn:microsoft.com/office/officeart/2005/8/layout/orgChart1"/>
    <dgm:cxn modelId="{E77D8B6C-1181-4AF7-AAF0-ED425A1993BC}" type="presParOf" srcId="{74AA1116-1E9B-4B78-ABEA-F49A941D7AE9}" destId="{38511BA3-15D1-4123-8882-BA8483E32A01}" srcOrd="0" destOrd="0" presId="urn:microsoft.com/office/officeart/2005/8/layout/orgChart1"/>
    <dgm:cxn modelId="{E07FE0DE-5291-4E64-921A-E92E96B8C8CE}" type="presParOf" srcId="{74AA1116-1E9B-4B78-ABEA-F49A941D7AE9}" destId="{0AE6901A-E0E2-4181-88E1-7E666B2982FC}" srcOrd="1" destOrd="0" presId="urn:microsoft.com/office/officeart/2005/8/layout/orgChart1"/>
    <dgm:cxn modelId="{916AA26A-2FDB-4949-AEEF-CAA8C41B9991}" type="presParOf" srcId="{693EA0D3-BDDB-4716-89F3-AB65BE86298B}" destId="{02C3A2BF-FFDB-49B9-B187-52A9309C6142}" srcOrd="1" destOrd="0" presId="urn:microsoft.com/office/officeart/2005/8/layout/orgChart1"/>
    <dgm:cxn modelId="{97498DF3-97BF-442C-B724-7E1CD37B66D4}" type="presParOf" srcId="{02C3A2BF-FFDB-49B9-B187-52A9309C6142}" destId="{7D6AF2FD-D566-4B7E-9B9C-1429151A62A8}" srcOrd="0" destOrd="0" presId="urn:microsoft.com/office/officeart/2005/8/layout/orgChart1"/>
    <dgm:cxn modelId="{DE345529-2039-4FF3-B40E-30779F216CB5}" type="presParOf" srcId="{02C3A2BF-FFDB-49B9-B187-52A9309C6142}" destId="{22F4F402-EF87-4701-BFE4-9183935A562F}" srcOrd="1" destOrd="0" presId="urn:microsoft.com/office/officeart/2005/8/layout/orgChart1"/>
    <dgm:cxn modelId="{04E3FE2F-6B0F-480B-8259-F9ED2F91BAA5}" type="presParOf" srcId="{22F4F402-EF87-4701-BFE4-9183935A562F}" destId="{7E990752-8B39-4C10-826E-4065A5F9CE19}" srcOrd="0" destOrd="0" presId="urn:microsoft.com/office/officeart/2005/8/layout/orgChart1"/>
    <dgm:cxn modelId="{F5226401-5E0A-4C62-A867-FD066768FD8B}" type="presParOf" srcId="{7E990752-8B39-4C10-826E-4065A5F9CE19}" destId="{6B8B2A11-0B15-4B23-9AEE-E99633B24AB5}" srcOrd="0" destOrd="0" presId="urn:microsoft.com/office/officeart/2005/8/layout/orgChart1"/>
    <dgm:cxn modelId="{7328C90C-69E2-47D5-8A5B-FE24267990A6}" type="presParOf" srcId="{7E990752-8B39-4C10-826E-4065A5F9CE19}" destId="{6FD8C33F-7BF1-427C-AF40-AEEA32BDD57B}" srcOrd="1" destOrd="0" presId="urn:microsoft.com/office/officeart/2005/8/layout/orgChart1"/>
    <dgm:cxn modelId="{9C1AEA56-24D8-4E51-A41E-705FB3AADBF2}" type="presParOf" srcId="{22F4F402-EF87-4701-BFE4-9183935A562F}" destId="{B8C94AC2-63C7-4D1B-A1C5-5F556F519A4B}" srcOrd="1" destOrd="0" presId="urn:microsoft.com/office/officeart/2005/8/layout/orgChart1"/>
    <dgm:cxn modelId="{F3D62FF6-B982-450C-ACF0-E95B20AE89DD}" type="presParOf" srcId="{22F4F402-EF87-4701-BFE4-9183935A562F}" destId="{E78C8B31-D587-4DA0-8E20-68BACDB75BA9}" srcOrd="2" destOrd="0" presId="urn:microsoft.com/office/officeart/2005/8/layout/orgChart1"/>
    <dgm:cxn modelId="{F8726C2B-8669-46CC-A4EA-11BC014F56E7}" type="presParOf" srcId="{693EA0D3-BDDB-4716-89F3-AB65BE86298B}" destId="{1BF4CF78-4DCC-41A8-9366-1E62BA0D7E74}" srcOrd="2" destOrd="0" presId="urn:microsoft.com/office/officeart/2005/8/layout/orgChart1"/>
    <dgm:cxn modelId="{DF88DEDF-9ED6-4FE0-B258-4730AD070AEE}" type="presParOf" srcId="{A884B796-9F53-42E4-9ABB-6F9459C7FA9E}" destId="{227DF31E-8CE2-45CA-B1B1-21F560227C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AF2FD-D566-4B7E-9B9C-1429151A62A8}">
      <dsp:nvSpPr>
        <dsp:cNvPr id="0" name=""/>
        <dsp:cNvSpPr/>
      </dsp:nvSpPr>
      <dsp:spPr>
        <a:xfrm>
          <a:off x="6454805" y="2518257"/>
          <a:ext cx="312176" cy="957340"/>
        </a:xfrm>
        <a:custGeom>
          <a:avLst/>
          <a:gdLst/>
          <a:ahLst/>
          <a:cxnLst/>
          <a:rect l="0" t="0" r="0" b="0"/>
          <a:pathLst>
            <a:path>
              <a:moveTo>
                <a:pt x="0" y="0"/>
              </a:moveTo>
              <a:lnTo>
                <a:pt x="0" y="957340"/>
              </a:lnTo>
              <a:lnTo>
                <a:pt x="312176" y="957340"/>
              </a:lnTo>
            </a:path>
          </a:pathLst>
        </a:custGeom>
        <a:noFill/>
        <a:ln w="158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91EF637-A18E-4046-A74F-52669E58C353}">
      <dsp:nvSpPr>
        <dsp:cNvPr id="0" name=""/>
        <dsp:cNvSpPr/>
      </dsp:nvSpPr>
      <dsp:spPr>
        <a:xfrm>
          <a:off x="4769053" y="1040623"/>
          <a:ext cx="2518222" cy="437046"/>
        </a:xfrm>
        <a:custGeom>
          <a:avLst/>
          <a:gdLst/>
          <a:ahLst/>
          <a:cxnLst/>
          <a:rect l="0" t="0" r="0" b="0"/>
          <a:pathLst>
            <a:path>
              <a:moveTo>
                <a:pt x="0" y="0"/>
              </a:moveTo>
              <a:lnTo>
                <a:pt x="0" y="218523"/>
              </a:lnTo>
              <a:lnTo>
                <a:pt x="2518222" y="218523"/>
              </a:lnTo>
              <a:lnTo>
                <a:pt x="2518222" y="437046"/>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2CAA8C4-4A13-4184-855D-635A58E2259B}">
      <dsp:nvSpPr>
        <dsp:cNvPr id="0" name=""/>
        <dsp:cNvSpPr/>
      </dsp:nvSpPr>
      <dsp:spPr>
        <a:xfrm>
          <a:off x="3936582" y="2518257"/>
          <a:ext cx="312176" cy="957340"/>
        </a:xfrm>
        <a:custGeom>
          <a:avLst/>
          <a:gdLst/>
          <a:ahLst/>
          <a:cxnLst/>
          <a:rect l="0" t="0" r="0" b="0"/>
          <a:pathLst>
            <a:path>
              <a:moveTo>
                <a:pt x="0" y="0"/>
              </a:moveTo>
              <a:lnTo>
                <a:pt x="0" y="957340"/>
              </a:lnTo>
              <a:lnTo>
                <a:pt x="312176" y="957340"/>
              </a:lnTo>
            </a:path>
          </a:pathLst>
        </a:custGeom>
        <a:noFill/>
        <a:ln w="158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9BF721F-6619-4983-8C10-5C66F9DF0BD2}">
      <dsp:nvSpPr>
        <dsp:cNvPr id="0" name=""/>
        <dsp:cNvSpPr/>
      </dsp:nvSpPr>
      <dsp:spPr>
        <a:xfrm>
          <a:off x="4723333" y="1040623"/>
          <a:ext cx="91440" cy="437046"/>
        </a:xfrm>
        <a:custGeom>
          <a:avLst/>
          <a:gdLst/>
          <a:ahLst/>
          <a:cxnLst/>
          <a:rect l="0" t="0" r="0" b="0"/>
          <a:pathLst>
            <a:path>
              <a:moveTo>
                <a:pt x="45720" y="0"/>
              </a:moveTo>
              <a:lnTo>
                <a:pt x="45720" y="437046"/>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0C0DD7A-5E92-44D4-BAD2-6D0B295AC4ED}">
      <dsp:nvSpPr>
        <dsp:cNvPr id="0" name=""/>
        <dsp:cNvSpPr/>
      </dsp:nvSpPr>
      <dsp:spPr>
        <a:xfrm>
          <a:off x="1418360" y="2518257"/>
          <a:ext cx="312176" cy="957340"/>
        </a:xfrm>
        <a:custGeom>
          <a:avLst/>
          <a:gdLst/>
          <a:ahLst/>
          <a:cxnLst/>
          <a:rect l="0" t="0" r="0" b="0"/>
          <a:pathLst>
            <a:path>
              <a:moveTo>
                <a:pt x="0" y="0"/>
              </a:moveTo>
              <a:lnTo>
                <a:pt x="0" y="957340"/>
              </a:lnTo>
              <a:lnTo>
                <a:pt x="312176" y="957340"/>
              </a:lnTo>
            </a:path>
          </a:pathLst>
        </a:custGeom>
        <a:noFill/>
        <a:ln w="158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D2F4793-0123-48D1-A565-1AD9B50B3B3E}">
      <dsp:nvSpPr>
        <dsp:cNvPr id="0" name=""/>
        <dsp:cNvSpPr/>
      </dsp:nvSpPr>
      <dsp:spPr>
        <a:xfrm>
          <a:off x="2250830" y="1040623"/>
          <a:ext cx="2518222" cy="437046"/>
        </a:xfrm>
        <a:custGeom>
          <a:avLst/>
          <a:gdLst/>
          <a:ahLst/>
          <a:cxnLst/>
          <a:rect l="0" t="0" r="0" b="0"/>
          <a:pathLst>
            <a:path>
              <a:moveTo>
                <a:pt x="2518222" y="0"/>
              </a:moveTo>
              <a:lnTo>
                <a:pt x="2518222" y="218523"/>
              </a:lnTo>
              <a:lnTo>
                <a:pt x="0" y="218523"/>
              </a:lnTo>
              <a:lnTo>
                <a:pt x="0" y="437046"/>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93D97F6-1F0D-4C67-9CD6-2A13C2C3B700}">
      <dsp:nvSpPr>
        <dsp:cNvPr id="0" name=""/>
        <dsp:cNvSpPr/>
      </dsp:nvSpPr>
      <dsp:spPr>
        <a:xfrm>
          <a:off x="3728465" y="35"/>
          <a:ext cx="2081175" cy="104058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Approaches</a:t>
          </a:r>
        </a:p>
      </dsp:txBody>
      <dsp:txXfrm>
        <a:off x="3728465" y="35"/>
        <a:ext cx="2081175" cy="1040587"/>
      </dsp:txXfrm>
    </dsp:sp>
    <dsp:sp modelId="{0B0A5432-CD3E-4AFD-BE92-33F35F720031}">
      <dsp:nvSpPr>
        <dsp:cNvPr id="0" name=""/>
        <dsp:cNvSpPr/>
      </dsp:nvSpPr>
      <dsp:spPr>
        <a:xfrm>
          <a:off x="1210243" y="1477670"/>
          <a:ext cx="2081175" cy="104058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Split By Runs</a:t>
          </a:r>
        </a:p>
      </dsp:txBody>
      <dsp:txXfrm>
        <a:off x="1210243" y="1477670"/>
        <a:ext cx="2081175" cy="1040587"/>
      </dsp:txXfrm>
    </dsp:sp>
    <dsp:sp modelId="{478CA37F-6F7F-43CF-9448-03C711E4637E}">
      <dsp:nvSpPr>
        <dsp:cNvPr id="0" name=""/>
        <dsp:cNvSpPr/>
      </dsp:nvSpPr>
      <dsp:spPr>
        <a:xfrm>
          <a:off x="1730537" y="2955304"/>
          <a:ext cx="2081175" cy="1040587"/>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Didn’t work due to technical difficulty</a:t>
          </a:r>
        </a:p>
      </dsp:txBody>
      <dsp:txXfrm>
        <a:off x="1730537" y="2955304"/>
        <a:ext cx="2081175" cy="1040587"/>
      </dsp:txXfrm>
    </dsp:sp>
    <dsp:sp modelId="{EC3429C5-260A-4CFD-A48B-1BA0E898D666}">
      <dsp:nvSpPr>
        <dsp:cNvPr id="0" name=""/>
        <dsp:cNvSpPr/>
      </dsp:nvSpPr>
      <dsp:spPr>
        <a:xfrm>
          <a:off x="3728465" y="1477670"/>
          <a:ext cx="2081175" cy="104058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One Big Dataset</a:t>
          </a:r>
        </a:p>
      </dsp:txBody>
      <dsp:txXfrm>
        <a:off x="3728465" y="1477670"/>
        <a:ext cx="2081175" cy="1040587"/>
      </dsp:txXfrm>
    </dsp:sp>
    <dsp:sp modelId="{BDBBD3E0-8CCE-4CF7-A2C7-842C868B7642}">
      <dsp:nvSpPr>
        <dsp:cNvPr id="0" name=""/>
        <dsp:cNvSpPr/>
      </dsp:nvSpPr>
      <dsp:spPr>
        <a:xfrm>
          <a:off x="4248759" y="2955304"/>
          <a:ext cx="2081175" cy="1040587"/>
        </a:xfrm>
        <a:prstGeom prst="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Required high computational power</a:t>
          </a:r>
        </a:p>
      </dsp:txBody>
      <dsp:txXfrm>
        <a:off x="4248759" y="2955304"/>
        <a:ext cx="2081175" cy="1040587"/>
      </dsp:txXfrm>
    </dsp:sp>
    <dsp:sp modelId="{38511BA3-15D1-4123-8882-BA8483E32A01}">
      <dsp:nvSpPr>
        <dsp:cNvPr id="0" name=""/>
        <dsp:cNvSpPr/>
      </dsp:nvSpPr>
      <dsp:spPr>
        <a:xfrm>
          <a:off x="6246687" y="1477670"/>
          <a:ext cx="2081175" cy="104058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Just One Run</a:t>
          </a:r>
        </a:p>
      </dsp:txBody>
      <dsp:txXfrm>
        <a:off x="6246687" y="1477670"/>
        <a:ext cx="2081175" cy="1040587"/>
      </dsp:txXfrm>
    </dsp:sp>
    <dsp:sp modelId="{6B8B2A11-0B15-4B23-9AEE-E99633B24AB5}">
      <dsp:nvSpPr>
        <dsp:cNvPr id="0" name=""/>
        <dsp:cNvSpPr/>
      </dsp:nvSpPr>
      <dsp:spPr>
        <a:xfrm>
          <a:off x="6766981" y="2955304"/>
          <a:ext cx="2081175" cy="1040587"/>
        </a:xfrm>
        <a:prstGeom prst="rect">
          <a:avLst/>
        </a:prstGeom>
        <a:solidFill>
          <a:srgbClr val="92D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Just split it into 80:20 </a:t>
          </a:r>
        </a:p>
      </dsp:txBody>
      <dsp:txXfrm>
        <a:off x="6766981" y="2955304"/>
        <a:ext cx="2081175" cy="10405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70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8/2/2024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106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8/2/2024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239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44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17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028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41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953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240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381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540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349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and modern motorway intersections">
            <a:extLst>
              <a:ext uri="{FF2B5EF4-FFF2-40B4-BE49-F238E27FC236}">
                <a16:creationId xmlns:a16="http://schemas.microsoft.com/office/drawing/2014/main" id="{642EC056-57F9-C92D-DE19-FA0E4098944D}"/>
              </a:ext>
            </a:extLst>
          </p:cNvPr>
          <p:cNvPicPr>
            <a:picLocks noChangeAspect="1"/>
          </p:cNvPicPr>
          <p:nvPr/>
        </p:nvPicPr>
        <p:blipFill rotWithShape="1">
          <a:blip r:embed="rId2">
            <a:alphaModFix amt="35000"/>
          </a:blip>
          <a:srcRect t="13905" b="1825"/>
          <a:stretch/>
        </p:blipFill>
        <p:spPr>
          <a:xfrm>
            <a:off x="20" y="975"/>
            <a:ext cx="12191980" cy="6858000"/>
          </a:xfrm>
          <a:prstGeom prst="rect">
            <a:avLst/>
          </a:prstGeom>
        </p:spPr>
      </p:pic>
      <p:sp>
        <p:nvSpPr>
          <p:cNvPr id="2" name="Title 1">
            <a:extLst>
              <a:ext uri="{FF2B5EF4-FFF2-40B4-BE49-F238E27FC236}">
                <a16:creationId xmlns:a16="http://schemas.microsoft.com/office/drawing/2014/main" id="{4C08FBC4-9F1D-A52B-5A17-916DA01B8503}"/>
              </a:ext>
            </a:extLst>
          </p:cNvPr>
          <p:cNvSpPr>
            <a:spLocks noGrp="1"/>
          </p:cNvSpPr>
          <p:nvPr>
            <p:ph type="ctrTitle"/>
          </p:nvPr>
        </p:nvSpPr>
        <p:spPr>
          <a:xfrm>
            <a:off x="1097280" y="758952"/>
            <a:ext cx="10058400" cy="3566160"/>
          </a:xfrm>
        </p:spPr>
        <p:txBody>
          <a:bodyPr>
            <a:normAutofit/>
          </a:bodyPr>
          <a:lstStyle/>
          <a:p>
            <a:r>
              <a:rPr lang="en-US" sz="7400">
                <a:solidFill>
                  <a:srgbClr val="FFFFFF"/>
                </a:solidFill>
              </a:rPr>
              <a:t>Machine Learning Application for Smart Network Traffic Prediction</a:t>
            </a:r>
          </a:p>
        </p:txBody>
      </p:sp>
      <p:sp>
        <p:nvSpPr>
          <p:cNvPr id="3" name="Subtitle 2">
            <a:extLst>
              <a:ext uri="{FF2B5EF4-FFF2-40B4-BE49-F238E27FC236}">
                <a16:creationId xmlns:a16="http://schemas.microsoft.com/office/drawing/2014/main" id="{0418BC0F-A674-D310-A3A2-69852349A9AD}"/>
              </a:ext>
            </a:extLst>
          </p:cNvPr>
          <p:cNvSpPr>
            <a:spLocks noGrp="1"/>
          </p:cNvSpPr>
          <p:nvPr>
            <p:ph type="subTitle" idx="1"/>
          </p:nvPr>
        </p:nvSpPr>
        <p:spPr>
          <a:xfrm>
            <a:off x="1100051" y="4645152"/>
            <a:ext cx="10058400" cy="1143000"/>
          </a:xfrm>
        </p:spPr>
        <p:txBody>
          <a:bodyPr>
            <a:normAutofit/>
          </a:bodyPr>
          <a:lstStyle/>
          <a:p>
            <a:r>
              <a:rPr lang="en-US" dirty="0">
                <a:solidFill>
                  <a:srgbClr val="FFFFFF"/>
                </a:solidFill>
              </a:rPr>
              <a:t>Islam Omar * Whit Schonbein * </a:t>
            </a:r>
            <a:r>
              <a:rPr lang="en-US" dirty="0" err="1">
                <a:solidFill>
                  <a:srgbClr val="FFFFFF"/>
                </a:solidFill>
              </a:rPr>
              <a:t>Abdel-hameed</a:t>
            </a:r>
            <a:r>
              <a:rPr lang="en-US" dirty="0">
                <a:solidFill>
                  <a:srgbClr val="FFFFFF"/>
                </a:solidFill>
              </a:rPr>
              <a:t> badawy</a:t>
            </a:r>
          </a:p>
          <a:p>
            <a:r>
              <a:rPr lang="en-US" dirty="0">
                <a:solidFill>
                  <a:srgbClr val="FFFFFF"/>
                </a:solidFill>
              </a:rPr>
              <a:t>New Mexico State university * sandia national labs</a:t>
            </a:r>
          </a:p>
        </p:txBody>
      </p:sp>
      <p:cxnSp>
        <p:nvCxnSpPr>
          <p:cNvPr id="22" name="Straight Connector 21">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08752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3E7E-16BE-9D19-2465-AA3C205FDE18}"/>
              </a:ext>
            </a:extLst>
          </p:cNvPr>
          <p:cNvSpPr>
            <a:spLocks noGrp="1"/>
          </p:cNvSpPr>
          <p:nvPr>
            <p:ph type="title"/>
          </p:nvPr>
        </p:nvSpPr>
        <p:spPr/>
        <p:txBody>
          <a:bodyPr/>
          <a:lstStyle/>
          <a:p>
            <a:r>
              <a:rPr lang="en-US" dirty="0"/>
              <a:t>Evaluation Metrics</a:t>
            </a:r>
          </a:p>
        </p:txBody>
      </p:sp>
      <p:sp>
        <p:nvSpPr>
          <p:cNvPr id="3" name="Content Placeholder 2">
            <a:extLst>
              <a:ext uri="{FF2B5EF4-FFF2-40B4-BE49-F238E27FC236}">
                <a16:creationId xmlns:a16="http://schemas.microsoft.com/office/drawing/2014/main" id="{C171456D-F1D7-ADD1-AE1F-FEEC1858C425}"/>
              </a:ext>
            </a:extLst>
          </p:cNvPr>
          <p:cNvSpPr>
            <a:spLocks noGrp="1"/>
          </p:cNvSpPr>
          <p:nvPr>
            <p:ph idx="1"/>
          </p:nvPr>
        </p:nvSpPr>
        <p:spPr/>
        <p:txBody>
          <a:bodyPr>
            <a:normAutofit/>
          </a:bodyPr>
          <a:lstStyle/>
          <a:p>
            <a:pPr>
              <a:buFont typeface="Wingdings" panose="05000000000000000000" pitchFamily="2" charset="2"/>
              <a:buChar char="§"/>
            </a:pPr>
            <a:r>
              <a:rPr lang="en-US" sz="2400" b="1" dirty="0"/>
              <a:t>Mean Absolute Error (MAE)</a:t>
            </a:r>
          </a:p>
          <a:p>
            <a:pPr>
              <a:buFont typeface="Wingdings" panose="05000000000000000000" pitchFamily="2" charset="2"/>
              <a:buChar char="§"/>
            </a:pPr>
            <a:r>
              <a:rPr lang="en-US" sz="2400" b="1" dirty="0"/>
              <a:t>Mean Square Error (MSE)</a:t>
            </a:r>
          </a:p>
          <a:p>
            <a:pPr>
              <a:buFont typeface="Wingdings" panose="05000000000000000000" pitchFamily="2" charset="2"/>
              <a:buChar char="§"/>
            </a:pPr>
            <a:r>
              <a:rPr lang="en-US" sz="2400" b="1" dirty="0"/>
              <a:t>R2-Score</a:t>
            </a:r>
          </a:p>
        </p:txBody>
      </p:sp>
    </p:spTree>
    <p:extLst>
      <p:ext uri="{BB962C8B-B14F-4D97-AF65-F5344CB8AC3E}">
        <p14:creationId xmlns:p14="http://schemas.microsoft.com/office/powerpoint/2010/main" val="765711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DBEF8-BA59-3976-319B-87784875395F}"/>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a:solidFill>
                  <a:schemeClr val="tx1">
                    <a:lumMod val="85000"/>
                    <a:lumOff val="15000"/>
                  </a:schemeClr>
                </a:solidFill>
              </a:rPr>
              <a:t>Results</a:t>
            </a:r>
          </a:p>
        </p:txBody>
      </p:sp>
      <p:pic>
        <p:nvPicPr>
          <p:cNvPr id="7" name="Graphic 6" descr="Bar chart">
            <a:extLst>
              <a:ext uri="{FF2B5EF4-FFF2-40B4-BE49-F238E27FC236}">
                <a16:creationId xmlns:a16="http://schemas.microsoft.com/office/drawing/2014/main" id="{360BDAB9-ACF4-CE22-B7D7-8442EE2ED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1978620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2D7B38-AD71-2E38-9523-EE955C6F330D}"/>
              </a:ext>
            </a:extLst>
          </p:cNvPr>
          <p:cNvSpPr>
            <a:spLocks noGrp="1"/>
          </p:cNvSpPr>
          <p:nvPr>
            <p:ph type="title"/>
          </p:nvPr>
        </p:nvSpPr>
        <p:spPr>
          <a:xfrm>
            <a:off x="268562" y="354733"/>
            <a:ext cx="4747683" cy="859694"/>
          </a:xfrm>
        </p:spPr>
        <p:txBody>
          <a:bodyPr>
            <a:normAutofit/>
          </a:bodyPr>
          <a:lstStyle/>
          <a:p>
            <a:r>
              <a:rPr lang="en-US" sz="4400" dirty="0">
                <a:solidFill>
                  <a:schemeClr val="tx1"/>
                </a:solidFill>
              </a:rPr>
              <a:t>Actual Vs. Pred</a:t>
            </a:r>
          </a:p>
        </p:txBody>
      </p:sp>
      <p:cxnSp>
        <p:nvCxnSpPr>
          <p:cNvPr id="23" name="Straight Connector 2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05DB66B-0BF6-00E1-0D81-3442DE4AB246}"/>
              </a:ext>
            </a:extLst>
          </p:cNvPr>
          <p:cNvSpPr>
            <a:spLocks noGrp="1"/>
          </p:cNvSpPr>
          <p:nvPr>
            <p:ph idx="1"/>
          </p:nvPr>
        </p:nvSpPr>
        <p:spPr>
          <a:xfrm>
            <a:off x="643467" y="2546224"/>
            <a:ext cx="2994815" cy="3342747"/>
          </a:xfrm>
        </p:spPr>
        <p:txBody>
          <a:bodyPr>
            <a:normAutofit/>
          </a:bodyPr>
          <a:lstStyle/>
          <a:p>
            <a:endParaRPr lang="en-US">
              <a:solidFill>
                <a:schemeClr val="tx1"/>
              </a:solidFill>
            </a:endParaRPr>
          </a:p>
        </p:txBody>
      </p:sp>
      <p:pic>
        <p:nvPicPr>
          <p:cNvPr id="7" name="Picture 6" descr="A graph with a blue line&#10;&#10;Description automatically generated">
            <a:extLst>
              <a:ext uri="{FF2B5EF4-FFF2-40B4-BE49-F238E27FC236}">
                <a16:creationId xmlns:a16="http://schemas.microsoft.com/office/drawing/2014/main" id="{C35AE4F0-5DA3-E4D7-07B2-1BDF7C89B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82" y="1569160"/>
            <a:ext cx="5770779" cy="5150420"/>
          </a:xfrm>
          <a:prstGeom prst="rect">
            <a:avLst/>
          </a:prstGeom>
        </p:spPr>
      </p:pic>
      <p:pic>
        <p:nvPicPr>
          <p:cNvPr id="5" name="Content Placeholder 4" descr="A graph with a blue line&#10;&#10;Description automatically generated">
            <a:extLst>
              <a:ext uri="{FF2B5EF4-FFF2-40B4-BE49-F238E27FC236}">
                <a16:creationId xmlns:a16="http://schemas.microsoft.com/office/drawing/2014/main" id="{F1BF317B-8364-87F7-E90B-553D64343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341" y="1569160"/>
            <a:ext cx="5706838" cy="5150420"/>
          </a:xfrm>
          <a:prstGeom prst="rect">
            <a:avLst/>
          </a:prstGeom>
        </p:spPr>
      </p:pic>
    </p:spTree>
    <p:extLst>
      <p:ext uri="{BB962C8B-B14F-4D97-AF65-F5344CB8AC3E}">
        <p14:creationId xmlns:p14="http://schemas.microsoft.com/office/powerpoint/2010/main" val="418888747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5DA7B-77C2-2A77-47C5-FE7DFFEE67AA}"/>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a:solidFill>
                  <a:schemeClr val="tx1">
                    <a:lumMod val="85000"/>
                    <a:lumOff val="15000"/>
                  </a:schemeClr>
                </a:solidFill>
              </a:rPr>
              <a:t>XGBR</a:t>
            </a:r>
            <a:br>
              <a:rPr lang="en-US" sz="5400" dirty="0">
                <a:solidFill>
                  <a:schemeClr val="tx1">
                    <a:lumMod val="85000"/>
                    <a:lumOff val="15000"/>
                  </a:schemeClr>
                </a:solidFill>
              </a:rPr>
            </a:br>
            <a:r>
              <a:rPr lang="en-US" sz="5400" dirty="0">
                <a:solidFill>
                  <a:schemeClr val="tx1">
                    <a:lumMod val="85000"/>
                    <a:lumOff val="15000"/>
                  </a:schemeClr>
                </a:solidFill>
              </a:rPr>
              <a:t>Actual Vs. Predicted</a:t>
            </a:r>
          </a:p>
        </p:txBody>
      </p:sp>
      <p:pic>
        <p:nvPicPr>
          <p:cNvPr id="7" name="Content Placeholder 6" descr="A screenshot of a computer&#10;&#10;Description automatically generated">
            <a:extLst>
              <a:ext uri="{FF2B5EF4-FFF2-40B4-BE49-F238E27FC236}">
                <a16:creationId xmlns:a16="http://schemas.microsoft.com/office/drawing/2014/main" id="{27FCDC89-A62D-A665-523F-BA687F61F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804" y="0"/>
            <a:ext cx="3955031" cy="6190485"/>
          </a:xfrm>
          <a:prstGeom prst="rect">
            <a:avLst/>
          </a:prstGeom>
        </p:spPr>
      </p:pic>
      <p:cxnSp>
        <p:nvCxnSpPr>
          <p:cNvPr id="31" name="Straight Connector 3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8123255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with numbers and lines&#10;&#10;Description automatically generated">
            <a:extLst>
              <a:ext uri="{FF2B5EF4-FFF2-40B4-BE49-F238E27FC236}">
                <a16:creationId xmlns:a16="http://schemas.microsoft.com/office/drawing/2014/main" id="{B701CEF1-95E8-0B50-EB75-0CB9905F1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588" y="905933"/>
            <a:ext cx="9332827" cy="5039728"/>
          </a:xfrm>
          <a:prstGeom prst="rect">
            <a:avLst/>
          </a:prstGeom>
        </p:spPr>
      </p:pic>
    </p:spTree>
    <p:extLst>
      <p:ext uri="{BB962C8B-B14F-4D97-AF65-F5344CB8AC3E}">
        <p14:creationId xmlns:p14="http://schemas.microsoft.com/office/powerpoint/2010/main" val="315456220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814C7-FB9B-9A27-0F01-4952C03AD2A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6000" dirty="0">
                <a:solidFill>
                  <a:schemeClr val="tx1">
                    <a:lumMod val="85000"/>
                    <a:lumOff val="15000"/>
                  </a:schemeClr>
                </a:solidFill>
              </a:rPr>
              <a:t>ARIMA</a:t>
            </a:r>
          </a:p>
        </p:txBody>
      </p:sp>
      <p:cxnSp>
        <p:nvCxnSpPr>
          <p:cNvPr id="16" name="Straight Connector 15">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1873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with a line&#10;&#10;Description automatically generated">
            <a:extLst>
              <a:ext uri="{FF2B5EF4-FFF2-40B4-BE49-F238E27FC236}">
                <a16:creationId xmlns:a16="http://schemas.microsoft.com/office/drawing/2014/main" id="{8514730C-52D9-B54A-A7E7-CBC14039B2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63" y="640077"/>
            <a:ext cx="5585433" cy="4505691"/>
          </a:xfrm>
          <a:prstGeom prst="rect">
            <a:avLst/>
          </a:prstGeom>
        </p:spPr>
      </p:pic>
      <p:pic>
        <p:nvPicPr>
          <p:cNvPr id="7" name="Picture 6" descr="A graph with blue dots&#10;&#10;Description automatically generated">
            <a:extLst>
              <a:ext uri="{FF2B5EF4-FFF2-40B4-BE49-F238E27FC236}">
                <a16:creationId xmlns:a16="http://schemas.microsoft.com/office/drawing/2014/main" id="{4AAEE230-AFAE-D674-6786-DFA3BDF6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611" y="640077"/>
            <a:ext cx="5972175" cy="4505699"/>
          </a:xfrm>
          <a:prstGeom prst="rect">
            <a:avLst/>
          </a:prstGeom>
        </p:spPr>
      </p:pic>
      <p:cxnSp>
        <p:nvCxnSpPr>
          <p:cNvPr id="25" name="Straight Connector 24">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202917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with lines and numbers&#10;&#10;Description automatically generated">
            <a:extLst>
              <a:ext uri="{FF2B5EF4-FFF2-40B4-BE49-F238E27FC236}">
                <a16:creationId xmlns:a16="http://schemas.microsoft.com/office/drawing/2014/main" id="{7ECC3994-01AB-92D6-0230-516C0EDE5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34" y="590542"/>
            <a:ext cx="5643366" cy="4832232"/>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8FF61C02-06D8-B576-108D-D2F95A8AAF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2202" y="590552"/>
            <a:ext cx="6350964" cy="4832232"/>
          </a:xfrm>
          <a:prstGeom prst="rect">
            <a:avLst/>
          </a:prstGeom>
        </p:spPr>
      </p:pic>
      <p:cxnSp>
        <p:nvCxnSpPr>
          <p:cNvPr id="25" name="Straight Connector 24">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462020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AD08E-8501-CE42-2E24-3FDEB92136B1}"/>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a:solidFill>
                  <a:schemeClr val="tx1">
                    <a:lumMod val="85000"/>
                    <a:lumOff val="15000"/>
                  </a:schemeClr>
                </a:solidFill>
              </a:rPr>
              <a:t>ARIMA Prediction Results Features</a:t>
            </a:r>
          </a:p>
        </p:txBody>
      </p:sp>
      <p:pic>
        <p:nvPicPr>
          <p:cNvPr id="7" name="Content Placeholder 6" descr="A screenshot of a computer&#10;&#10;Description automatically generated">
            <a:extLst>
              <a:ext uri="{FF2B5EF4-FFF2-40B4-BE49-F238E27FC236}">
                <a16:creationId xmlns:a16="http://schemas.microsoft.com/office/drawing/2014/main" id="{A3365429-8965-4BC9-6DC7-F4227BEDB0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925" y="234695"/>
            <a:ext cx="3125456" cy="5931416"/>
          </a:xfrm>
          <a:prstGeom prst="rect">
            <a:avLst/>
          </a:prstGeom>
        </p:spPr>
      </p:pic>
      <p:cxnSp>
        <p:nvCxnSpPr>
          <p:cNvPr id="29" name="Straight Connector 28">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Rounded Corners 8">
            <a:extLst>
              <a:ext uri="{FF2B5EF4-FFF2-40B4-BE49-F238E27FC236}">
                <a16:creationId xmlns:a16="http://schemas.microsoft.com/office/drawing/2014/main" id="{A848A23C-825E-8824-6658-3E782EFF5D48}"/>
              </a:ext>
            </a:extLst>
          </p:cNvPr>
          <p:cNvSpPr/>
          <p:nvPr/>
        </p:nvSpPr>
        <p:spPr>
          <a:xfrm>
            <a:off x="3858768" y="2889504"/>
            <a:ext cx="1808613" cy="148131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6FC9276-FFD9-BABE-EFF7-8B71C9D12EE0}"/>
              </a:ext>
            </a:extLst>
          </p:cNvPr>
          <p:cNvSpPr/>
          <p:nvPr/>
        </p:nvSpPr>
        <p:spPr>
          <a:xfrm>
            <a:off x="3858767" y="4654728"/>
            <a:ext cx="1808613" cy="1481319"/>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aph with a line and a line&#10;&#10;Description automatically generated with medium confidence">
            <a:extLst>
              <a:ext uri="{FF2B5EF4-FFF2-40B4-BE49-F238E27FC236}">
                <a16:creationId xmlns:a16="http://schemas.microsoft.com/office/drawing/2014/main" id="{C7C8E381-4031-D231-9E90-AEBFEB827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7" y="204632"/>
            <a:ext cx="7933107" cy="5961476"/>
          </a:xfrm>
          <a:prstGeom prst="rect">
            <a:avLst/>
          </a:prstGeom>
        </p:spPr>
      </p:pic>
      <p:sp>
        <p:nvSpPr>
          <p:cNvPr id="20" name="Rectangle: Rounded Corners 19">
            <a:extLst>
              <a:ext uri="{FF2B5EF4-FFF2-40B4-BE49-F238E27FC236}">
                <a16:creationId xmlns:a16="http://schemas.microsoft.com/office/drawing/2014/main" id="{F9973174-BADA-5FEF-0DE4-75D62A5F395F}"/>
              </a:ext>
            </a:extLst>
          </p:cNvPr>
          <p:cNvSpPr/>
          <p:nvPr/>
        </p:nvSpPr>
        <p:spPr>
          <a:xfrm>
            <a:off x="68195" y="5678424"/>
            <a:ext cx="2976757" cy="59160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29BE94C9-8ACD-711A-7517-02E65CCD5B54}"/>
              </a:ext>
            </a:extLst>
          </p:cNvPr>
          <p:cNvSpPr/>
          <p:nvPr/>
        </p:nvSpPr>
        <p:spPr>
          <a:xfrm>
            <a:off x="1325880" y="4959806"/>
            <a:ext cx="640080" cy="79553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710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C2823-95DC-766E-D795-12AC24A3A7AE}"/>
              </a:ext>
            </a:extLst>
          </p:cNvPr>
          <p:cNvSpPr>
            <a:spLocks noGrp="1"/>
          </p:cNvSpPr>
          <p:nvPr>
            <p:ph type="title"/>
          </p:nvPr>
        </p:nvSpPr>
        <p:spPr>
          <a:xfrm>
            <a:off x="5172074" y="286603"/>
            <a:ext cx="5983605" cy="1450757"/>
          </a:xfrm>
        </p:spPr>
        <p:txBody>
          <a:bodyPr>
            <a:normAutofit/>
          </a:bodyPr>
          <a:lstStyle/>
          <a:p>
            <a:r>
              <a:rPr lang="en-US" dirty="0"/>
              <a:t>Conclusion</a:t>
            </a:r>
          </a:p>
        </p:txBody>
      </p:sp>
      <p:pic>
        <p:nvPicPr>
          <p:cNvPr id="5" name="Picture 4" descr="Graph on document with pen">
            <a:extLst>
              <a:ext uri="{FF2B5EF4-FFF2-40B4-BE49-F238E27FC236}">
                <a16:creationId xmlns:a16="http://schemas.microsoft.com/office/drawing/2014/main" id="{9A6A89EC-CFF6-6524-AE4C-CBA96C3EC97C}"/>
              </a:ext>
            </a:extLst>
          </p:cNvPr>
          <p:cNvPicPr>
            <a:picLocks noChangeAspect="1"/>
          </p:cNvPicPr>
          <p:nvPr/>
        </p:nvPicPr>
        <p:blipFill>
          <a:blip r:embed="rId2"/>
          <a:srcRect l="32979" r="19258"/>
          <a:stretch/>
        </p:blipFill>
        <p:spPr>
          <a:xfrm>
            <a:off x="20" y="10"/>
            <a:ext cx="4580077" cy="6400784"/>
          </a:xfrm>
          <a:prstGeom prst="rect">
            <a:avLst/>
          </a:prstGeom>
        </p:spPr>
      </p:pic>
      <p:cxnSp>
        <p:nvCxnSpPr>
          <p:cNvPr id="11"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0074D5-3FFA-6F26-FDF9-7E0A8E136157}"/>
              </a:ext>
            </a:extLst>
          </p:cNvPr>
          <p:cNvSpPr>
            <a:spLocks noGrp="1"/>
          </p:cNvSpPr>
          <p:nvPr>
            <p:ph idx="1"/>
          </p:nvPr>
        </p:nvSpPr>
        <p:spPr>
          <a:xfrm>
            <a:off x="5172074" y="2108201"/>
            <a:ext cx="5983606" cy="3760891"/>
          </a:xfrm>
        </p:spPr>
        <p:txBody>
          <a:bodyPr>
            <a:normAutofit/>
          </a:bodyPr>
          <a:lstStyle/>
          <a:p>
            <a:pPr>
              <a:buFont typeface="Wingdings" panose="05000000000000000000" pitchFamily="2" charset="2"/>
              <a:buChar char="§"/>
            </a:pPr>
            <a:r>
              <a:rPr lang="en-US" b="1" dirty="0"/>
              <a:t>XGBR &amp; RFR Gave a similar very high MAE &amp; MSE like the ARIMA, however, they showed we better R2-Score.</a:t>
            </a:r>
          </a:p>
          <a:p>
            <a:pPr>
              <a:buFont typeface="Wingdings" panose="05000000000000000000" pitchFamily="2" charset="2"/>
              <a:buChar char="§"/>
            </a:pPr>
            <a:r>
              <a:rPr lang="en-US" b="1" dirty="0"/>
              <a:t>XGBR &amp; RFR can converge with a time series datasets even with the least provided features.</a:t>
            </a:r>
          </a:p>
          <a:p>
            <a:pPr>
              <a:buFont typeface="Wingdings" panose="05000000000000000000" pitchFamily="2" charset="2"/>
              <a:buChar char="§"/>
            </a:pPr>
            <a:r>
              <a:rPr lang="en-US" b="1" dirty="0"/>
              <a:t>In our case, R2-Score showed it is more reliable evaluation metric compared to MAE &amp; MSE and comparison between the actual testing values and their corresponding predicted values came from the XGBR &amp; RFR models.</a:t>
            </a:r>
          </a:p>
        </p:txBody>
      </p:sp>
      <p:sp>
        <p:nvSpPr>
          <p:cNvPr id="13"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9176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A03E-6862-EC29-4BDF-BC9EEB3E1538}"/>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BD95AD46-DB4E-71A1-982D-1EB3F03C7734}"/>
              </a:ext>
            </a:extLst>
          </p:cNvPr>
          <p:cNvSpPr>
            <a:spLocks noGrp="1"/>
          </p:cNvSpPr>
          <p:nvPr>
            <p:ph idx="1"/>
          </p:nvPr>
        </p:nvSpPr>
        <p:spPr/>
        <p:txBody>
          <a:bodyPr>
            <a:normAutofit/>
          </a:bodyPr>
          <a:lstStyle/>
          <a:p>
            <a:r>
              <a:rPr lang="en-US" sz="2000" dirty="0"/>
              <a:t>Using real-world traffic data collected at Sandia National Labs for several scientific applications, we investigate the features of these datasets and how different preprocessing methods affect the behavior of different machine learning models. Specifically, we evaluate the performance of several machine learning models, including Dynamic Linear Regression (DLR), Support Vector Machine (SVM), Random Forest (RF), and </a:t>
            </a:r>
            <a:r>
              <a:rPr lang="en-US" sz="2000" dirty="0" err="1"/>
              <a:t>XGBoostRegressor</a:t>
            </a:r>
            <a:r>
              <a:rPr lang="en-US" sz="2000" dirty="0"/>
              <a:t> (XGBR), against the </a:t>
            </a:r>
            <a:r>
              <a:rPr lang="en-US" sz="2000" dirty="0" err="1"/>
              <a:t>AutoRegressive</a:t>
            </a:r>
            <a:r>
              <a:rPr lang="en-US" sz="2000" dirty="0"/>
              <a:t> Integrated Moving Average (ARIMA) model.</a:t>
            </a:r>
          </a:p>
        </p:txBody>
      </p:sp>
    </p:spTree>
    <p:extLst>
      <p:ext uri="{BB962C8B-B14F-4D97-AF65-F5344CB8AC3E}">
        <p14:creationId xmlns:p14="http://schemas.microsoft.com/office/powerpoint/2010/main" val="309402434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B9F88-25B5-08A7-529C-E03054296AC2}"/>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7" name="Graphic 6" descr="Question mark">
            <a:extLst>
              <a:ext uri="{FF2B5EF4-FFF2-40B4-BE49-F238E27FC236}">
                <a16:creationId xmlns:a16="http://schemas.microsoft.com/office/drawing/2014/main" id="{B0938D07-4F38-E836-5B6F-3B08DD5E9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7870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B3AED-B923-2F19-22A7-69935B041203}"/>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chemeClr val="tx1">
                    <a:lumMod val="85000"/>
                    <a:lumOff val="15000"/>
                  </a:schemeClr>
                </a:solidFill>
              </a:rPr>
              <a:t>Long Live ML!</a:t>
            </a:r>
          </a:p>
        </p:txBody>
      </p:sp>
      <p:pic>
        <p:nvPicPr>
          <p:cNvPr id="7" name="Graphic 6" descr="Water">
            <a:extLst>
              <a:ext uri="{FF2B5EF4-FFF2-40B4-BE49-F238E27FC236}">
                <a16:creationId xmlns:a16="http://schemas.microsoft.com/office/drawing/2014/main" id="{74A824BB-3CD0-19FA-EBEF-5E3964636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10018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FCEA-5766-5545-2799-E4BE902D58A1}"/>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21BEF50B-5C84-E6EF-36E2-DBF220F5220D}"/>
              </a:ext>
            </a:extLst>
          </p:cNvPr>
          <p:cNvSpPr>
            <a:spLocks noGrp="1"/>
          </p:cNvSpPr>
          <p:nvPr>
            <p:ph idx="1"/>
          </p:nvPr>
        </p:nvSpPr>
        <p:spPr/>
        <p:txBody>
          <a:bodyPr>
            <a:normAutofit/>
          </a:bodyPr>
          <a:lstStyle/>
          <a:p>
            <a:pPr>
              <a:buFont typeface="Wingdings" panose="05000000000000000000" pitchFamily="2" charset="2"/>
              <a:buChar char="§"/>
            </a:pPr>
            <a:r>
              <a:rPr lang="en-US" sz="2400" b="1" dirty="0"/>
              <a:t>Data Analysis:</a:t>
            </a:r>
          </a:p>
          <a:p>
            <a:pPr lvl="1">
              <a:buFont typeface="Wingdings" panose="05000000000000000000" pitchFamily="2" charset="2"/>
              <a:buChar char="§"/>
            </a:pPr>
            <a:r>
              <a:rPr lang="en-US" b="1" dirty="0"/>
              <a:t>Discovering the trends in the dataset and how that differs from one run to another and from one application to another.</a:t>
            </a:r>
          </a:p>
          <a:p>
            <a:pPr lvl="1">
              <a:buFont typeface="Wingdings" panose="05000000000000000000" pitchFamily="2" charset="2"/>
              <a:buChar char="§"/>
            </a:pPr>
            <a:r>
              <a:rPr lang="en-US" b="1" dirty="0"/>
              <a:t>Having an idea of which types of machine learning models would work better with the nature of our datasets and our goal.</a:t>
            </a:r>
          </a:p>
        </p:txBody>
      </p:sp>
    </p:spTree>
    <p:extLst>
      <p:ext uri="{BB962C8B-B14F-4D97-AF65-F5344CB8AC3E}">
        <p14:creationId xmlns:p14="http://schemas.microsoft.com/office/powerpoint/2010/main" val="7243066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FDE0E-C107-E37F-57F7-AC8261D1C3D0}"/>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6000" dirty="0">
                <a:solidFill>
                  <a:schemeClr val="tx1">
                    <a:lumMod val="85000"/>
                    <a:lumOff val="15000"/>
                  </a:schemeClr>
                </a:solidFill>
              </a:rPr>
              <a:t>Datasets &amp; Challenges</a:t>
            </a:r>
          </a:p>
        </p:txBody>
      </p:sp>
      <p:pic>
        <p:nvPicPr>
          <p:cNvPr id="5" name="Content Placeholder 4" descr="A graph of a number of different colored lines&#10;&#10;Description automatically generated with medium confidence">
            <a:extLst>
              <a:ext uri="{FF2B5EF4-FFF2-40B4-BE49-F238E27FC236}">
                <a16:creationId xmlns:a16="http://schemas.microsoft.com/office/drawing/2014/main" id="{36B1B414-8859-1DAD-0483-833222DBF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35" y="970294"/>
            <a:ext cx="12097448" cy="3170939"/>
          </a:xfrm>
          <a:prstGeom prst="rect">
            <a:avLst/>
          </a:prstGeom>
        </p:spPr>
      </p:pic>
      <p:cxnSp>
        <p:nvCxnSpPr>
          <p:cNvPr id="16" name="Straight Connector 15">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graph of a graph and a graph of a graph&#10;&#10;Description automatically generated with medium confidence">
            <a:extLst>
              <a:ext uri="{FF2B5EF4-FFF2-40B4-BE49-F238E27FC236}">
                <a16:creationId xmlns:a16="http://schemas.microsoft.com/office/drawing/2014/main" id="{2488F84E-9982-8506-0BAF-CF167545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 y="1057778"/>
            <a:ext cx="12188825" cy="2995969"/>
          </a:xfrm>
          <a:prstGeom prst="rect">
            <a:avLst/>
          </a:prstGeom>
        </p:spPr>
      </p:pic>
      <p:sp>
        <p:nvSpPr>
          <p:cNvPr id="8" name="Oval 7">
            <a:extLst>
              <a:ext uri="{FF2B5EF4-FFF2-40B4-BE49-F238E27FC236}">
                <a16:creationId xmlns:a16="http://schemas.microsoft.com/office/drawing/2014/main" id="{CE7A1091-8EAD-E8C6-D9B2-87241E50B8CC}"/>
              </a:ext>
            </a:extLst>
          </p:cNvPr>
          <p:cNvSpPr/>
          <p:nvPr/>
        </p:nvSpPr>
        <p:spPr>
          <a:xfrm>
            <a:off x="4257964" y="1727200"/>
            <a:ext cx="674254" cy="526473"/>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BF8166-248A-A61A-251A-D7E2EDEE6DD2}"/>
              </a:ext>
            </a:extLst>
          </p:cNvPr>
          <p:cNvSpPr/>
          <p:nvPr/>
        </p:nvSpPr>
        <p:spPr>
          <a:xfrm>
            <a:off x="870531" y="3081721"/>
            <a:ext cx="674254" cy="526473"/>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7542DFF-F0B1-F49C-8B29-E63BB3AC9E6F}"/>
              </a:ext>
            </a:extLst>
          </p:cNvPr>
          <p:cNvSpPr/>
          <p:nvPr/>
        </p:nvSpPr>
        <p:spPr>
          <a:xfrm>
            <a:off x="11619346" y="1662546"/>
            <a:ext cx="323272" cy="286328"/>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03A3DE-252A-EEC2-E214-75877EC42E00}"/>
              </a:ext>
            </a:extLst>
          </p:cNvPr>
          <p:cNvSpPr/>
          <p:nvPr/>
        </p:nvSpPr>
        <p:spPr>
          <a:xfrm>
            <a:off x="11014363" y="2059710"/>
            <a:ext cx="383309" cy="30480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CFD9-1ED7-BCAE-694C-AD07907DBBA3}"/>
              </a:ext>
            </a:extLst>
          </p:cNvPr>
          <p:cNvSpPr>
            <a:spLocks noGrp="1"/>
          </p:cNvSpPr>
          <p:nvPr>
            <p:ph type="title"/>
          </p:nvPr>
        </p:nvSpPr>
        <p:spPr/>
        <p:txBody>
          <a:bodyPr/>
          <a:lstStyle/>
          <a:p>
            <a:r>
              <a:rPr lang="en-US" dirty="0"/>
              <a:t>Considered ML Models</a:t>
            </a:r>
          </a:p>
        </p:txBody>
      </p:sp>
      <p:sp>
        <p:nvSpPr>
          <p:cNvPr id="3" name="Content Placeholder 2">
            <a:extLst>
              <a:ext uri="{FF2B5EF4-FFF2-40B4-BE49-F238E27FC236}">
                <a16:creationId xmlns:a16="http://schemas.microsoft.com/office/drawing/2014/main" id="{B14395CA-36CE-9C8C-4437-2E4CB01B01B3}"/>
              </a:ext>
            </a:extLst>
          </p:cNvPr>
          <p:cNvSpPr>
            <a:spLocks noGrp="1"/>
          </p:cNvSpPr>
          <p:nvPr>
            <p:ph idx="1"/>
          </p:nvPr>
        </p:nvSpPr>
        <p:spPr/>
        <p:txBody>
          <a:bodyPr>
            <a:normAutofit/>
          </a:bodyPr>
          <a:lstStyle/>
          <a:p>
            <a:pPr>
              <a:buFont typeface="Wingdings" panose="05000000000000000000" pitchFamily="2" charset="2"/>
              <a:buChar char="§"/>
            </a:pPr>
            <a:r>
              <a:rPr lang="en-US" sz="2400" b="1" dirty="0"/>
              <a:t>Classic Machine Learning Models:</a:t>
            </a:r>
          </a:p>
          <a:p>
            <a:pPr lvl="1">
              <a:buFont typeface="Wingdings" panose="05000000000000000000" pitchFamily="2" charset="2"/>
              <a:buChar char="§"/>
            </a:pPr>
            <a:r>
              <a:rPr lang="en-US" sz="2200" b="1" dirty="0"/>
              <a:t>Dynamic Linear Regression (DLR)</a:t>
            </a:r>
          </a:p>
          <a:p>
            <a:pPr lvl="1">
              <a:buFont typeface="Wingdings" panose="05000000000000000000" pitchFamily="2" charset="2"/>
              <a:buChar char="§"/>
            </a:pPr>
            <a:r>
              <a:rPr lang="en-US" sz="2200" b="1" dirty="0"/>
              <a:t>Support Vector Machine Regressor (SVM)</a:t>
            </a:r>
          </a:p>
          <a:p>
            <a:pPr lvl="1">
              <a:buFont typeface="Wingdings" panose="05000000000000000000" pitchFamily="2" charset="2"/>
              <a:buChar char="§"/>
            </a:pPr>
            <a:r>
              <a:rPr lang="en-US" sz="2200" b="1" dirty="0"/>
              <a:t>Random Forest Regressor (RFR)</a:t>
            </a:r>
          </a:p>
          <a:p>
            <a:pPr lvl="1">
              <a:buFont typeface="Wingdings" panose="05000000000000000000" pitchFamily="2" charset="2"/>
              <a:buChar char="§"/>
            </a:pPr>
            <a:r>
              <a:rPr lang="en-US" sz="2200" b="1" dirty="0" err="1"/>
              <a:t>XGBoostRegressor</a:t>
            </a:r>
            <a:r>
              <a:rPr lang="en-US" sz="2200" b="1" dirty="0"/>
              <a:t> (XGBR)</a:t>
            </a:r>
          </a:p>
          <a:p>
            <a:pPr>
              <a:buFont typeface="Wingdings" panose="05000000000000000000" pitchFamily="2" charset="2"/>
              <a:buChar char="§"/>
            </a:pPr>
            <a:r>
              <a:rPr lang="en-US" sz="2400" b="1" dirty="0"/>
              <a:t>Time Series Forecasting Model:</a:t>
            </a:r>
          </a:p>
          <a:p>
            <a:pPr lvl="1">
              <a:buFont typeface="Wingdings" panose="05000000000000000000" pitchFamily="2" charset="2"/>
              <a:buChar char="§"/>
            </a:pPr>
            <a:r>
              <a:rPr lang="en-US" sz="2200" b="1" dirty="0"/>
              <a:t>Auto Regressive Integrated Moving Average (ARIMA)</a:t>
            </a:r>
          </a:p>
        </p:txBody>
      </p:sp>
      <p:sp>
        <p:nvSpPr>
          <p:cNvPr id="4" name="Multiplication Sign 3">
            <a:extLst>
              <a:ext uri="{FF2B5EF4-FFF2-40B4-BE49-F238E27FC236}">
                <a16:creationId xmlns:a16="http://schemas.microsoft.com/office/drawing/2014/main" id="{4DE224E9-F222-E683-A051-7D6335330E15}"/>
              </a:ext>
            </a:extLst>
          </p:cNvPr>
          <p:cNvSpPr/>
          <p:nvPr/>
        </p:nvSpPr>
        <p:spPr>
          <a:xfrm>
            <a:off x="6519672" y="3118104"/>
            <a:ext cx="539496" cy="48463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B6A7B2F3-325B-E1CA-E05E-B24A6328D2BD}"/>
              </a:ext>
            </a:extLst>
          </p:cNvPr>
          <p:cNvSpPr/>
          <p:nvPr/>
        </p:nvSpPr>
        <p:spPr>
          <a:xfrm>
            <a:off x="5586984" y="2633472"/>
            <a:ext cx="539496" cy="48463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3BA45A3-977B-CC8C-D2FD-4608FB7CAF54}"/>
              </a:ext>
            </a:extLst>
          </p:cNvPr>
          <p:cNvSpPr/>
          <p:nvPr/>
        </p:nvSpPr>
        <p:spPr>
          <a:xfrm flipH="1">
            <a:off x="5486400" y="3675888"/>
            <a:ext cx="640080" cy="338328"/>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E8DEA66-C429-47C4-9A7D-DDC4EDE81995}"/>
              </a:ext>
            </a:extLst>
          </p:cNvPr>
          <p:cNvSpPr/>
          <p:nvPr/>
        </p:nvSpPr>
        <p:spPr>
          <a:xfrm flipH="1">
            <a:off x="4846320" y="4139184"/>
            <a:ext cx="640080" cy="338328"/>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46CFAA2-9A9C-114A-C4E8-274287CCE980}"/>
              </a:ext>
            </a:extLst>
          </p:cNvPr>
          <p:cNvSpPr/>
          <p:nvPr/>
        </p:nvSpPr>
        <p:spPr>
          <a:xfrm flipH="1">
            <a:off x="7857744" y="5251704"/>
            <a:ext cx="640080" cy="338328"/>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833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F8BF-236C-DBF6-1C45-28032989CE87}"/>
              </a:ext>
            </a:extLst>
          </p:cNvPr>
          <p:cNvSpPr>
            <a:spLocks noGrp="1"/>
          </p:cNvSpPr>
          <p:nvPr>
            <p:ph type="title"/>
          </p:nvPr>
        </p:nvSpPr>
        <p:spPr/>
        <p:txBody>
          <a:bodyPr/>
          <a:lstStyle/>
          <a:p>
            <a:r>
              <a:rPr lang="en-US" dirty="0"/>
              <a:t>Considered Approaches</a:t>
            </a:r>
          </a:p>
        </p:txBody>
      </p:sp>
      <p:graphicFrame>
        <p:nvGraphicFramePr>
          <p:cNvPr id="4" name="Content Placeholder 3">
            <a:extLst>
              <a:ext uri="{FF2B5EF4-FFF2-40B4-BE49-F238E27FC236}">
                <a16:creationId xmlns:a16="http://schemas.microsoft.com/office/drawing/2014/main" id="{B3665011-C8DB-606B-BFF0-D618B500961B}"/>
              </a:ext>
            </a:extLst>
          </p:cNvPr>
          <p:cNvGraphicFramePr>
            <a:graphicFrameLocks noGrp="1"/>
          </p:cNvGraphicFramePr>
          <p:nvPr>
            <p:ph idx="1"/>
            <p:extLst>
              <p:ext uri="{D42A27DB-BD31-4B8C-83A1-F6EECF244321}">
                <p14:modId xmlns:p14="http://schemas.microsoft.com/office/powerpoint/2010/main" val="3410808322"/>
              </p:ext>
            </p:extLst>
          </p:nvPr>
        </p:nvGraphicFramePr>
        <p:xfrm>
          <a:off x="1096963" y="2057400"/>
          <a:ext cx="10058400" cy="399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1173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1C6-EC94-E9BD-1AF8-182508C08B24}"/>
              </a:ext>
            </a:extLst>
          </p:cNvPr>
          <p:cNvSpPr>
            <a:spLocks noGrp="1"/>
          </p:cNvSpPr>
          <p:nvPr>
            <p:ph type="title"/>
          </p:nvPr>
        </p:nvSpPr>
        <p:spPr/>
        <p:txBody>
          <a:bodyPr/>
          <a:lstStyle/>
          <a:p>
            <a:r>
              <a:rPr lang="en-US" dirty="0"/>
              <a:t>Data Preprocessing</a:t>
            </a:r>
          </a:p>
        </p:txBody>
      </p:sp>
      <p:sp>
        <p:nvSpPr>
          <p:cNvPr id="3" name="Content Placeholder 2">
            <a:extLst>
              <a:ext uri="{FF2B5EF4-FFF2-40B4-BE49-F238E27FC236}">
                <a16:creationId xmlns:a16="http://schemas.microsoft.com/office/drawing/2014/main" id="{455C7B27-7D2B-6ADA-ED9C-6D4EE676B5AA}"/>
              </a:ext>
            </a:extLst>
          </p:cNvPr>
          <p:cNvSpPr>
            <a:spLocks noGrp="1"/>
          </p:cNvSpPr>
          <p:nvPr>
            <p:ph idx="1"/>
          </p:nvPr>
        </p:nvSpPr>
        <p:spPr/>
        <p:txBody>
          <a:bodyPr/>
          <a:lstStyle/>
          <a:p>
            <a:pPr>
              <a:buFont typeface="Wingdings" panose="05000000000000000000" pitchFamily="2" charset="2"/>
              <a:buChar char="§"/>
            </a:pPr>
            <a:r>
              <a:rPr lang="en-US" sz="2400" b="1" dirty="0"/>
              <a:t>Data Preprocessing:</a:t>
            </a:r>
          </a:p>
          <a:p>
            <a:pPr lvl="1">
              <a:buFont typeface="Wingdings" panose="05000000000000000000" pitchFamily="2" charset="2"/>
              <a:buChar char="§"/>
            </a:pPr>
            <a:r>
              <a:rPr lang="en-US" sz="2200" b="1" dirty="0"/>
              <a:t>Polynomial Features</a:t>
            </a:r>
          </a:p>
          <a:p>
            <a:pPr lvl="1">
              <a:buFont typeface="Wingdings" panose="05000000000000000000" pitchFamily="2" charset="2"/>
              <a:buChar char="§"/>
            </a:pPr>
            <a:r>
              <a:rPr lang="en-US" sz="2200" b="1" dirty="0" err="1"/>
              <a:t>Undersampling</a:t>
            </a:r>
            <a:endParaRPr lang="en-US" sz="2200" b="1" dirty="0"/>
          </a:p>
          <a:p>
            <a:pPr lvl="1">
              <a:buFont typeface="Wingdings" panose="05000000000000000000" pitchFamily="2" charset="2"/>
              <a:buChar char="§"/>
            </a:pPr>
            <a:r>
              <a:rPr lang="en-US" sz="2200" b="1" dirty="0"/>
              <a:t>Labels Encoding (</a:t>
            </a:r>
            <a:r>
              <a:rPr lang="en-US" sz="2200" b="1" dirty="0" err="1"/>
              <a:t>LabelEncoder</a:t>
            </a:r>
            <a:r>
              <a:rPr lang="en-US" sz="2200" b="1" dirty="0"/>
              <a:t>())</a:t>
            </a:r>
          </a:p>
          <a:p>
            <a:pPr lvl="1">
              <a:buFont typeface="Wingdings" panose="05000000000000000000" pitchFamily="2" charset="2"/>
              <a:buChar char="§"/>
            </a:pPr>
            <a:r>
              <a:rPr lang="en-US" sz="2200" b="1" dirty="0"/>
              <a:t>Normalization (</a:t>
            </a:r>
            <a:r>
              <a:rPr lang="en-US" sz="2200" b="1" dirty="0" err="1"/>
              <a:t>StandardScaler</a:t>
            </a:r>
            <a:r>
              <a:rPr lang="en-US" sz="2200" b="1" dirty="0"/>
              <a:t>())</a:t>
            </a:r>
          </a:p>
          <a:p>
            <a:pPr lvl="1">
              <a:buFont typeface="Wingdings" panose="05000000000000000000" pitchFamily="2" charset="2"/>
              <a:buChar char="§"/>
            </a:pPr>
            <a:endParaRPr lang="en-US" sz="2200" b="1" dirty="0"/>
          </a:p>
          <a:p>
            <a:endParaRPr lang="en-US" dirty="0"/>
          </a:p>
        </p:txBody>
      </p:sp>
      <p:sp>
        <p:nvSpPr>
          <p:cNvPr id="4" name="Arrow: Right 3">
            <a:extLst>
              <a:ext uri="{FF2B5EF4-FFF2-40B4-BE49-F238E27FC236}">
                <a16:creationId xmlns:a16="http://schemas.microsoft.com/office/drawing/2014/main" id="{5B64CAAB-04EF-2EC0-C1F2-BE47A45E39A4}"/>
              </a:ext>
            </a:extLst>
          </p:cNvPr>
          <p:cNvSpPr/>
          <p:nvPr/>
        </p:nvSpPr>
        <p:spPr>
          <a:xfrm flipH="1">
            <a:off x="5707380" y="3646423"/>
            <a:ext cx="777240" cy="36576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D0B1E7D-A271-9C96-A1C3-CDEB24A506A3}"/>
              </a:ext>
            </a:extLst>
          </p:cNvPr>
          <p:cNvSpPr/>
          <p:nvPr/>
        </p:nvSpPr>
        <p:spPr>
          <a:xfrm flipH="1">
            <a:off x="5550408" y="4200144"/>
            <a:ext cx="777240" cy="36576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9118FC59-111B-347E-37C3-551FB06B0CEA}"/>
              </a:ext>
            </a:extLst>
          </p:cNvPr>
          <p:cNvSpPr/>
          <p:nvPr/>
        </p:nvSpPr>
        <p:spPr>
          <a:xfrm>
            <a:off x="3878580" y="2633472"/>
            <a:ext cx="539496" cy="48463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B1FA5922-2A85-BA98-A6D4-FB2343882A8D}"/>
              </a:ext>
            </a:extLst>
          </p:cNvPr>
          <p:cNvSpPr/>
          <p:nvPr/>
        </p:nvSpPr>
        <p:spPr>
          <a:xfrm>
            <a:off x="3316224" y="3118104"/>
            <a:ext cx="539496" cy="48463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9457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B20-D1C1-4EF7-66DC-C7696082E394}"/>
              </a:ext>
            </a:extLst>
          </p:cNvPr>
          <p:cNvSpPr>
            <a:spLocks noGrp="1"/>
          </p:cNvSpPr>
          <p:nvPr>
            <p:ph type="title"/>
          </p:nvPr>
        </p:nvSpPr>
        <p:spPr/>
        <p:txBody>
          <a:bodyPr/>
          <a:lstStyle/>
          <a:p>
            <a:r>
              <a:rPr lang="en-US" dirty="0"/>
              <a:t>ML Models Building Steps</a:t>
            </a:r>
          </a:p>
        </p:txBody>
      </p:sp>
      <p:sp>
        <p:nvSpPr>
          <p:cNvPr id="3" name="Content Placeholder 2">
            <a:extLst>
              <a:ext uri="{FF2B5EF4-FFF2-40B4-BE49-F238E27FC236}">
                <a16:creationId xmlns:a16="http://schemas.microsoft.com/office/drawing/2014/main" id="{CF845F7A-2A85-5E5B-480B-D9E35BE1D89D}"/>
              </a:ext>
            </a:extLst>
          </p:cNvPr>
          <p:cNvSpPr>
            <a:spLocks noGrp="1"/>
          </p:cNvSpPr>
          <p:nvPr>
            <p:ph idx="1"/>
          </p:nvPr>
        </p:nvSpPr>
        <p:spPr/>
        <p:txBody>
          <a:bodyPr/>
          <a:lstStyle/>
          <a:p>
            <a:pPr>
              <a:buFont typeface="Wingdings" panose="05000000000000000000" pitchFamily="2" charset="2"/>
              <a:buChar char="§"/>
            </a:pPr>
            <a:r>
              <a:rPr lang="en-US" sz="2400" b="1" dirty="0"/>
              <a:t>Labels Encoding</a:t>
            </a:r>
          </a:p>
          <a:p>
            <a:pPr>
              <a:buFont typeface="Wingdings" panose="05000000000000000000" pitchFamily="2" charset="2"/>
              <a:buChar char="§"/>
            </a:pPr>
            <a:r>
              <a:rPr lang="en-US" sz="2400" b="1" dirty="0"/>
              <a:t>Split the dataset into 80:20 training and testing sub-datasets.</a:t>
            </a:r>
          </a:p>
          <a:p>
            <a:pPr>
              <a:buFont typeface="Wingdings" panose="05000000000000000000" pitchFamily="2" charset="2"/>
              <a:buChar char="§"/>
            </a:pPr>
            <a:r>
              <a:rPr lang="en-US" sz="2400" b="1" dirty="0"/>
              <a:t>Normalization</a:t>
            </a:r>
          </a:p>
          <a:p>
            <a:pPr>
              <a:buFont typeface="Wingdings" panose="05000000000000000000" pitchFamily="2" charset="2"/>
              <a:buChar char="§"/>
            </a:pPr>
            <a:r>
              <a:rPr lang="en-US" sz="2400" b="1" dirty="0"/>
              <a:t>Training</a:t>
            </a:r>
          </a:p>
          <a:p>
            <a:pPr>
              <a:buFont typeface="Wingdings" panose="05000000000000000000" pitchFamily="2" charset="2"/>
              <a:buChar char="§"/>
            </a:pPr>
            <a:r>
              <a:rPr lang="en-US" sz="2400" b="1" dirty="0"/>
              <a:t>Testing And models’ Evaluation</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705471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rectangular bar with white text&#10;&#10;Description automatically generated">
            <a:extLst>
              <a:ext uri="{FF2B5EF4-FFF2-40B4-BE49-F238E27FC236}">
                <a16:creationId xmlns:a16="http://schemas.microsoft.com/office/drawing/2014/main" id="{524BA5BF-D938-0BB5-2E9E-5C2F0673EF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4" y="0"/>
            <a:ext cx="7678130" cy="3428997"/>
          </a:xfrm>
          <a:prstGeom prst="rect">
            <a:avLst/>
          </a:prstGeom>
        </p:spPr>
      </p:pic>
      <p:cxnSp>
        <p:nvCxnSpPr>
          <p:cNvPr id="18" name="Straight Connector 17">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blue rectangular bar with white text&#10;&#10;Description automatically generated">
            <a:extLst>
              <a:ext uri="{FF2B5EF4-FFF2-40B4-BE49-F238E27FC236}">
                <a16:creationId xmlns:a16="http://schemas.microsoft.com/office/drawing/2014/main" id="{4A9D2E1A-543E-866A-3D60-3E15AE8CE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3505203"/>
            <a:ext cx="7678129" cy="3352796"/>
          </a:xfrm>
          <a:prstGeom prst="rect">
            <a:avLst/>
          </a:prstGeom>
        </p:spPr>
      </p:pic>
      <p:sp>
        <p:nvSpPr>
          <p:cNvPr id="8" name="TextBox 7">
            <a:extLst>
              <a:ext uri="{FF2B5EF4-FFF2-40B4-BE49-F238E27FC236}">
                <a16:creationId xmlns:a16="http://schemas.microsoft.com/office/drawing/2014/main" id="{4B1ED7CD-A582-A29A-8D98-F2F73F688416}"/>
              </a:ext>
            </a:extLst>
          </p:cNvPr>
          <p:cNvSpPr txBox="1"/>
          <p:nvPr/>
        </p:nvSpPr>
        <p:spPr>
          <a:xfrm>
            <a:off x="323850" y="1349867"/>
            <a:ext cx="2035302" cy="369332"/>
          </a:xfrm>
          <a:prstGeom prst="rect">
            <a:avLst/>
          </a:prstGeom>
          <a:solidFill>
            <a:srgbClr val="0070C0"/>
          </a:solidFill>
        </p:spPr>
        <p:txBody>
          <a:bodyPr wrap="square" rtlCol="0">
            <a:spAutoFit/>
          </a:bodyPr>
          <a:lstStyle/>
          <a:p>
            <a:pPr algn="ctr"/>
            <a:r>
              <a:rPr lang="en-US" b="1" dirty="0" err="1"/>
              <a:t>XGBRegressor</a:t>
            </a:r>
            <a:endParaRPr lang="en-US" b="1" dirty="0"/>
          </a:p>
        </p:txBody>
      </p:sp>
      <p:sp>
        <p:nvSpPr>
          <p:cNvPr id="9" name="TextBox 8">
            <a:extLst>
              <a:ext uri="{FF2B5EF4-FFF2-40B4-BE49-F238E27FC236}">
                <a16:creationId xmlns:a16="http://schemas.microsoft.com/office/drawing/2014/main" id="{AAAD646C-49AD-C0B8-1DA1-EDEFD7F0A8B6}"/>
              </a:ext>
            </a:extLst>
          </p:cNvPr>
          <p:cNvSpPr txBox="1"/>
          <p:nvPr/>
        </p:nvSpPr>
        <p:spPr>
          <a:xfrm>
            <a:off x="323850" y="4844515"/>
            <a:ext cx="2035302" cy="369332"/>
          </a:xfrm>
          <a:prstGeom prst="rect">
            <a:avLst/>
          </a:prstGeom>
          <a:solidFill>
            <a:srgbClr val="0070C0"/>
          </a:solidFill>
        </p:spPr>
        <p:txBody>
          <a:bodyPr wrap="square" rtlCol="0">
            <a:spAutoFit/>
          </a:bodyPr>
          <a:lstStyle/>
          <a:p>
            <a:pPr algn="ctr"/>
            <a:r>
              <a:rPr lang="en-US" b="1" dirty="0" err="1"/>
              <a:t>RFRegressor</a:t>
            </a:r>
            <a:endParaRPr lang="en-US" b="1" dirty="0"/>
          </a:p>
        </p:txBody>
      </p:sp>
    </p:spTree>
    <p:extLst>
      <p:ext uri="{BB962C8B-B14F-4D97-AF65-F5344CB8AC3E}">
        <p14:creationId xmlns:p14="http://schemas.microsoft.com/office/powerpoint/2010/main" val="36950032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321D34"/>
      </a:dk2>
      <a:lt2>
        <a:srgbClr val="E8E7E2"/>
      </a:lt2>
      <a:accent1>
        <a:srgbClr val="4D58C3"/>
      </a:accent1>
      <a:accent2>
        <a:srgbClr val="613BB1"/>
      </a:accent2>
      <a:accent3>
        <a:srgbClr val="A54DC3"/>
      </a:accent3>
      <a:accent4>
        <a:srgbClr val="B13B9F"/>
      </a:accent4>
      <a:accent5>
        <a:srgbClr val="C34D7F"/>
      </a:accent5>
      <a:accent6>
        <a:srgbClr val="B13B3C"/>
      </a:accent6>
      <a:hlink>
        <a:srgbClr val="8F862F"/>
      </a:hlink>
      <a:folHlink>
        <a:srgbClr val="7F7F7F"/>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248</TotalTime>
  <Words>387</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 Nova Light</vt:lpstr>
      <vt:lpstr>Bembo</vt:lpstr>
      <vt:lpstr>Calibri</vt:lpstr>
      <vt:lpstr>Wingdings</vt:lpstr>
      <vt:lpstr>RetrospectVTI</vt:lpstr>
      <vt:lpstr>Machine Learning Application for Smart Network Traffic Prediction</vt:lpstr>
      <vt:lpstr>Abstract</vt:lpstr>
      <vt:lpstr>Data Analysis</vt:lpstr>
      <vt:lpstr>Datasets &amp; Challenges</vt:lpstr>
      <vt:lpstr>Considered ML Models</vt:lpstr>
      <vt:lpstr>Considered Approaches</vt:lpstr>
      <vt:lpstr>Data Preprocessing</vt:lpstr>
      <vt:lpstr>ML Models Building Steps</vt:lpstr>
      <vt:lpstr>PowerPoint Presentation</vt:lpstr>
      <vt:lpstr>Evaluation Metrics</vt:lpstr>
      <vt:lpstr>Results</vt:lpstr>
      <vt:lpstr>Actual Vs. Pred</vt:lpstr>
      <vt:lpstr>XGBR Actual Vs. Predicted</vt:lpstr>
      <vt:lpstr>PowerPoint Presentation</vt:lpstr>
      <vt:lpstr>ARIMA</vt:lpstr>
      <vt:lpstr>PowerPoint Presentation</vt:lpstr>
      <vt:lpstr>PowerPoint Presentation</vt:lpstr>
      <vt:lpstr>ARIMA Prediction Results Features</vt:lpstr>
      <vt:lpstr>Conclusion</vt:lpstr>
      <vt:lpstr>Questions?</vt:lpstr>
      <vt:lpstr>Long Live ML!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Islam Omar</dc:creator>
  <cp:lastModifiedBy>Islam Omar</cp:lastModifiedBy>
  <cp:revision>7</cp:revision>
  <dcterms:created xsi:type="dcterms:W3CDTF">2024-06-10T18:38:55Z</dcterms:created>
  <dcterms:modified xsi:type="dcterms:W3CDTF">2024-08-02T10:00:35Z</dcterms:modified>
</cp:coreProperties>
</file>