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1"/>
    <p:sldMasterId id="2147483753" r:id="rId2"/>
  </p:sldMasterIdLst>
  <p:notesMasterIdLst>
    <p:notesMasterId r:id="rId15"/>
  </p:notesMasterIdLst>
  <p:sldIdLst>
    <p:sldId id="292" r:id="rId3"/>
    <p:sldId id="1880" r:id="rId4"/>
    <p:sldId id="1800" r:id="rId5"/>
    <p:sldId id="1885" r:id="rId6"/>
    <p:sldId id="1886" r:id="rId7"/>
    <p:sldId id="1879" r:id="rId8"/>
    <p:sldId id="1881" r:id="rId9"/>
    <p:sldId id="1887" r:id="rId10"/>
    <p:sldId id="1882" r:id="rId11"/>
    <p:sldId id="1888" r:id="rId12"/>
    <p:sldId id="1884" r:id="rId13"/>
    <p:sldId id="1810" r:id="rId14"/>
  </p:sldIdLst>
  <p:sldSz cx="12192000" cy="6858000"/>
  <p:notesSz cx="6858000" cy="9144000"/>
  <p:embeddedFontLst>
    <p:embeddedFont>
      <p:font typeface="Exo 2 SemiBold" pitchFamily="2" charset="77"/>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Layouts" id="{9A9E6772-2B0B-DB48-9F53-4A6369053CA4}">
          <p14:sldIdLst>
            <p14:sldId id="292"/>
            <p14:sldId id="1880"/>
            <p14:sldId id="1800"/>
            <p14:sldId id="1885"/>
            <p14:sldId id="1886"/>
            <p14:sldId id="1879"/>
            <p14:sldId id="1881"/>
            <p14:sldId id="1887"/>
            <p14:sldId id="1882"/>
            <p14:sldId id="1888"/>
            <p14:sldId id="1884"/>
            <p14:sldId id="181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A3B5"/>
    <a:srgbClr val="A1A878"/>
    <a:srgbClr val="A12F83"/>
    <a:srgbClr val="12846D"/>
    <a:srgbClr val="00ADD9"/>
    <a:srgbClr val="000000"/>
    <a:srgbClr val="004070"/>
    <a:srgbClr val="00A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19" autoAdjust="0"/>
    <p:restoredTop sz="82313"/>
  </p:normalViewPr>
  <p:slideViewPr>
    <p:cSldViewPr snapToGrid="0" snapToObjects="1">
      <p:cViewPr varScale="1">
        <p:scale>
          <a:sx n="104" d="100"/>
          <a:sy n="104" d="100"/>
        </p:scale>
        <p:origin x="20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F1C89B6-0167-0549-A9D3-815C20C90D38}" type="datetimeFigureOut">
              <a:rPr lang="en-US" smtClean="0"/>
              <a:pPr/>
              <a:t>8/5/24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A2430F75-B5EC-044F-A636-30352D0A1350}" type="slidenum">
              <a:rPr lang="en-US" smtClean="0"/>
              <a:pPr/>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a:t>
            </a:fld>
            <a:endParaRPr lang="en-US" dirty="0"/>
          </a:p>
        </p:txBody>
      </p:sp>
    </p:spTree>
    <p:extLst>
      <p:ext uri="{BB962C8B-B14F-4D97-AF65-F5344CB8AC3E}">
        <p14:creationId xmlns:p14="http://schemas.microsoft.com/office/powerpoint/2010/main" val="97445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10</a:t>
            </a:fld>
            <a:endParaRPr lang="en-US" dirty="0"/>
          </a:p>
        </p:txBody>
      </p:sp>
    </p:spTree>
    <p:extLst>
      <p:ext uri="{BB962C8B-B14F-4D97-AF65-F5344CB8AC3E}">
        <p14:creationId xmlns:p14="http://schemas.microsoft.com/office/powerpoint/2010/main" val="95213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11</a:t>
            </a:fld>
            <a:endParaRPr lang="en-US" dirty="0"/>
          </a:p>
        </p:txBody>
      </p:sp>
    </p:spTree>
    <p:extLst>
      <p:ext uri="{BB962C8B-B14F-4D97-AF65-F5344CB8AC3E}">
        <p14:creationId xmlns:p14="http://schemas.microsoft.com/office/powerpoint/2010/main" val="101265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12</a:t>
            </a:fld>
            <a:endParaRPr lang="en-US" dirty="0"/>
          </a:p>
        </p:txBody>
      </p:sp>
    </p:spTree>
    <p:extLst>
      <p:ext uri="{BB962C8B-B14F-4D97-AF65-F5344CB8AC3E}">
        <p14:creationId xmlns:p14="http://schemas.microsoft.com/office/powerpoint/2010/main" val="312422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2</a:t>
            </a:fld>
            <a:endParaRPr lang="en-US" dirty="0"/>
          </a:p>
        </p:txBody>
      </p:sp>
    </p:spTree>
    <p:extLst>
      <p:ext uri="{BB962C8B-B14F-4D97-AF65-F5344CB8AC3E}">
        <p14:creationId xmlns:p14="http://schemas.microsoft.com/office/powerpoint/2010/main" val="38093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3</a:t>
            </a:fld>
            <a:endParaRPr lang="en-US" dirty="0"/>
          </a:p>
        </p:txBody>
      </p:sp>
    </p:spTree>
    <p:extLst>
      <p:ext uri="{BB962C8B-B14F-4D97-AF65-F5344CB8AC3E}">
        <p14:creationId xmlns:p14="http://schemas.microsoft.com/office/powerpoint/2010/main" val="99419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4</a:t>
            </a:fld>
            <a:endParaRPr lang="en-US" dirty="0"/>
          </a:p>
        </p:txBody>
      </p:sp>
    </p:spTree>
    <p:extLst>
      <p:ext uri="{BB962C8B-B14F-4D97-AF65-F5344CB8AC3E}">
        <p14:creationId xmlns:p14="http://schemas.microsoft.com/office/powerpoint/2010/main" val="409908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5</a:t>
            </a:fld>
            <a:endParaRPr lang="en-US" dirty="0"/>
          </a:p>
        </p:txBody>
      </p:sp>
    </p:spTree>
    <p:extLst>
      <p:ext uri="{BB962C8B-B14F-4D97-AF65-F5344CB8AC3E}">
        <p14:creationId xmlns:p14="http://schemas.microsoft.com/office/powerpoint/2010/main" val="3307001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6</a:t>
            </a:fld>
            <a:endParaRPr lang="en-US" dirty="0"/>
          </a:p>
        </p:txBody>
      </p:sp>
    </p:spTree>
    <p:extLst>
      <p:ext uri="{BB962C8B-B14F-4D97-AF65-F5344CB8AC3E}">
        <p14:creationId xmlns:p14="http://schemas.microsoft.com/office/powerpoint/2010/main" val="33630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7</a:t>
            </a:fld>
            <a:endParaRPr lang="en-US" dirty="0"/>
          </a:p>
        </p:txBody>
      </p:sp>
    </p:spTree>
    <p:extLst>
      <p:ext uri="{BB962C8B-B14F-4D97-AF65-F5344CB8AC3E}">
        <p14:creationId xmlns:p14="http://schemas.microsoft.com/office/powerpoint/2010/main" val="3724472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8</a:t>
            </a:fld>
            <a:endParaRPr lang="en-US" dirty="0"/>
          </a:p>
        </p:txBody>
      </p:sp>
    </p:spTree>
    <p:extLst>
      <p:ext uri="{BB962C8B-B14F-4D97-AF65-F5344CB8AC3E}">
        <p14:creationId xmlns:p14="http://schemas.microsoft.com/office/powerpoint/2010/main" val="141027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9</a:t>
            </a:fld>
            <a:endParaRPr lang="en-US" dirty="0"/>
          </a:p>
        </p:txBody>
      </p:sp>
    </p:spTree>
    <p:extLst>
      <p:ext uri="{BB962C8B-B14F-4D97-AF65-F5344CB8AC3E}">
        <p14:creationId xmlns:p14="http://schemas.microsoft.com/office/powerpoint/2010/main" val="147056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22423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_Slide_Pattern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bg1"/>
                </a:solidFill>
                <a:effectLst/>
                <a:latin typeface="Open Sans" panose="020B0606030504020204" pitchFamily="34" charset="0"/>
                <a:ea typeface="+mn-ea"/>
                <a:cs typeface="+mn-cs"/>
              </a:rPr>
              <a:t>Sandia National Laboratories is a </a:t>
            </a:r>
            <a:r>
              <a:rPr lang="en-US" sz="800" b="0" i="0" u="none" strike="noStrike" kern="1200" dirty="0" err="1">
                <a:solidFill>
                  <a:schemeClr val="bg1"/>
                </a:solidFill>
                <a:effectLst/>
                <a:latin typeface="Open Sans" panose="020B0606030504020204" pitchFamily="34" charset="0"/>
                <a:ea typeface="+mn-ea"/>
                <a:cs typeface="+mn-cs"/>
              </a:rPr>
              <a:t>multimission</a:t>
            </a:r>
            <a:r>
              <a:rPr lang="en-US" sz="800" b="0" i="0" u="none" strike="noStrike" kern="1200" dirty="0">
                <a:solidFill>
                  <a:schemeClr val="bg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a:prstGeom prst="rect">
            <a:avLst/>
          </a:prstGeo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a:prstGeom prst="rect">
            <a:avLst/>
          </a:prstGeo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a:prstGeom prst="rect">
            <a:avLst/>
          </a:prstGeo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6" name="Title 1">
            <a:extLst>
              <a:ext uri="{FF2B5EF4-FFF2-40B4-BE49-F238E27FC236}">
                <a16:creationId xmlns:a16="http://schemas.microsoft.com/office/drawing/2014/main" id="{6A640D0C-6768-054F-A9E5-72433DED96A0}"/>
              </a:ext>
            </a:extLst>
          </p:cNvPr>
          <p:cNvSpPr>
            <a:spLocks noGrp="1"/>
          </p:cNvSpPr>
          <p:nvPr>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17" name="Text Placeholder 24">
            <a:extLst>
              <a:ext uri="{FF2B5EF4-FFF2-40B4-BE49-F238E27FC236}">
                <a16:creationId xmlns:a16="http://schemas.microsoft.com/office/drawing/2014/main" id="{49EC6533-A0BD-5E46-AF14-AB8CC26AA90C}"/>
              </a:ext>
            </a:extLst>
          </p:cNvPr>
          <p:cNvSpPr>
            <a:spLocks noGrp="1"/>
          </p:cNvSpPr>
          <p:nvPr>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18" name="Subtitle 2">
            <a:extLst>
              <a:ext uri="{FF2B5EF4-FFF2-40B4-BE49-F238E27FC236}">
                <a16:creationId xmlns:a16="http://schemas.microsoft.com/office/drawing/2014/main" id="{B7B0D49C-82E5-0B42-A64F-A7234DA2B09F}"/>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19" name="Text Placeholder 4">
            <a:extLst>
              <a:ext uri="{FF2B5EF4-FFF2-40B4-BE49-F238E27FC236}">
                <a16:creationId xmlns:a16="http://schemas.microsoft.com/office/drawing/2014/main" id="{044566E6-F23A-E842-B04D-8E74C1E5C088}"/>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6311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Break_NM&amp;CA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F807EE3-5A7B-7B43-9CD9-05809754EE92}"/>
              </a:ext>
            </a:extLst>
          </p:cNvPr>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10" name="Title 1">
            <a:extLst>
              <a:ext uri="{FF2B5EF4-FFF2-40B4-BE49-F238E27FC236}">
                <a16:creationId xmlns:a16="http://schemas.microsoft.com/office/drawing/2014/main" id="{AB80C274-88C4-EF40-AFFB-1D3EE28ABA97}"/>
              </a:ext>
            </a:extLst>
          </p:cNvPr>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12" name="Date Placeholder 8">
            <a:extLst>
              <a:ext uri="{FF2B5EF4-FFF2-40B4-BE49-F238E27FC236}">
                <a16:creationId xmlns:a16="http://schemas.microsoft.com/office/drawing/2014/main" id="{28F9A4F9-E91B-894E-980A-89E25D983C8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3" name="Footer Placeholder 9">
            <a:extLst>
              <a:ext uri="{FF2B5EF4-FFF2-40B4-BE49-F238E27FC236}">
                <a16:creationId xmlns:a16="http://schemas.microsoft.com/office/drawing/2014/main" id="{9BB042E6-FFFD-3849-9A9F-1B3E03339F6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62760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_Break_Pattern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F807EE3-5A7B-7B43-9CD9-05809754EE92}"/>
              </a:ext>
            </a:extLst>
          </p:cNvPr>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10" name="Title 1">
            <a:extLst>
              <a:ext uri="{FF2B5EF4-FFF2-40B4-BE49-F238E27FC236}">
                <a16:creationId xmlns:a16="http://schemas.microsoft.com/office/drawing/2014/main" id="{AB80C274-88C4-EF40-AFFB-1D3EE28ABA97}"/>
              </a:ext>
            </a:extLst>
          </p:cNvPr>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12" name="Date Placeholder 8">
            <a:extLst>
              <a:ext uri="{FF2B5EF4-FFF2-40B4-BE49-F238E27FC236}">
                <a16:creationId xmlns:a16="http://schemas.microsoft.com/office/drawing/2014/main" id="{28F9A4F9-E91B-894E-980A-89E25D983C8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3" name="Footer Placeholder 9">
            <a:extLst>
              <a:ext uri="{FF2B5EF4-FFF2-40B4-BE49-F238E27FC236}">
                <a16:creationId xmlns:a16="http://schemas.microsoft.com/office/drawing/2014/main" id="{9BB042E6-FFFD-3849-9A9F-1B3E03339F6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65181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_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F2780D-BFC3-4EE3-A945-270B141B6A86}"/>
              </a:ext>
            </a:extLst>
          </p:cNvPr>
          <p:cNvSpPr>
            <a:spLocks noGrp="1"/>
          </p:cNvSpPr>
          <p:nvPr>
            <p:ph type="pic" sz="quarter" idx="13" hasCustomPrompt="1"/>
          </p:nvPr>
        </p:nvSpPr>
        <p:spPr>
          <a:xfrm>
            <a:off x="723901" y="1409699"/>
            <a:ext cx="5029199" cy="4648201"/>
          </a:xfrm>
          <a:noFill/>
          <a:effectLst/>
        </p:spPr>
        <p:txBody>
          <a:bodyPr/>
          <a:lstStyle>
            <a:lvl1pPr algn="ctr">
              <a:buFontTx/>
              <a:buNone/>
              <a:defRPr b="0" i="0">
                <a:latin typeface="Open Sans" panose="020B0606030504020204" pitchFamily="34" charset="0"/>
                <a:ea typeface="Open Sans" panose="020B0606030504020204" pitchFamily="34" charset="0"/>
                <a:cs typeface="Open Sans" panose="020B0606030504020204" pitchFamily="34" charset="0"/>
              </a:defRPr>
            </a:lvl1pPr>
          </a:lstStyle>
          <a:p>
            <a:r>
              <a:rPr lang="en-ID" dirty="0"/>
              <a:t>Click icon to add image</a:t>
            </a:r>
          </a:p>
        </p:txBody>
      </p:sp>
      <p:sp>
        <p:nvSpPr>
          <p:cNvPr id="9" name="Text Placeholder 9">
            <a:extLst>
              <a:ext uri="{FF2B5EF4-FFF2-40B4-BE49-F238E27FC236}">
                <a16:creationId xmlns:a16="http://schemas.microsoft.com/office/drawing/2014/main" id="{67CBC444-B855-47D4-9D3C-0C92914F49AB}"/>
              </a:ext>
            </a:extLst>
          </p:cNvPr>
          <p:cNvSpPr>
            <a:spLocks noGrp="1"/>
          </p:cNvSpPr>
          <p:nvPr>
            <p:ph type="body" sz="quarter" idx="14" hasCustomPrompt="1"/>
          </p:nvPr>
        </p:nvSpPr>
        <p:spPr>
          <a:xfrm>
            <a:off x="6134101" y="1409699"/>
            <a:ext cx="5067300" cy="4648201"/>
          </a:xfrm>
        </p:spPr>
        <p:txBody>
          <a:bodyPr anchor="t"/>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0" name="Title 1">
            <a:extLst>
              <a:ext uri="{FF2B5EF4-FFF2-40B4-BE49-F238E27FC236}">
                <a16:creationId xmlns:a16="http://schemas.microsoft.com/office/drawing/2014/main" id="{5EB97479-D0E6-424D-AFD7-6EEEEAC9A975}"/>
              </a:ext>
            </a:extLst>
          </p:cNvPr>
          <p:cNvSpPr>
            <a:spLocks noGrp="1"/>
          </p:cNvSpPr>
          <p:nvPr>
            <p:ph type="title" hasCustomPrompt="1"/>
          </p:nvPr>
        </p:nvSpPr>
        <p:spPr>
          <a:xfrm>
            <a:off x="720648" y="359772"/>
            <a:ext cx="10480752" cy="570225"/>
          </a:xfrm>
        </p:spPr>
        <p:txBody>
          <a:bodyPr/>
          <a:lstStyle>
            <a:lvl1pPr>
              <a:defRPr b="0">
                <a:latin typeface="+mj-lt"/>
              </a:defRPr>
            </a:lvl1pPr>
          </a:lstStyle>
          <a:p>
            <a:r>
              <a:rPr lang="en-US" dirty="0"/>
              <a:t>Image Left - Click to add title</a:t>
            </a:r>
          </a:p>
        </p:txBody>
      </p:sp>
      <p:sp>
        <p:nvSpPr>
          <p:cNvPr id="6" name="Slide Number Placeholder 7">
            <a:extLst>
              <a:ext uri="{FF2B5EF4-FFF2-40B4-BE49-F238E27FC236}">
                <a16:creationId xmlns:a16="http://schemas.microsoft.com/office/drawing/2014/main" id="{5C42B92B-6832-FB48-80ED-5B203776D035}"/>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8" name="Date Placeholder 8">
            <a:extLst>
              <a:ext uri="{FF2B5EF4-FFF2-40B4-BE49-F238E27FC236}">
                <a16:creationId xmlns:a16="http://schemas.microsoft.com/office/drawing/2014/main" id="{231A7969-8A64-F341-93BD-DCDB3AE5298F}"/>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1" name="Footer Placeholder 9">
            <a:extLst>
              <a:ext uri="{FF2B5EF4-FFF2-40B4-BE49-F238E27FC236}">
                <a16:creationId xmlns:a16="http://schemas.microsoft.com/office/drawing/2014/main" id="{BABE0FF6-4ABB-CB43-B252-06B72EA25054}"/>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000927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_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2F28699-D78A-4ADA-87DF-B863411060E8}"/>
              </a:ext>
            </a:extLst>
          </p:cNvPr>
          <p:cNvSpPr>
            <a:spLocks noGrp="1"/>
          </p:cNvSpPr>
          <p:nvPr>
            <p:ph type="pic" sz="quarter" idx="14" hasCustomPrompt="1"/>
          </p:nvPr>
        </p:nvSpPr>
        <p:spPr>
          <a:xfrm>
            <a:off x="6096000" y="1409700"/>
            <a:ext cx="5105400" cy="4686301"/>
          </a:xfrm>
          <a:prstGeom prst="rect">
            <a:avLst/>
          </a:prstGeom>
          <a:noFill/>
          <a:effectLst/>
        </p:spPr>
        <p:txBody>
          <a:bodyPr wrap="square">
            <a:noAutofit/>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ID" dirty="0"/>
              <a:t>Click icon to add image</a:t>
            </a:r>
          </a:p>
        </p:txBody>
      </p:sp>
      <p:sp>
        <p:nvSpPr>
          <p:cNvPr id="28" name="Title Placeholder 1">
            <a:extLst>
              <a:ext uri="{FF2B5EF4-FFF2-40B4-BE49-F238E27FC236}">
                <a16:creationId xmlns:a16="http://schemas.microsoft.com/office/drawing/2014/main" id="{730076B0-314D-5448-BF20-EAF3F014C342}"/>
              </a:ext>
            </a:extLst>
          </p:cNvPr>
          <p:cNvSpPr>
            <a:spLocks noGrp="1"/>
          </p:cNvSpPr>
          <p:nvPr>
            <p:ph type="title" hasCustomPrompt="1"/>
          </p:nvPr>
        </p:nvSpPr>
        <p:spPr>
          <a:xfrm>
            <a:off x="720648" y="359772"/>
            <a:ext cx="10480752" cy="570225"/>
          </a:xfrm>
          <a:prstGeom prst="rect">
            <a:avLst/>
          </a:prstGeom>
        </p:spPr>
        <p:txBody>
          <a:bodyPr vert="horz" lIns="91440" tIns="45720" rIns="91440" bIns="45720" rtlCol="0" anchor="t">
            <a:normAutofit/>
          </a:bodyPr>
          <a:lstStyle/>
          <a:p>
            <a:r>
              <a:rPr lang="en-US" dirty="0"/>
              <a:t>Image Right - Click to add title</a:t>
            </a:r>
          </a:p>
        </p:txBody>
      </p:sp>
      <p:sp>
        <p:nvSpPr>
          <p:cNvPr id="8" name="Text Placeholder 9">
            <a:extLst>
              <a:ext uri="{FF2B5EF4-FFF2-40B4-BE49-F238E27FC236}">
                <a16:creationId xmlns:a16="http://schemas.microsoft.com/office/drawing/2014/main" id="{CBA55EFB-A81A-0D42-8D13-B2C7CE449BDC}"/>
              </a:ext>
            </a:extLst>
          </p:cNvPr>
          <p:cNvSpPr>
            <a:spLocks noGrp="1"/>
          </p:cNvSpPr>
          <p:nvPr>
            <p:ph type="body" sz="quarter" idx="15" hasCustomPrompt="1"/>
          </p:nvPr>
        </p:nvSpPr>
        <p:spPr>
          <a:xfrm>
            <a:off x="723900" y="1428749"/>
            <a:ext cx="5067300" cy="4648201"/>
          </a:xfrm>
        </p:spPr>
        <p:txBody>
          <a:bodyPr anchor="t"/>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6" name="Slide Number Placeholder 7">
            <a:extLst>
              <a:ext uri="{FF2B5EF4-FFF2-40B4-BE49-F238E27FC236}">
                <a16:creationId xmlns:a16="http://schemas.microsoft.com/office/drawing/2014/main" id="{6CE5D8EE-D55C-704E-96F7-34A3807AAA9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7" name="Date Placeholder 8">
            <a:extLst>
              <a:ext uri="{FF2B5EF4-FFF2-40B4-BE49-F238E27FC236}">
                <a16:creationId xmlns:a16="http://schemas.microsoft.com/office/drawing/2014/main" id="{7BB0512F-28F5-914D-8439-75924CA43801}"/>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9" name="Footer Placeholder 9">
            <a:extLst>
              <a:ext uri="{FF2B5EF4-FFF2-40B4-BE49-F238E27FC236}">
                <a16:creationId xmlns:a16="http://schemas.microsoft.com/office/drawing/2014/main" id="{4518E5C4-D3EE-C843-97BF-270B9E364FB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399212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nner_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CA5283E-5155-4959-A293-67F551E5E411}"/>
              </a:ext>
            </a:extLst>
          </p:cNvPr>
          <p:cNvSpPr>
            <a:spLocks noGrp="1"/>
          </p:cNvSpPr>
          <p:nvPr>
            <p:ph type="pic" sz="quarter" idx="12" hasCustomPrompt="1"/>
          </p:nvPr>
        </p:nvSpPr>
        <p:spPr>
          <a:xfrm>
            <a:off x="732665" y="1409700"/>
            <a:ext cx="10468736" cy="3059062"/>
          </a:xfrm>
          <a:prstGeom prst="rect">
            <a:avLst/>
          </a:prstGeom>
          <a:noFill/>
          <a:effectLst/>
        </p:spPr>
        <p:txBody>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7" name="Content Placeholder 2">
            <a:extLst>
              <a:ext uri="{FF2B5EF4-FFF2-40B4-BE49-F238E27FC236}">
                <a16:creationId xmlns:a16="http://schemas.microsoft.com/office/drawing/2014/main" id="{234D0E5E-AA80-234D-851E-174997645AC2}"/>
              </a:ext>
            </a:extLst>
          </p:cNvPr>
          <p:cNvSpPr>
            <a:spLocks noGrp="1"/>
          </p:cNvSpPr>
          <p:nvPr>
            <p:ph idx="1" hasCustomPrompt="1"/>
          </p:nvPr>
        </p:nvSpPr>
        <p:spPr>
          <a:xfrm>
            <a:off x="732665" y="4917439"/>
            <a:ext cx="10468736" cy="1178561"/>
          </a:xfrm>
        </p:spPr>
        <p:txBody>
          <a:bodyPr/>
          <a:lstStyle>
            <a:lvl1pPr algn="ctr">
              <a:lnSpc>
                <a:spcPct val="100000"/>
              </a:lnSpc>
              <a:buNone/>
              <a:defRPr sz="2400" b="0" i="0">
                <a:latin typeface="Open Sans" panose="020B0606030504020204" pitchFamily="34" charset="0"/>
                <a:ea typeface="Open Sans" panose="020B0606030504020204" pitchFamily="34" charset="0"/>
                <a:cs typeface="Open Sans" panose="020B0606030504020204" pitchFamily="34" charset="0"/>
              </a:defRPr>
            </a:lvl1pPr>
            <a:lvl2pPr>
              <a:buNone/>
              <a:defRPr/>
            </a:lvl2pPr>
            <a:lvl3pPr>
              <a:buNone/>
              <a:defRPr/>
            </a:lvl3pPr>
            <a:lvl4pPr>
              <a:buNone/>
              <a:defRPr/>
            </a:lvl4pPr>
            <a:lvl5pPr>
              <a:buNone/>
              <a:defRPr/>
            </a:lvl5pPr>
          </a:lstStyle>
          <a:p>
            <a:pPr lvl="0"/>
            <a:r>
              <a:rPr lang="en-US" dirty="0"/>
              <a:t>Click to add content</a:t>
            </a:r>
          </a:p>
        </p:txBody>
      </p:sp>
      <p:sp>
        <p:nvSpPr>
          <p:cNvPr id="10" name="Title Placeholder 1">
            <a:extLst>
              <a:ext uri="{FF2B5EF4-FFF2-40B4-BE49-F238E27FC236}">
                <a16:creationId xmlns:a16="http://schemas.microsoft.com/office/drawing/2014/main" id="{073E19E8-CD99-DA4F-964C-87772D4C5971}"/>
              </a:ext>
            </a:extLst>
          </p:cNvPr>
          <p:cNvSpPr>
            <a:spLocks noGrp="1"/>
          </p:cNvSpPr>
          <p:nvPr>
            <p:ph type="title" hasCustomPrompt="1"/>
          </p:nvPr>
        </p:nvSpPr>
        <p:spPr>
          <a:xfrm>
            <a:off x="720648" y="359772"/>
            <a:ext cx="10480752" cy="570225"/>
          </a:xfrm>
          <a:prstGeom prst="rect">
            <a:avLst/>
          </a:prstGeom>
        </p:spPr>
        <p:txBody>
          <a:bodyPr vert="horz" lIns="91440" tIns="45720" rIns="91440" bIns="45720" rtlCol="0" anchor="t">
            <a:normAutofit/>
          </a:bodyPr>
          <a:lstStyle/>
          <a:p>
            <a:r>
              <a:rPr lang="en-US" dirty="0"/>
              <a:t>Banner Image - Click to add title</a:t>
            </a:r>
          </a:p>
        </p:txBody>
      </p:sp>
      <p:sp>
        <p:nvSpPr>
          <p:cNvPr id="6" name="Slide Number Placeholder 7">
            <a:extLst>
              <a:ext uri="{FF2B5EF4-FFF2-40B4-BE49-F238E27FC236}">
                <a16:creationId xmlns:a16="http://schemas.microsoft.com/office/drawing/2014/main" id="{1D51E201-769E-0241-AAEB-853655746105}"/>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8" name="Date Placeholder 8">
            <a:extLst>
              <a:ext uri="{FF2B5EF4-FFF2-40B4-BE49-F238E27FC236}">
                <a16:creationId xmlns:a16="http://schemas.microsoft.com/office/drawing/2014/main" id="{B6108E44-39A9-A042-B14A-92F43D127842}"/>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2" name="Footer Placeholder 9">
            <a:extLst>
              <a:ext uri="{FF2B5EF4-FFF2-40B4-BE49-F238E27FC236}">
                <a16:creationId xmlns:a16="http://schemas.microsoft.com/office/drawing/2014/main" id="{659A430F-9284-EA4C-BB9C-EBB3F722A14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040023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Horizontal_Images_Top">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 name="Picture Placeholder 2">
            <a:extLst>
              <a:ext uri="{FF2B5EF4-FFF2-40B4-BE49-F238E27FC236}">
                <a16:creationId xmlns:a16="http://schemas.microsoft.com/office/drawing/2014/main" id="{02AD78C2-59E5-4F5A-B019-198051A6B4F7}"/>
              </a:ext>
            </a:extLst>
          </p:cNvPr>
          <p:cNvSpPr>
            <a:spLocks noGrp="1"/>
          </p:cNvSpPr>
          <p:nvPr>
            <p:ph type="pic" sz="quarter" idx="10" hasCustomPrompt="1"/>
          </p:nvPr>
        </p:nvSpPr>
        <p:spPr>
          <a:xfrm>
            <a:off x="732665" y="1447800"/>
            <a:ext cx="3127812" cy="1832066"/>
          </a:xfrm>
          <a:prstGeom prst="rect">
            <a:avLst/>
          </a:prstGeom>
          <a:noFill/>
          <a:effectLst/>
        </p:spPr>
        <p:txBody>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7" name="Picture Placeholder 2">
            <a:extLst>
              <a:ext uri="{FF2B5EF4-FFF2-40B4-BE49-F238E27FC236}">
                <a16:creationId xmlns:a16="http://schemas.microsoft.com/office/drawing/2014/main" id="{22195903-F0ED-418F-B589-C4FA73B33774}"/>
              </a:ext>
            </a:extLst>
          </p:cNvPr>
          <p:cNvSpPr>
            <a:spLocks noGrp="1"/>
          </p:cNvSpPr>
          <p:nvPr>
            <p:ph type="pic" sz="quarter" idx="11" hasCustomPrompt="1"/>
          </p:nvPr>
        </p:nvSpPr>
        <p:spPr>
          <a:xfrm>
            <a:off x="4403126" y="1447800"/>
            <a:ext cx="3127812" cy="1832066"/>
          </a:xfrm>
          <a:prstGeom prst="rect">
            <a:avLst/>
          </a:prstGeom>
          <a:noFill/>
          <a:effectLst/>
        </p:spPr>
        <p:txBody>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8" name="Picture Placeholder 2">
            <a:extLst>
              <a:ext uri="{FF2B5EF4-FFF2-40B4-BE49-F238E27FC236}">
                <a16:creationId xmlns:a16="http://schemas.microsoft.com/office/drawing/2014/main" id="{4B9F03C2-3C81-4045-BE21-CC3B728F8FB2}"/>
              </a:ext>
            </a:extLst>
          </p:cNvPr>
          <p:cNvSpPr>
            <a:spLocks noGrp="1"/>
          </p:cNvSpPr>
          <p:nvPr>
            <p:ph type="pic" sz="quarter" idx="12" hasCustomPrompt="1"/>
          </p:nvPr>
        </p:nvSpPr>
        <p:spPr>
          <a:xfrm>
            <a:off x="8073588" y="1447800"/>
            <a:ext cx="3127812" cy="1832066"/>
          </a:xfrm>
          <a:prstGeom prst="rect">
            <a:avLst/>
          </a:prstGeom>
          <a:noFill/>
          <a:effectLst/>
        </p:spPr>
        <p:txBody>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5" name="Content Placeholder 2">
            <a:extLst>
              <a:ext uri="{FF2B5EF4-FFF2-40B4-BE49-F238E27FC236}">
                <a16:creationId xmlns:a16="http://schemas.microsoft.com/office/drawing/2014/main" id="{4FF69CCC-A134-2D4B-B647-E57F16D77A0D}"/>
              </a:ext>
            </a:extLst>
          </p:cNvPr>
          <p:cNvSpPr>
            <a:spLocks noGrp="1"/>
          </p:cNvSpPr>
          <p:nvPr>
            <p:ph idx="1" hasCustomPrompt="1"/>
          </p:nvPr>
        </p:nvSpPr>
        <p:spPr>
          <a:xfrm>
            <a:off x="732665" y="3816141"/>
            <a:ext cx="10468736" cy="2279860"/>
          </a:xfrm>
        </p:spPr>
        <p:txBody>
          <a:bodyPr/>
          <a:lstStyle>
            <a:lvl1pPr algn="ctr">
              <a:lnSpc>
                <a:spcPct val="100000"/>
              </a:lnSpc>
              <a:buNone/>
              <a:defRPr sz="2400" b="0" i="0">
                <a:latin typeface="Open Sans" panose="020B0606030504020204" pitchFamily="34" charset="0"/>
                <a:ea typeface="Open Sans" panose="020B0606030504020204" pitchFamily="34" charset="0"/>
                <a:cs typeface="Open Sans" panose="020B0606030504020204" pitchFamily="34" charset="0"/>
              </a:defRPr>
            </a:lvl1pPr>
            <a:lvl2pPr>
              <a:buNone/>
              <a:defRPr/>
            </a:lvl2pPr>
            <a:lvl3pPr>
              <a:buNone/>
              <a:defRPr/>
            </a:lvl3pPr>
            <a:lvl4pPr>
              <a:buNone/>
              <a:defRPr/>
            </a:lvl4pPr>
            <a:lvl5pPr>
              <a:buNone/>
              <a:defRPr/>
            </a:lvl5pPr>
          </a:lstStyle>
          <a:p>
            <a:pPr lvl="0"/>
            <a:r>
              <a:rPr lang="en-US" dirty="0"/>
              <a:t>Click to add content</a:t>
            </a:r>
          </a:p>
        </p:txBody>
      </p:sp>
      <p:sp>
        <p:nvSpPr>
          <p:cNvPr id="10" name="Title Placeholder 1">
            <a:extLst>
              <a:ext uri="{FF2B5EF4-FFF2-40B4-BE49-F238E27FC236}">
                <a16:creationId xmlns:a16="http://schemas.microsoft.com/office/drawing/2014/main" id="{4277CBD2-2534-8145-8EAD-3B13748A3691}"/>
              </a:ext>
            </a:extLst>
          </p:cNvPr>
          <p:cNvSpPr>
            <a:spLocks noGrp="1"/>
          </p:cNvSpPr>
          <p:nvPr>
            <p:ph type="title" hasCustomPrompt="1"/>
          </p:nvPr>
        </p:nvSpPr>
        <p:spPr>
          <a:xfrm>
            <a:off x="720648" y="351460"/>
            <a:ext cx="10480752" cy="570225"/>
          </a:xfrm>
          <a:prstGeom prst="rect">
            <a:avLst/>
          </a:prstGeom>
        </p:spPr>
        <p:txBody>
          <a:bodyPr vert="horz" lIns="91440" tIns="45720" rIns="91440" bIns="45720" rtlCol="0" anchor="t">
            <a:normAutofit/>
          </a:bodyPr>
          <a:lstStyle/>
          <a:p>
            <a:r>
              <a:rPr lang="en-US" dirty="0"/>
              <a:t>Top Three Images - Click to add title</a:t>
            </a:r>
          </a:p>
        </p:txBody>
      </p:sp>
      <p:sp>
        <p:nvSpPr>
          <p:cNvPr id="9" name="Slide Number Placeholder 7">
            <a:extLst>
              <a:ext uri="{FF2B5EF4-FFF2-40B4-BE49-F238E27FC236}">
                <a16:creationId xmlns:a16="http://schemas.microsoft.com/office/drawing/2014/main" id="{5A2383A7-47BC-EF45-9B34-0A6EF77A6176}"/>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1" name="Date Placeholder 8">
            <a:extLst>
              <a:ext uri="{FF2B5EF4-FFF2-40B4-BE49-F238E27FC236}">
                <a16:creationId xmlns:a16="http://schemas.microsoft.com/office/drawing/2014/main" id="{AFCEB773-7741-384A-81D2-986CEB185F00}"/>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2" name="Footer Placeholder 9">
            <a:extLst>
              <a:ext uri="{FF2B5EF4-FFF2-40B4-BE49-F238E27FC236}">
                <a16:creationId xmlns:a16="http://schemas.microsoft.com/office/drawing/2014/main" id="{F204745A-51A6-C64E-97CB-9D941FDFDBF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75075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Horizontal_Images_Botto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 name="Picture Placeholder 2">
            <a:extLst>
              <a:ext uri="{FF2B5EF4-FFF2-40B4-BE49-F238E27FC236}">
                <a16:creationId xmlns:a16="http://schemas.microsoft.com/office/drawing/2014/main" id="{02AD78C2-59E5-4F5A-B019-198051A6B4F7}"/>
              </a:ext>
            </a:extLst>
          </p:cNvPr>
          <p:cNvSpPr>
            <a:spLocks noGrp="1"/>
          </p:cNvSpPr>
          <p:nvPr>
            <p:ph type="pic" sz="quarter" idx="10" hasCustomPrompt="1"/>
          </p:nvPr>
        </p:nvSpPr>
        <p:spPr>
          <a:xfrm>
            <a:off x="732665" y="4292600"/>
            <a:ext cx="3127812" cy="1832066"/>
          </a:xfrm>
          <a:prstGeom prst="rect">
            <a:avLst/>
          </a:prstGeom>
          <a:noFill/>
          <a:effectLst/>
        </p:spPr>
        <p:txBody>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7" name="Picture Placeholder 2">
            <a:extLst>
              <a:ext uri="{FF2B5EF4-FFF2-40B4-BE49-F238E27FC236}">
                <a16:creationId xmlns:a16="http://schemas.microsoft.com/office/drawing/2014/main" id="{22195903-F0ED-418F-B589-C4FA73B33774}"/>
              </a:ext>
            </a:extLst>
          </p:cNvPr>
          <p:cNvSpPr>
            <a:spLocks noGrp="1"/>
          </p:cNvSpPr>
          <p:nvPr>
            <p:ph type="pic" sz="quarter" idx="11" hasCustomPrompt="1"/>
          </p:nvPr>
        </p:nvSpPr>
        <p:spPr>
          <a:xfrm>
            <a:off x="4403126" y="4292600"/>
            <a:ext cx="3127812" cy="1832066"/>
          </a:xfrm>
          <a:prstGeom prst="rect">
            <a:avLst/>
          </a:prstGeom>
          <a:noFill/>
          <a:effectLst/>
        </p:spPr>
        <p:txBody>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8" name="Picture Placeholder 2">
            <a:extLst>
              <a:ext uri="{FF2B5EF4-FFF2-40B4-BE49-F238E27FC236}">
                <a16:creationId xmlns:a16="http://schemas.microsoft.com/office/drawing/2014/main" id="{4B9F03C2-3C81-4045-BE21-CC3B728F8FB2}"/>
              </a:ext>
            </a:extLst>
          </p:cNvPr>
          <p:cNvSpPr>
            <a:spLocks noGrp="1"/>
          </p:cNvSpPr>
          <p:nvPr>
            <p:ph type="pic" sz="quarter" idx="12" hasCustomPrompt="1"/>
          </p:nvPr>
        </p:nvSpPr>
        <p:spPr>
          <a:xfrm>
            <a:off x="8073588" y="4292600"/>
            <a:ext cx="3127812" cy="1832066"/>
          </a:xfrm>
          <a:prstGeom prst="rect">
            <a:avLst/>
          </a:prstGeom>
          <a:noFill/>
          <a:effectLst/>
        </p:spPr>
        <p:txBody>
          <a:bodyPr/>
          <a:lstStyle>
            <a:lvl1pPr algn="ctr">
              <a:buFontTx/>
              <a:buNone/>
              <a:defRPr sz="20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5" name="Content Placeholder 2">
            <a:extLst>
              <a:ext uri="{FF2B5EF4-FFF2-40B4-BE49-F238E27FC236}">
                <a16:creationId xmlns:a16="http://schemas.microsoft.com/office/drawing/2014/main" id="{4FF69CCC-A134-2D4B-B647-E57F16D77A0D}"/>
              </a:ext>
            </a:extLst>
          </p:cNvPr>
          <p:cNvSpPr>
            <a:spLocks noGrp="1"/>
          </p:cNvSpPr>
          <p:nvPr>
            <p:ph idx="1" hasCustomPrompt="1"/>
          </p:nvPr>
        </p:nvSpPr>
        <p:spPr>
          <a:xfrm>
            <a:off x="732665" y="1418381"/>
            <a:ext cx="10468736" cy="2279860"/>
          </a:xfrm>
        </p:spPr>
        <p:txBody>
          <a:bodyPr/>
          <a:lstStyle>
            <a:lvl1pPr algn="ctr">
              <a:lnSpc>
                <a:spcPct val="100000"/>
              </a:lnSpc>
              <a:buNone/>
              <a:defRPr sz="2400" b="0" i="0">
                <a:latin typeface="Open Sans" panose="020B0606030504020204" pitchFamily="34" charset="0"/>
                <a:ea typeface="Open Sans" panose="020B0606030504020204" pitchFamily="34" charset="0"/>
                <a:cs typeface="Open Sans" panose="020B0606030504020204" pitchFamily="34" charset="0"/>
              </a:defRPr>
            </a:lvl1pPr>
            <a:lvl2pPr>
              <a:buNone/>
              <a:defRPr/>
            </a:lvl2pPr>
            <a:lvl3pPr>
              <a:buNone/>
              <a:defRPr/>
            </a:lvl3pPr>
            <a:lvl4pPr>
              <a:buNone/>
              <a:defRPr/>
            </a:lvl4pPr>
            <a:lvl5pPr>
              <a:buNone/>
              <a:defRPr/>
            </a:lvl5pPr>
          </a:lstStyle>
          <a:p>
            <a:pPr lvl="0"/>
            <a:r>
              <a:rPr lang="en-US" dirty="0"/>
              <a:t>Click to add content</a:t>
            </a:r>
          </a:p>
        </p:txBody>
      </p:sp>
      <p:sp>
        <p:nvSpPr>
          <p:cNvPr id="10" name="Title Placeholder 1">
            <a:extLst>
              <a:ext uri="{FF2B5EF4-FFF2-40B4-BE49-F238E27FC236}">
                <a16:creationId xmlns:a16="http://schemas.microsoft.com/office/drawing/2014/main" id="{4277CBD2-2534-8145-8EAD-3B13748A3691}"/>
              </a:ext>
            </a:extLst>
          </p:cNvPr>
          <p:cNvSpPr>
            <a:spLocks noGrp="1"/>
          </p:cNvSpPr>
          <p:nvPr>
            <p:ph type="title" hasCustomPrompt="1"/>
          </p:nvPr>
        </p:nvSpPr>
        <p:spPr>
          <a:xfrm>
            <a:off x="720648" y="351460"/>
            <a:ext cx="10480752" cy="570225"/>
          </a:xfrm>
          <a:prstGeom prst="rect">
            <a:avLst/>
          </a:prstGeom>
        </p:spPr>
        <p:txBody>
          <a:bodyPr vert="horz" lIns="91440" tIns="45720" rIns="91440" bIns="45720" rtlCol="0" anchor="t">
            <a:normAutofit/>
          </a:bodyPr>
          <a:lstStyle/>
          <a:p>
            <a:r>
              <a:rPr lang="en-US" dirty="0"/>
              <a:t>Bottom Three Images - Click to add title</a:t>
            </a:r>
          </a:p>
        </p:txBody>
      </p:sp>
      <p:sp>
        <p:nvSpPr>
          <p:cNvPr id="11" name="Slide Number Placeholder 7">
            <a:extLst>
              <a:ext uri="{FF2B5EF4-FFF2-40B4-BE49-F238E27FC236}">
                <a16:creationId xmlns:a16="http://schemas.microsoft.com/office/drawing/2014/main" id="{A33D5CE8-8A80-8945-8FBF-04187963A516}"/>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2" name="Date Placeholder 8">
            <a:extLst>
              <a:ext uri="{FF2B5EF4-FFF2-40B4-BE49-F238E27FC236}">
                <a16:creationId xmlns:a16="http://schemas.microsoft.com/office/drawing/2014/main" id="{85BDFE8A-A101-BE48-AA52-055C2E1ACF78}"/>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3" name="Footer Placeholder 9">
            <a:extLst>
              <a:ext uri="{FF2B5EF4-FFF2-40B4-BE49-F238E27FC236}">
                <a16:creationId xmlns:a16="http://schemas.microsoft.com/office/drawing/2014/main" id="{420F3AFE-8C41-BB49-9787-50E4B9D4ADCC}"/>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310994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mages_Subtitles_Text">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hasCustomPrompt="1"/>
          </p:nvPr>
        </p:nvSpPr>
        <p:spPr>
          <a:xfrm>
            <a:off x="724277" y="4114779"/>
            <a:ext cx="2903766" cy="1981221"/>
          </a:xfrm>
          <a:prstGeom prst="rect">
            <a:avLst/>
          </a:prstGeom>
        </p:spPr>
        <p:txBody>
          <a:bodyPr/>
          <a:lstStyle>
            <a:lvl1pPr marL="0" indent="0" algn="ctr">
              <a:lnSpc>
                <a:spcPct val="150000"/>
              </a:lnSpc>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hasCustomPrompt="1"/>
          </p:nvPr>
        </p:nvSpPr>
        <p:spPr>
          <a:xfrm>
            <a:off x="724275" y="3731086"/>
            <a:ext cx="2903766" cy="347132"/>
          </a:xfrm>
          <a:prstGeom prst="rect">
            <a:avLst/>
          </a:prstGeom>
        </p:spPr>
        <p:txBody>
          <a:bodyPr/>
          <a:lstStyle>
            <a:lvl1pPr marL="0" indent="0" algn="ctr">
              <a:lnSpc>
                <a:spcPct val="100000"/>
              </a:lnSpc>
              <a:buNone/>
              <a:defRPr sz="1600" b="0" i="0">
                <a:solidFill>
                  <a:schemeClr val="accent1">
                    <a:lumMod val="40000"/>
                    <a:lumOff val="60000"/>
                  </a:schemeClr>
                </a:solidFill>
                <a:latin typeface="Open Sans" panose="020B0606030504020204" pitchFamily="34" charset="0"/>
                <a:ea typeface="Open Sans" panose="020B0606030504020204" pitchFamily="34" charset="0"/>
                <a:cs typeface="Open Sans Semibold" panose="020B0706030804020204" pitchFamily="34" charset="0"/>
              </a:defRPr>
            </a:lvl1pPr>
          </a:lstStyle>
          <a:p>
            <a:pPr lvl="0"/>
            <a:r>
              <a:rPr lang="en-US" dirty="0"/>
              <a:t>Click to add title</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hasCustomPrompt="1"/>
          </p:nvPr>
        </p:nvSpPr>
        <p:spPr>
          <a:xfrm>
            <a:off x="4555677" y="4114779"/>
            <a:ext cx="2903766" cy="1981221"/>
          </a:xfrm>
          <a:prstGeom prst="rect">
            <a:avLst/>
          </a:prstGeom>
        </p:spPr>
        <p:txBody>
          <a:bodyPr/>
          <a:lstStyle>
            <a:lvl1pPr marL="0" indent="0" algn="ctr">
              <a:lnSpc>
                <a:spcPct val="150000"/>
              </a:lnSpc>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hasCustomPrompt="1"/>
          </p:nvPr>
        </p:nvSpPr>
        <p:spPr>
          <a:xfrm>
            <a:off x="4555675" y="3731086"/>
            <a:ext cx="2903766" cy="347132"/>
          </a:xfrm>
          <a:prstGeom prst="rect">
            <a:avLst/>
          </a:prstGeom>
        </p:spPr>
        <p:txBody>
          <a:bodyPr/>
          <a:lstStyle>
            <a:lvl1pPr marL="0" indent="0" algn="ctr">
              <a:lnSpc>
                <a:spcPct val="100000"/>
              </a:lnSpc>
              <a:buNone/>
              <a:defRPr sz="1600" b="0" i="0">
                <a:solidFill>
                  <a:schemeClr val="accent1">
                    <a:lumMod val="40000"/>
                    <a:lumOff val="60000"/>
                  </a:schemeClr>
                </a:solidFill>
                <a:latin typeface="Open Sans" panose="020B0606030504020204" pitchFamily="34" charset="0"/>
                <a:ea typeface="Open Sans" panose="020B0606030504020204" pitchFamily="34" charset="0"/>
                <a:cs typeface="Open Sans Semibold" panose="020B0706030804020204" pitchFamily="34" charset="0"/>
              </a:defRPr>
            </a:lvl1pPr>
          </a:lstStyle>
          <a:p>
            <a:pPr lvl="0"/>
            <a:r>
              <a:rPr lang="en-US" dirty="0"/>
              <a:t>Click to add title</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hasCustomPrompt="1"/>
          </p:nvPr>
        </p:nvSpPr>
        <p:spPr>
          <a:xfrm>
            <a:off x="8297404" y="4114779"/>
            <a:ext cx="2903766" cy="1981221"/>
          </a:xfrm>
          <a:prstGeom prst="rect">
            <a:avLst/>
          </a:prstGeom>
        </p:spPr>
        <p:txBody>
          <a:bodyPr/>
          <a:lstStyle>
            <a:lvl1pPr marL="0" indent="0" algn="ctr">
              <a:lnSpc>
                <a:spcPct val="150000"/>
              </a:lnSpc>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hasCustomPrompt="1"/>
          </p:nvPr>
        </p:nvSpPr>
        <p:spPr>
          <a:xfrm>
            <a:off x="8297402" y="3731086"/>
            <a:ext cx="2903766" cy="347132"/>
          </a:xfrm>
          <a:prstGeom prst="rect">
            <a:avLst/>
          </a:prstGeom>
        </p:spPr>
        <p:txBody>
          <a:bodyPr/>
          <a:lstStyle>
            <a:lvl1pPr marL="0" indent="0" algn="ctr">
              <a:lnSpc>
                <a:spcPct val="100000"/>
              </a:lnSpc>
              <a:buNone/>
              <a:defRPr sz="1600" b="0" i="0">
                <a:solidFill>
                  <a:schemeClr val="accent1">
                    <a:lumMod val="40000"/>
                    <a:lumOff val="60000"/>
                  </a:schemeClr>
                </a:solidFill>
                <a:latin typeface="Open Sans" panose="020B0606030504020204" pitchFamily="34" charset="0"/>
                <a:ea typeface="Open Sans" panose="020B0606030504020204" pitchFamily="34" charset="0"/>
                <a:cs typeface="Open Sans Semibold" panose="020B0706030804020204" pitchFamily="34" charset="0"/>
              </a:defRPr>
            </a:lvl1pPr>
          </a:lstStyle>
          <a:p>
            <a:pPr lvl="0"/>
            <a:r>
              <a:rPr lang="en-US" dirty="0"/>
              <a:t>Click to add title</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hasCustomPrompt="1"/>
          </p:nvPr>
        </p:nvSpPr>
        <p:spPr>
          <a:xfrm>
            <a:off x="723899" y="1417320"/>
            <a:ext cx="2904307" cy="2111642"/>
          </a:xfrm>
          <a:prstGeom prst="rect">
            <a:avLst/>
          </a:prstGeom>
          <a:noFill/>
          <a:effectLst/>
        </p:spPr>
        <p:txBody>
          <a:bodyPr/>
          <a:lstStyle>
            <a:lvl1pPr algn="ctr">
              <a:buFontTx/>
              <a:buNone/>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hasCustomPrompt="1"/>
          </p:nvPr>
        </p:nvSpPr>
        <p:spPr>
          <a:xfrm>
            <a:off x="4555053" y="1417320"/>
            <a:ext cx="2904307" cy="2111642"/>
          </a:xfrm>
          <a:prstGeom prst="rect">
            <a:avLst/>
          </a:prstGeom>
          <a:noFill/>
          <a:effectLst/>
        </p:spPr>
        <p:txBody>
          <a:bodyPr/>
          <a:lstStyle>
            <a:lvl1pPr algn="ctr">
              <a:buNone/>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hasCustomPrompt="1"/>
          </p:nvPr>
        </p:nvSpPr>
        <p:spPr>
          <a:xfrm>
            <a:off x="8297093" y="1417320"/>
            <a:ext cx="2904307" cy="2111642"/>
          </a:xfrm>
          <a:prstGeom prst="rect">
            <a:avLst/>
          </a:prstGeom>
          <a:noFill/>
          <a:effectLst/>
        </p:spPr>
        <p:txBody>
          <a:bodyPr/>
          <a:lstStyle>
            <a:lvl1pPr algn="ctr">
              <a:buNone/>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4" name="Title Placeholder 1">
            <a:extLst>
              <a:ext uri="{FF2B5EF4-FFF2-40B4-BE49-F238E27FC236}">
                <a16:creationId xmlns:a16="http://schemas.microsoft.com/office/drawing/2014/main" id="{80553A76-9802-4A43-9E74-A7E71350353C}"/>
              </a:ext>
            </a:extLst>
          </p:cNvPr>
          <p:cNvSpPr>
            <a:spLocks noGrp="1"/>
          </p:cNvSpPr>
          <p:nvPr>
            <p:ph type="title" hasCustomPrompt="1"/>
          </p:nvPr>
        </p:nvSpPr>
        <p:spPr>
          <a:xfrm>
            <a:off x="720648" y="359772"/>
            <a:ext cx="10480752" cy="570225"/>
          </a:xfrm>
          <a:prstGeom prst="rect">
            <a:avLst/>
          </a:prstGeom>
        </p:spPr>
        <p:txBody>
          <a:bodyPr vert="horz" lIns="91440" tIns="45720" rIns="91440" bIns="45720" rtlCol="0" anchor="t">
            <a:normAutofit/>
          </a:bodyPr>
          <a:lstStyle/>
          <a:p>
            <a:r>
              <a:rPr lang="en-US" dirty="0"/>
              <a:t>Three Images with Descriptions - Click to add title</a:t>
            </a:r>
          </a:p>
        </p:txBody>
      </p:sp>
      <p:sp>
        <p:nvSpPr>
          <p:cNvPr id="16" name="Slide Number Placeholder 7">
            <a:extLst>
              <a:ext uri="{FF2B5EF4-FFF2-40B4-BE49-F238E27FC236}">
                <a16:creationId xmlns:a16="http://schemas.microsoft.com/office/drawing/2014/main" id="{67D62B12-0A44-3241-81DA-8CF863FA329C}"/>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7" name="Date Placeholder 8">
            <a:extLst>
              <a:ext uri="{FF2B5EF4-FFF2-40B4-BE49-F238E27FC236}">
                <a16:creationId xmlns:a16="http://schemas.microsoft.com/office/drawing/2014/main" id="{D5EAF299-63B8-9045-B786-0AB8873C3265}"/>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8" name="Footer Placeholder 9">
            <a:extLst>
              <a:ext uri="{FF2B5EF4-FFF2-40B4-BE49-F238E27FC236}">
                <a16:creationId xmlns:a16="http://schemas.microsoft.com/office/drawing/2014/main" id="{CD6EEE51-F91D-1D47-A8BC-92D0AB3CFA65}"/>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261450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_Images_Left">
    <p:spTree>
      <p:nvGrpSpPr>
        <p:cNvPr id="1" name=""/>
        <p:cNvGrpSpPr/>
        <p:nvPr/>
      </p:nvGrpSpPr>
      <p:grpSpPr>
        <a:xfrm>
          <a:off x="0" y="0"/>
          <a:ext cx="0" cy="0"/>
          <a:chOff x="0" y="0"/>
          <a:chExt cx="0" cy="0"/>
        </a:xfrm>
      </p:grpSpPr>
      <p:sp>
        <p:nvSpPr>
          <p:cNvPr id="25" name="Picture Placeholder 7"/>
          <p:cNvSpPr>
            <a:spLocks noGrp="1"/>
          </p:cNvSpPr>
          <p:nvPr>
            <p:ph type="pic" sz="quarter" idx="13" hasCustomPrompt="1"/>
          </p:nvPr>
        </p:nvSpPr>
        <p:spPr>
          <a:xfrm>
            <a:off x="723900" y="1415682"/>
            <a:ext cx="2234888" cy="2234888"/>
          </a:xfrm>
          <a:noFill/>
          <a:effectLst/>
        </p:spPr>
        <p:txBody>
          <a:bodyPr/>
          <a:lstStyle>
            <a:lvl1pPr marL="0" indent="0" algn="ctr">
              <a:buFontTx/>
              <a:buNone/>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1" name="Picture Placeholder 7"/>
          <p:cNvSpPr>
            <a:spLocks noGrp="1"/>
          </p:cNvSpPr>
          <p:nvPr>
            <p:ph type="pic" sz="quarter" idx="14" hasCustomPrompt="1"/>
          </p:nvPr>
        </p:nvSpPr>
        <p:spPr>
          <a:xfrm>
            <a:off x="3149497" y="1415682"/>
            <a:ext cx="2234888" cy="2234888"/>
          </a:xfrm>
          <a:noFill/>
          <a:effectLst/>
        </p:spPr>
        <p:txBody>
          <a:bodyPr/>
          <a:lstStyle>
            <a:lvl1pPr marL="0" marR="0" indent="0" algn="ctr" defTabSz="914354" rtl="0" eaLnBrk="1" fontAlgn="auto" latinLnBrk="0" hangingPunct="1">
              <a:lnSpc>
                <a:spcPct val="100000"/>
              </a:lnSpc>
              <a:spcBef>
                <a:spcPts val="1200"/>
              </a:spcBef>
              <a:spcAft>
                <a:spcPts val="200"/>
              </a:spcAft>
              <a:buClr>
                <a:schemeClr val="accent1"/>
              </a:buClr>
              <a:buSzPct val="100000"/>
              <a:buFontTx/>
              <a:buNone/>
              <a:tabLst/>
              <a:defRPr b="0" i="0">
                <a:latin typeface="Open Sans" panose="020B0606030504020204" pitchFamily="34" charset="0"/>
                <a:ea typeface="Open Sans" panose="020B0606030504020204" pitchFamily="34" charset="0"/>
                <a:cs typeface="Open Sans" panose="020B0606030504020204" pitchFamily="34" charset="0"/>
              </a:defRPr>
            </a:lvl1pPr>
          </a:lstStyle>
          <a:p>
            <a:pPr marL="176213" marR="0" lvl="0" indent="-176213" algn="l" defTabSz="914354" rtl="0" eaLnBrk="1" fontAlgn="auto" latinLnBrk="0" hangingPunct="1">
              <a:lnSpc>
                <a:spcPct val="100000"/>
              </a:lnSpc>
              <a:spcBef>
                <a:spcPts val="1200"/>
              </a:spcBef>
              <a:spcAft>
                <a:spcPts val="200"/>
              </a:spcAft>
              <a:buClr>
                <a:schemeClr val="accent1"/>
              </a:buClr>
              <a:buSzPct val="100000"/>
              <a:buFontTx/>
              <a:buNone/>
              <a:tabLst/>
              <a:defRPr/>
            </a:pPr>
            <a:r>
              <a:rPr lang="en-US" dirty="0"/>
              <a:t>Click icon to add image</a:t>
            </a:r>
          </a:p>
          <a:p>
            <a:endParaRPr lang="en-US" dirty="0"/>
          </a:p>
        </p:txBody>
      </p:sp>
      <p:sp>
        <p:nvSpPr>
          <p:cNvPr id="32" name="Picture Placeholder 7"/>
          <p:cNvSpPr>
            <a:spLocks noGrp="1"/>
          </p:cNvSpPr>
          <p:nvPr>
            <p:ph type="pic" sz="quarter" idx="15" hasCustomPrompt="1"/>
          </p:nvPr>
        </p:nvSpPr>
        <p:spPr>
          <a:xfrm>
            <a:off x="3149497" y="3858572"/>
            <a:ext cx="2234888" cy="2234888"/>
          </a:xfrm>
          <a:noFill/>
          <a:effectLst/>
        </p:spPr>
        <p:txBody>
          <a:bodyPr/>
          <a:lstStyle>
            <a:lvl1pPr marL="176213" marR="0" indent="-176213" algn="l" defTabSz="914354" rtl="0" eaLnBrk="1" fontAlgn="auto" latinLnBrk="0" hangingPunct="1">
              <a:lnSpc>
                <a:spcPct val="100000"/>
              </a:lnSpc>
              <a:spcBef>
                <a:spcPts val="1200"/>
              </a:spcBef>
              <a:spcAft>
                <a:spcPts val="200"/>
              </a:spcAft>
              <a:buClr>
                <a:schemeClr val="accent1"/>
              </a:buClr>
              <a:buSzPct val="100000"/>
              <a:buFontTx/>
              <a:buNone/>
              <a:tabLst/>
              <a:defRPr b="0" i="0">
                <a:latin typeface="Open Sans" panose="020B0606030504020204" pitchFamily="34" charset="0"/>
                <a:ea typeface="Open Sans" panose="020B0606030504020204" pitchFamily="34" charset="0"/>
                <a:cs typeface="Open Sans" panose="020B0606030504020204" pitchFamily="34" charset="0"/>
              </a:defRPr>
            </a:lvl1pPr>
          </a:lstStyle>
          <a:p>
            <a:pPr marL="176213" marR="0" lvl="0" indent="-176213" algn="l" defTabSz="914354" rtl="0" eaLnBrk="1" fontAlgn="auto" latinLnBrk="0" hangingPunct="1">
              <a:lnSpc>
                <a:spcPct val="100000"/>
              </a:lnSpc>
              <a:spcBef>
                <a:spcPts val="1200"/>
              </a:spcBef>
              <a:spcAft>
                <a:spcPts val="200"/>
              </a:spcAft>
              <a:buClr>
                <a:schemeClr val="accent1"/>
              </a:buClr>
              <a:buSzPct val="100000"/>
              <a:buFont typeface="Wingdings" panose="05000000000000000000" pitchFamily="2" charset="2"/>
              <a:buChar char="§"/>
              <a:tabLst/>
              <a:defRPr/>
            </a:pPr>
            <a:r>
              <a:rPr lang="en-US" dirty="0"/>
              <a:t>Click icon to add image</a:t>
            </a:r>
          </a:p>
          <a:p>
            <a:endParaRPr lang="en-US" dirty="0"/>
          </a:p>
        </p:txBody>
      </p:sp>
      <p:sp>
        <p:nvSpPr>
          <p:cNvPr id="33" name="Picture Placeholder 7"/>
          <p:cNvSpPr>
            <a:spLocks noGrp="1"/>
          </p:cNvSpPr>
          <p:nvPr>
            <p:ph type="pic" sz="quarter" idx="16" hasCustomPrompt="1"/>
          </p:nvPr>
        </p:nvSpPr>
        <p:spPr>
          <a:xfrm>
            <a:off x="723900" y="3858572"/>
            <a:ext cx="2234888" cy="2234888"/>
          </a:xfrm>
          <a:noFill/>
          <a:effectLst/>
        </p:spPr>
        <p:txBody>
          <a:bodyPr/>
          <a:lstStyle>
            <a:lvl1pPr marL="176213" marR="0" indent="-176213" algn="l" defTabSz="914354" rtl="0" eaLnBrk="1" fontAlgn="auto" latinLnBrk="0" hangingPunct="1">
              <a:lnSpc>
                <a:spcPct val="100000"/>
              </a:lnSpc>
              <a:spcBef>
                <a:spcPts val="1200"/>
              </a:spcBef>
              <a:spcAft>
                <a:spcPts val="200"/>
              </a:spcAft>
              <a:buClr>
                <a:schemeClr val="accent1"/>
              </a:buClr>
              <a:buSzPct val="100000"/>
              <a:buFontTx/>
              <a:buNone/>
              <a:tabLst/>
              <a:defRPr b="0" i="0">
                <a:latin typeface="Open Sans" panose="020B0606030504020204" pitchFamily="34" charset="0"/>
                <a:ea typeface="Open Sans" panose="020B0606030504020204" pitchFamily="34" charset="0"/>
                <a:cs typeface="Open Sans" panose="020B0606030504020204" pitchFamily="34" charset="0"/>
              </a:defRPr>
            </a:lvl1pPr>
          </a:lstStyle>
          <a:p>
            <a:pPr marL="176213" marR="0" lvl="0" indent="-176213" algn="l" defTabSz="914354" rtl="0" eaLnBrk="1" fontAlgn="auto" latinLnBrk="0" hangingPunct="1">
              <a:lnSpc>
                <a:spcPct val="100000"/>
              </a:lnSpc>
              <a:spcBef>
                <a:spcPts val="1200"/>
              </a:spcBef>
              <a:spcAft>
                <a:spcPts val="200"/>
              </a:spcAft>
              <a:buClr>
                <a:schemeClr val="accent1"/>
              </a:buClr>
              <a:buSzPct val="100000"/>
              <a:buFont typeface="Wingdings" panose="05000000000000000000" pitchFamily="2" charset="2"/>
              <a:buChar char="§"/>
              <a:tabLst/>
              <a:defRPr/>
            </a:pPr>
            <a:r>
              <a:rPr lang="en-US" dirty="0"/>
              <a:t>Click icon to add image</a:t>
            </a:r>
          </a:p>
        </p:txBody>
      </p:sp>
      <p:sp>
        <p:nvSpPr>
          <p:cNvPr id="3" name="Text Placeholder 2">
            <a:extLst>
              <a:ext uri="{FF2B5EF4-FFF2-40B4-BE49-F238E27FC236}">
                <a16:creationId xmlns:a16="http://schemas.microsoft.com/office/drawing/2014/main" id="{BF875E5E-28ED-6D4A-B749-9A743AF87632}"/>
              </a:ext>
            </a:extLst>
          </p:cNvPr>
          <p:cNvSpPr>
            <a:spLocks noGrp="1"/>
          </p:cNvSpPr>
          <p:nvPr>
            <p:ph type="body" sz="quarter" idx="17" hasCustomPrompt="1"/>
          </p:nvPr>
        </p:nvSpPr>
        <p:spPr>
          <a:xfrm>
            <a:off x="5826048" y="1415682"/>
            <a:ext cx="5375352" cy="4686300"/>
          </a:xfrm>
        </p:spPr>
        <p:txBody>
          <a:bodyPr/>
          <a:lstStyle>
            <a:lvl1pPr marL="91436" marR="0" indent="-91436" algn="l" defTabSz="914354" rtl="0" eaLnBrk="1" fontAlgn="auto" latinLnBrk="0" hangingPunct="1">
              <a:lnSpc>
                <a:spcPct val="100000"/>
              </a:lnSpc>
              <a:spcBef>
                <a:spcPts val="1200"/>
              </a:spcBef>
              <a:spcAft>
                <a:spcPts val="200"/>
              </a:spcAft>
              <a:buClr>
                <a:srgbClr val="00B0F0"/>
              </a:buClr>
              <a:buSzPct val="100000"/>
              <a:buFont typeface="Calibri" panose="020F0502020204030204" pitchFamily="34" charset="0"/>
              <a:buNone/>
              <a:tabLst/>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marL="91436" marR="0" lvl="0" indent="-91436" algn="l" defTabSz="914354" rtl="0" eaLnBrk="1" fontAlgn="auto" latinLnBrk="0" hangingPunct="1">
              <a:lnSpc>
                <a:spcPct val="100000"/>
              </a:lnSpc>
              <a:spcBef>
                <a:spcPts val="1200"/>
              </a:spcBef>
              <a:spcAft>
                <a:spcPts val="200"/>
              </a:spcAft>
              <a:buClr>
                <a:srgbClr val="00B0F0"/>
              </a:buClr>
              <a:buSzPct val="100000"/>
              <a:buFont typeface="Calibri" panose="020F0502020204030204" pitchFamily="34" charset="0"/>
              <a:buChar char=" "/>
              <a:tabLst/>
              <a:defRPr/>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34149152-BF1A-C941-90A2-9588A400CE4E}"/>
              </a:ext>
            </a:extLst>
          </p:cNvPr>
          <p:cNvSpPr>
            <a:spLocks noGrp="1"/>
          </p:cNvSpPr>
          <p:nvPr>
            <p:ph type="title" hasCustomPrompt="1"/>
          </p:nvPr>
        </p:nvSpPr>
        <p:spPr>
          <a:xfrm>
            <a:off x="720648" y="359772"/>
            <a:ext cx="10480752" cy="570225"/>
          </a:xfrm>
        </p:spPr>
        <p:txBody>
          <a:bodyPr/>
          <a:lstStyle>
            <a:lvl1pPr>
              <a:defRPr b="0">
                <a:latin typeface="+mj-lt"/>
              </a:defRPr>
            </a:lvl1pPr>
          </a:lstStyle>
          <a:p>
            <a:r>
              <a:rPr lang="en-US" dirty="0"/>
              <a:t>Four Images Left - Click to add title</a:t>
            </a:r>
          </a:p>
        </p:txBody>
      </p:sp>
      <p:sp>
        <p:nvSpPr>
          <p:cNvPr id="10" name="Slide Number Placeholder 7">
            <a:extLst>
              <a:ext uri="{FF2B5EF4-FFF2-40B4-BE49-F238E27FC236}">
                <a16:creationId xmlns:a16="http://schemas.microsoft.com/office/drawing/2014/main" id="{2AB14DEA-477D-CF4B-AB43-5F8310C14045}"/>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2" name="Date Placeholder 8">
            <a:extLst>
              <a:ext uri="{FF2B5EF4-FFF2-40B4-BE49-F238E27FC236}">
                <a16:creationId xmlns:a16="http://schemas.microsoft.com/office/drawing/2014/main" id="{EE1B6649-142E-C347-8058-0E83318A8682}"/>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3" name="Footer Placeholder 9">
            <a:extLst>
              <a:ext uri="{FF2B5EF4-FFF2-40B4-BE49-F238E27FC236}">
                <a16:creationId xmlns:a16="http://schemas.microsoft.com/office/drawing/2014/main" id="{8DF2F847-235A-C94D-8434-2A1BCE09D6F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06979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_Slide_Pattern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29291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our_Images_Right">
    <p:spTree>
      <p:nvGrpSpPr>
        <p:cNvPr id="1" name=""/>
        <p:cNvGrpSpPr/>
        <p:nvPr/>
      </p:nvGrpSpPr>
      <p:grpSpPr>
        <a:xfrm>
          <a:off x="0" y="0"/>
          <a:ext cx="0" cy="0"/>
          <a:chOff x="0" y="0"/>
          <a:chExt cx="0" cy="0"/>
        </a:xfrm>
      </p:grpSpPr>
      <p:sp>
        <p:nvSpPr>
          <p:cNvPr id="25" name="Picture Placeholder 7"/>
          <p:cNvSpPr>
            <a:spLocks noGrp="1"/>
          </p:cNvSpPr>
          <p:nvPr>
            <p:ph type="pic" sz="quarter" idx="13" hasCustomPrompt="1"/>
          </p:nvPr>
        </p:nvSpPr>
        <p:spPr>
          <a:xfrm>
            <a:off x="6540915" y="1424204"/>
            <a:ext cx="2234888" cy="2234888"/>
          </a:xfrm>
          <a:noFill/>
          <a:effectLst/>
        </p:spPr>
        <p:txBody>
          <a:bodyPr/>
          <a:lstStyle>
            <a:lvl1pPr marL="0" indent="0" algn="ctr">
              <a:buFontTx/>
              <a:buNone/>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1" name="Picture Placeholder 7"/>
          <p:cNvSpPr>
            <a:spLocks noGrp="1"/>
          </p:cNvSpPr>
          <p:nvPr>
            <p:ph type="pic" sz="quarter" idx="14" hasCustomPrompt="1"/>
          </p:nvPr>
        </p:nvSpPr>
        <p:spPr>
          <a:xfrm>
            <a:off x="8966512" y="1424204"/>
            <a:ext cx="2234888" cy="2234888"/>
          </a:xfrm>
          <a:noFill/>
          <a:effectLst/>
        </p:spPr>
        <p:txBody>
          <a:bodyPr/>
          <a:lstStyle>
            <a:lvl1pPr marL="0" marR="0" indent="0" algn="ctr" defTabSz="914354" rtl="0" eaLnBrk="1" fontAlgn="auto" latinLnBrk="0" hangingPunct="1">
              <a:lnSpc>
                <a:spcPct val="100000"/>
              </a:lnSpc>
              <a:spcBef>
                <a:spcPts val="1200"/>
              </a:spcBef>
              <a:spcAft>
                <a:spcPts val="200"/>
              </a:spcAft>
              <a:buClr>
                <a:schemeClr val="accent1"/>
              </a:buClr>
              <a:buSzPct val="100000"/>
              <a:buFontTx/>
              <a:buNone/>
              <a:tabLst/>
              <a:defRPr b="0" i="0">
                <a:latin typeface="Open Sans" panose="020B0606030504020204" pitchFamily="34" charset="0"/>
                <a:ea typeface="Open Sans" panose="020B0606030504020204" pitchFamily="34" charset="0"/>
                <a:cs typeface="Open Sans" panose="020B0606030504020204" pitchFamily="34" charset="0"/>
              </a:defRPr>
            </a:lvl1pPr>
          </a:lstStyle>
          <a:p>
            <a:pPr marL="176213" marR="0" lvl="0" indent="-176213" algn="l" defTabSz="914354" rtl="0" eaLnBrk="1" fontAlgn="auto" latinLnBrk="0" hangingPunct="1">
              <a:lnSpc>
                <a:spcPct val="100000"/>
              </a:lnSpc>
              <a:spcBef>
                <a:spcPts val="1200"/>
              </a:spcBef>
              <a:spcAft>
                <a:spcPts val="200"/>
              </a:spcAft>
              <a:buClr>
                <a:schemeClr val="accent1"/>
              </a:buClr>
              <a:buSzPct val="100000"/>
              <a:buFontTx/>
              <a:buNone/>
              <a:tabLst/>
              <a:defRPr/>
            </a:pPr>
            <a:r>
              <a:rPr lang="en-US" dirty="0"/>
              <a:t>Click icon to add image</a:t>
            </a:r>
          </a:p>
          <a:p>
            <a:endParaRPr lang="en-US" dirty="0"/>
          </a:p>
        </p:txBody>
      </p:sp>
      <p:sp>
        <p:nvSpPr>
          <p:cNvPr id="32" name="Picture Placeholder 7"/>
          <p:cNvSpPr>
            <a:spLocks noGrp="1"/>
          </p:cNvSpPr>
          <p:nvPr>
            <p:ph type="pic" sz="quarter" idx="15" hasCustomPrompt="1"/>
          </p:nvPr>
        </p:nvSpPr>
        <p:spPr>
          <a:xfrm>
            <a:off x="8966512" y="3867094"/>
            <a:ext cx="2234888" cy="2234888"/>
          </a:xfrm>
          <a:noFill/>
          <a:effectLst/>
        </p:spPr>
        <p:txBody>
          <a:bodyPr/>
          <a:lstStyle>
            <a:lvl1pPr marL="176213" marR="0" indent="-176213" algn="l" defTabSz="914354" rtl="0" eaLnBrk="1" fontAlgn="auto" latinLnBrk="0" hangingPunct="1">
              <a:lnSpc>
                <a:spcPct val="100000"/>
              </a:lnSpc>
              <a:spcBef>
                <a:spcPts val="1200"/>
              </a:spcBef>
              <a:spcAft>
                <a:spcPts val="200"/>
              </a:spcAft>
              <a:buClr>
                <a:schemeClr val="accent1"/>
              </a:buClr>
              <a:buSzPct val="100000"/>
              <a:buFontTx/>
              <a:buNone/>
              <a:tabLst/>
              <a:defRPr b="0" i="0">
                <a:latin typeface="Open Sans" panose="020B0606030504020204" pitchFamily="34" charset="0"/>
                <a:ea typeface="Open Sans" panose="020B0606030504020204" pitchFamily="34" charset="0"/>
                <a:cs typeface="Open Sans" panose="020B0606030504020204" pitchFamily="34" charset="0"/>
              </a:defRPr>
            </a:lvl1pPr>
          </a:lstStyle>
          <a:p>
            <a:pPr marL="176213" marR="0" lvl="0" indent="-176213" algn="l" defTabSz="914354" rtl="0" eaLnBrk="1" fontAlgn="auto" latinLnBrk="0" hangingPunct="1">
              <a:lnSpc>
                <a:spcPct val="100000"/>
              </a:lnSpc>
              <a:spcBef>
                <a:spcPts val="1200"/>
              </a:spcBef>
              <a:spcAft>
                <a:spcPts val="200"/>
              </a:spcAft>
              <a:buClr>
                <a:schemeClr val="accent1"/>
              </a:buClr>
              <a:buSzPct val="100000"/>
              <a:buFont typeface="Wingdings" panose="05000000000000000000" pitchFamily="2" charset="2"/>
              <a:buChar char="§"/>
              <a:tabLst/>
              <a:defRPr/>
            </a:pPr>
            <a:r>
              <a:rPr lang="en-US" dirty="0"/>
              <a:t>Click icon to add image</a:t>
            </a:r>
          </a:p>
          <a:p>
            <a:endParaRPr lang="en-US" dirty="0"/>
          </a:p>
        </p:txBody>
      </p:sp>
      <p:sp>
        <p:nvSpPr>
          <p:cNvPr id="33" name="Picture Placeholder 7"/>
          <p:cNvSpPr>
            <a:spLocks noGrp="1"/>
          </p:cNvSpPr>
          <p:nvPr>
            <p:ph type="pic" sz="quarter" idx="16" hasCustomPrompt="1"/>
          </p:nvPr>
        </p:nvSpPr>
        <p:spPr>
          <a:xfrm>
            <a:off x="6540915" y="3867094"/>
            <a:ext cx="2234888" cy="2234888"/>
          </a:xfrm>
          <a:noFill/>
          <a:effectLst/>
        </p:spPr>
        <p:txBody>
          <a:bodyPr/>
          <a:lstStyle>
            <a:lvl1pPr marL="176213" marR="0" indent="-176213" algn="l" defTabSz="914354" rtl="0" eaLnBrk="1" fontAlgn="auto" latinLnBrk="0" hangingPunct="1">
              <a:lnSpc>
                <a:spcPct val="100000"/>
              </a:lnSpc>
              <a:spcBef>
                <a:spcPts val="1200"/>
              </a:spcBef>
              <a:spcAft>
                <a:spcPts val="200"/>
              </a:spcAft>
              <a:buClr>
                <a:schemeClr val="accent1"/>
              </a:buClr>
              <a:buSzPct val="100000"/>
              <a:buFontTx/>
              <a:buNone/>
              <a:tabLst/>
              <a:defRPr b="0" i="0">
                <a:latin typeface="Open Sans" panose="020B0606030504020204" pitchFamily="34" charset="0"/>
                <a:ea typeface="Open Sans" panose="020B0606030504020204" pitchFamily="34" charset="0"/>
                <a:cs typeface="Open Sans" panose="020B0606030504020204" pitchFamily="34" charset="0"/>
              </a:defRPr>
            </a:lvl1pPr>
          </a:lstStyle>
          <a:p>
            <a:pPr marL="176213" marR="0" lvl="0" indent="-176213" algn="l" defTabSz="914354" rtl="0" eaLnBrk="1" fontAlgn="auto" latinLnBrk="0" hangingPunct="1">
              <a:lnSpc>
                <a:spcPct val="100000"/>
              </a:lnSpc>
              <a:spcBef>
                <a:spcPts val="1200"/>
              </a:spcBef>
              <a:spcAft>
                <a:spcPts val="200"/>
              </a:spcAft>
              <a:buClr>
                <a:schemeClr val="accent1"/>
              </a:buClr>
              <a:buSzPct val="100000"/>
              <a:buFont typeface="Wingdings" panose="05000000000000000000" pitchFamily="2" charset="2"/>
              <a:buChar char="§"/>
              <a:tabLst/>
              <a:defRPr/>
            </a:pPr>
            <a:r>
              <a:rPr lang="en-US" dirty="0"/>
              <a:t>Click icon to add image</a:t>
            </a:r>
          </a:p>
        </p:txBody>
      </p:sp>
      <p:sp>
        <p:nvSpPr>
          <p:cNvPr id="3" name="Text Placeholder 2">
            <a:extLst>
              <a:ext uri="{FF2B5EF4-FFF2-40B4-BE49-F238E27FC236}">
                <a16:creationId xmlns:a16="http://schemas.microsoft.com/office/drawing/2014/main" id="{BF875E5E-28ED-6D4A-B749-9A743AF87632}"/>
              </a:ext>
            </a:extLst>
          </p:cNvPr>
          <p:cNvSpPr>
            <a:spLocks noGrp="1"/>
          </p:cNvSpPr>
          <p:nvPr>
            <p:ph type="body" sz="quarter" idx="17" hasCustomPrompt="1"/>
          </p:nvPr>
        </p:nvSpPr>
        <p:spPr>
          <a:xfrm>
            <a:off x="723900" y="1424204"/>
            <a:ext cx="5375352" cy="4686300"/>
          </a:xfrm>
        </p:spPr>
        <p:txBody>
          <a:bodyPr/>
          <a:lstStyle>
            <a:lvl1pPr marL="91436" marR="0" indent="-91436" algn="l" defTabSz="914354" rtl="0" eaLnBrk="1" fontAlgn="auto" latinLnBrk="0" hangingPunct="1">
              <a:lnSpc>
                <a:spcPct val="100000"/>
              </a:lnSpc>
              <a:spcBef>
                <a:spcPts val="1200"/>
              </a:spcBef>
              <a:spcAft>
                <a:spcPts val="200"/>
              </a:spcAft>
              <a:buClr>
                <a:srgbClr val="00B0F0"/>
              </a:buClr>
              <a:buSzPct val="100000"/>
              <a:buFont typeface="Calibri" panose="020F0502020204030204" pitchFamily="34" charset="0"/>
              <a:buNone/>
              <a:tabLst/>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marL="91436" marR="0" lvl="0" indent="-91436" algn="l" defTabSz="914354" rtl="0" eaLnBrk="1" fontAlgn="auto" latinLnBrk="0" hangingPunct="1">
              <a:lnSpc>
                <a:spcPct val="100000"/>
              </a:lnSpc>
              <a:spcBef>
                <a:spcPts val="1200"/>
              </a:spcBef>
              <a:spcAft>
                <a:spcPts val="200"/>
              </a:spcAft>
              <a:buClr>
                <a:srgbClr val="00B0F0"/>
              </a:buClr>
              <a:buSzPct val="100000"/>
              <a:buFont typeface="Calibri" panose="020F0502020204030204" pitchFamily="34" charset="0"/>
              <a:buChar char=" "/>
              <a:tabLst/>
              <a:defRPr/>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34149152-BF1A-C941-90A2-9588A400CE4E}"/>
              </a:ext>
            </a:extLst>
          </p:cNvPr>
          <p:cNvSpPr>
            <a:spLocks noGrp="1"/>
          </p:cNvSpPr>
          <p:nvPr>
            <p:ph type="title" hasCustomPrompt="1"/>
          </p:nvPr>
        </p:nvSpPr>
        <p:spPr>
          <a:xfrm>
            <a:off x="720648" y="359772"/>
            <a:ext cx="10480752" cy="570225"/>
          </a:xfrm>
        </p:spPr>
        <p:txBody>
          <a:bodyPr/>
          <a:lstStyle>
            <a:lvl1pPr>
              <a:defRPr b="0">
                <a:latin typeface="+mj-lt"/>
              </a:defRPr>
            </a:lvl1pPr>
          </a:lstStyle>
          <a:p>
            <a:r>
              <a:rPr lang="en-US" dirty="0"/>
              <a:t>Four Images Right - Click to add title</a:t>
            </a:r>
          </a:p>
        </p:txBody>
      </p:sp>
      <p:sp>
        <p:nvSpPr>
          <p:cNvPr id="10" name="Slide Number Placeholder 7">
            <a:extLst>
              <a:ext uri="{FF2B5EF4-FFF2-40B4-BE49-F238E27FC236}">
                <a16:creationId xmlns:a16="http://schemas.microsoft.com/office/drawing/2014/main" id="{2CE3BB84-C660-8A44-8652-2F56A222D79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2" name="Date Placeholder 8">
            <a:extLst>
              <a:ext uri="{FF2B5EF4-FFF2-40B4-BE49-F238E27FC236}">
                <a16:creationId xmlns:a16="http://schemas.microsoft.com/office/drawing/2014/main" id="{355A1531-D79D-C448-B348-0494602B4096}"/>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3" name="Footer Placeholder 9">
            <a:extLst>
              <a:ext uri="{FF2B5EF4-FFF2-40B4-BE49-F238E27FC236}">
                <a16:creationId xmlns:a16="http://schemas.microsoft.com/office/drawing/2014/main" id="{CEF09DAE-6811-C045-9171-AFFACB5FB88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0859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uter Mockup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40B214-90B2-434A-828D-BB07F4CBE7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166" y="1384804"/>
            <a:ext cx="8172393" cy="4945657"/>
          </a:xfrm>
          <a:prstGeom prst="rect">
            <a:avLst/>
          </a:prstGeom>
        </p:spPr>
      </p:pic>
      <p:sp>
        <p:nvSpPr>
          <p:cNvPr id="9" name="Picture Placeholder 1">
            <a:extLst>
              <a:ext uri="{FF2B5EF4-FFF2-40B4-BE49-F238E27FC236}">
                <a16:creationId xmlns:a16="http://schemas.microsoft.com/office/drawing/2014/main" id="{E4E9BD30-7996-4234-8F61-2C5F320A69D2}"/>
              </a:ext>
            </a:extLst>
          </p:cNvPr>
          <p:cNvSpPr>
            <a:spLocks noGrp="1"/>
          </p:cNvSpPr>
          <p:nvPr>
            <p:ph type="pic" sz="quarter" idx="11" hasCustomPrompt="1"/>
          </p:nvPr>
        </p:nvSpPr>
        <p:spPr>
          <a:xfrm>
            <a:off x="1087043" y="1670185"/>
            <a:ext cx="6204225" cy="3877846"/>
          </a:xfrm>
          <a:prstGeom prst="rect">
            <a:avLst/>
          </a:prstGeom>
          <a:noFill/>
        </p:spPr>
        <p:txBody>
          <a:bodyPr/>
          <a:lstStyle>
            <a:lvl1pPr algn="ctr">
              <a:buFontTx/>
              <a:buNone/>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screenshot of website</a:t>
            </a:r>
          </a:p>
        </p:txBody>
      </p:sp>
      <p:sp>
        <p:nvSpPr>
          <p:cNvPr id="6" name="Title 1">
            <a:extLst>
              <a:ext uri="{FF2B5EF4-FFF2-40B4-BE49-F238E27FC236}">
                <a16:creationId xmlns:a16="http://schemas.microsoft.com/office/drawing/2014/main" id="{D5CB024E-25BC-8B4B-8641-AD884D069C6C}"/>
              </a:ext>
            </a:extLst>
          </p:cNvPr>
          <p:cNvSpPr>
            <a:spLocks noGrp="1"/>
          </p:cNvSpPr>
          <p:nvPr>
            <p:ph type="title" hasCustomPrompt="1"/>
          </p:nvPr>
        </p:nvSpPr>
        <p:spPr>
          <a:xfrm>
            <a:off x="720648" y="359772"/>
            <a:ext cx="10480752" cy="570225"/>
          </a:xfrm>
        </p:spPr>
        <p:txBody>
          <a:bodyPr/>
          <a:lstStyle>
            <a:lvl1pPr>
              <a:defRPr b="0">
                <a:latin typeface="+mj-lt"/>
              </a:defRPr>
            </a:lvl1pPr>
          </a:lstStyle>
          <a:p>
            <a:r>
              <a:rPr lang="en-US" dirty="0"/>
              <a:t>Website Mockup - Click to add title</a:t>
            </a:r>
          </a:p>
        </p:txBody>
      </p:sp>
      <p:sp>
        <p:nvSpPr>
          <p:cNvPr id="11" name="Text Placeholder 9">
            <a:extLst>
              <a:ext uri="{FF2B5EF4-FFF2-40B4-BE49-F238E27FC236}">
                <a16:creationId xmlns:a16="http://schemas.microsoft.com/office/drawing/2014/main" id="{B1C2675F-C4B0-884B-9DAB-9C400BB69E23}"/>
              </a:ext>
            </a:extLst>
          </p:cNvPr>
          <p:cNvSpPr>
            <a:spLocks noGrp="1"/>
          </p:cNvSpPr>
          <p:nvPr>
            <p:ph type="body" sz="quarter" idx="14" hasCustomPrompt="1"/>
          </p:nvPr>
        </p:nvSpPr>
        <p:spPr>
          <a:xfrm>
            <a:off x="7852410" y="1670184"/>
            <a:ext cx="3348991" cy="3877845"/>
          </a:xfrm>
        </p:spPr>
        <p:txBody>
          <a:bodyPr anchor="t"/>
          <a:lstStyle>
            <a:lvl1pPr marL="0" marR="0" indent="0" algn="l" defTabSz="914354" rtl="0" eaLnBrk="1" fontAlgn="auto" latinLnBrk="0" hangingPunct="1">
              <a:lnSpc>
                <a:spcPct val="100000"/>
              </a:lnSpc>
              <a:spcBef>
                <a:spcPts val="1200"/>
              </a:spcBef>
              <a:spcAft>
                <a:spcPts val="200"/>
              </a:spcAft>
              <a:buClr>
                <a:srgbClr val="00B0F0"/>
              </a:buClr>
              <a:buSzPct val="100000"/>
              <a:buFontTx/>
              <a:buNone/>
              <a:tabLst/>
              <a:defRPr b="0" i="0">
                <a:latin typeface="Open Sans" panose="020B0606030504020204" pitchFamily="34" charset="0"/>
                <a:ea typeface="Open Sans" panose="020B0606030504020204" pitchFamily="34" charset="0"/>
                <a:cs typeface="Open Sans" panose="020B0606030504020204" pitchFamily="34" charset="0"/>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marL="0" marR="0" lvl="0" indent="0" algn="l" defTabSz="914354" rtl="0" eaLnBrk="1" fontAlgn="auto" latinLnBrk="0" hangingPunct="1">
              <a:lnSpc>
                <a:spcPct val="100000"/>
              </a:lnSpc>
              <a:spcBef>
                <a:spcPts val="1200"/>
              </a:spcBef>
              <a:spcAft>
                <a:spcPts val="200"/>
              </a:spcAft>
              <a:buClr>
                <a:srgbClr val="00B0F0"/>
              </a:buClr>
              <a:buSzPct val="100000"/>
              <a:buFontTx/>
              <a:buNone/>
              <a:tabLst/>
              <a:defRPr/>
            </a:pPr>
            <a:r>
              <a:rPr lang="en-US" dirty="0"/>
              <a:t>Click to add text</a:t>
            </a:r>
          </a:p>
        </p:txBody>
      </p:sp>
      <p:sp>
        <p:nvSpPr>
          <p:cNvPr id="10" name="Slide Number Placeholder 7">
            <a:extLst>
              <a:ext uri="{FF2B5EF4-FFF2-40B4-BE49-F238E27FC236}">
                <a16:creationId xmlns:a16="http://schemas.microsoft.com/office/drawing/2014/main" id="{8FEFAE8C-26AD-A042-9FE2-2FED1C8F7744}"/>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2" name="Date Placeholder 8">
            <a:extLst>
              <a:ext uri="{FF2B5EF4-FFF2-40B4-BE49-F238E27FC236}">
                <a16:creationId xmlns:a16="http://schemas.microsoft.com/office/drawing/2014/main" id="{30E37C97-57FF-734C-AF80-D7A54C6DF967}"/>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3" name="Footer Placeholder 9">
            <a:extLst>
              <a:ext uri="{FF2B5EF4-FFF2-40B4-BE49-F238E27FC236}">
                <a16:creationId xmlns:a16="http://schemas.microsoft.com/office/drawing/2014/main" id="{EC5457A7-641F-F645-A62E-FF14AB001C55}"/>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703386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ree_Rows_Lines">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hasCustomPrompt="1"/>
          </p:nvPr>
        </p:nvSpPr>
        <p:spPr>
          <a:xfrm>
            <a:off x="712835" y="1815028"/>
            <a:ext cx="10480753" cy="855443"/>
          </a:xfrm>
          <a:prstGeom prst="rect">
            <a:avLst/>
          </a:prstGeom>
        </p:spPr>
        <p:txBody>
          <a:bodyPr/>
          <a:lstStyle>
            <a:lvl1pPr marL="0" indent="0">
              <a:lnSpc>
                <a:spcPct val="150000"/>
              </a:lnSpc>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hasCustomPrompt="1"/>
          </p:nvPr>
        </p:nvSpPr>
        <p:spPr>
          <a:xfrm>
            <a:off x="712833" y="1447800"/>
            <a:ext cx="10480753" cy="347132"/>
          </a:xfrm>
          <a:prstGeom prst="rect">
            <a:avLst/>
          </a:prstGeom>
        </p:spPr>
        <p:txBody>
          <a:bodyPr/>
          <a:lstStyle>
            <a:lvl1pPr marL="0" indent="0">
              <a:lnSpc>
                <a:spcPct val="100000"/>
              </a:lnSpc>
              <a:buNone/>
              <a:defRPr sz="1800" b="0" i="0">
                <a:solidFill>
                  <a:schemeClr val="accent1">
                    <a:lumMod val="40000"/>
                    <a:lumOff val="60000"/>
                  </a:schemeClr>
                </a:solidFill>
                <a:latin typeface="Open Sans" panose="020B0606030504020204" pitchFamily="34" charset="0"/>
                <a:ea typeface="Open Sans" panose="020B0606030504020204" pitchFamily="34" charset="0"/>
                <a:cs typeface="Open Sans Semibold" panose="020B0706030804020204" pitchFamily="34" charset="0"/>
              </a:defRPr>
            </a:lvl1pPr>
          </a:lstStyle>
          <a:p>
            <a:pPr lvl="0"/>
            <a:r>
              <a:rPr lang="en-US" dirty="0"/>
              <a:t>Click to add subheading</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hasCustomPrompt="1"/>
          </p:nvPr>
        </p:nvSpPr>
        <p:spPr>
          <a:xfrm>
            <a:off x="720648" y="3471260"/>
            <a:ext cx="10480752" cy="855443"/>
          </a:xfrm>
          <a:prstGeom prst="rect">
            <a:avLst/>
          </a:prstGeom>
        </p:spPr>
        <p:txBody>
          <a:bodyPr/>
          <a:lstStyle>
            <a:lvl1pPr marL="0" indent="0">
              <a:lnSpc>
                <a:spcPct val="150000"/>
              </a:lnSpc>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hasCustomPrompt="1"/>
          </p:nvPr>
        </p:nvSpPr>
        <p:spPr>
          <a:xfrm>
            <a:off x="720646" y="3096590"/>
            <a:ext cx="10480752" cy="347132"/>
          </a:xfrm>
          <a:prstGeom prst="rect">
            <a:avLst/>
          </a:prstGeom>
        </p:spPr>
        <p:txBody>
          <a:bodyPr/>
          <a:lstStyle>
            <a:lvl1pPr marL="0" indent="0">
              <a:lnSpc>
                <a:spcPct val="100000"/>
              </a:lnSpc>
              <a:buNone/>
              <a:defRPr sz="1800" b="0" i="0">
                <a:solidFill>
                  <a:schemeClr val="accent1">
                    <a:lumMod val="40000"/>
                    <a:lumOff val="60000"/>
                  </a:schemeClr>
                </a:solidFill>
                <a:latin typeface="Open Sans" panose="020B0606030504020204" pitchFamily="34" charset="0"/>
                <a:ea typeface="Open Sans" panose="020B0606030504020204" pitchFamily="34" charset="0"/>
                <a:cs typeface="Open Sans Semibold" panose="020B0706030804020204" pitchFamily="34" charset="0"/>
              </a:defRPr>
            </a:lvl1pPr>
          </a:lstStyle>
          <a:p>
            <a:pPr lvl="0"/>
            <a:r>
              <a:rPr lang="en-US" dirty="0"/>
              <a:t>Click to add subheading</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hasCustomPrompt="1"/>
          </p:nvPr>
        </p:nvSpPr>
        <p:spPr>
          <a:xfrm>
            <a:off x="712833" y="5240556"/>
            <a:ext cx="10480751" cy="855443"/>
          </a:xfrm>
          <a:prstGeom prst="rect">
            <a:avLst/>
          </a:prstGeom>
        </p:spPr>
        <p:txBody>
          <a:bodyPr/>
          <a:lstStyle>
            <a:lvl1pPr marL="0" indent="0">
              <a:lnSpc>
                <a:spcPct val="150000"/>
              </a:lnSpc>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hasCustomPrompt="1"/>
          </p:nvPr>
        </p:nvSpPr>
        <p:spPr>
          <a:xfrm>
            <a:off x="712831" y="4858444"/>
            <a:ext cx="10480751" cy="347132"/>
          </a:xfrm>
          <a:prstGeom prst="rect">
            <a:avLst/>
          </a:prstGeom>
        </p:spPr>
        <p:txBody>
          <a:bodyPr/>
          <a:lstStyle>
            <a:lvl1pPr marL="0" indent="0">
              <a:lnSpc>
                <a:spcPct val="100000"/>
              </a:lnSpc>
              <a:buNone/>
              <a:defRPr sz="1800" b="0" i="0">
                <a:solidFill>
                  <a:schemeClr val="accent1">
                    <a:lumMod val="40000"/>
                    <a:lumOff val="60000"/>
                  </a:schemeClr>
                </a:solidFill>
                <a:latin typeface="Open Sans" panose="020B0606030504020204" pitchFamily="34" charset="0"/>
                <a:ea typeface="Open Sans" panose="020B0606030504020204" pitchFamily="34" charset="0"/>
                <a:cs typeface="Open Sans Semibold" panose="020B0706030804020204" pitchFamily="34" charset="0"/>
              </a:defRPr>
            </a:lvl1pPr>
          </a:lstStyle>
          <a:p>
            <a:pPr lvl="0"/>
            <a:r>
              <a:rPr lang="en-US" dirty="0"/>
              <a:t>Click to add subheading</a:t>
            </a:r>
          </a:p>
        </p:txBody>
      </p:sp>
      <p:sp>
        <p:nvSpPr>
          <p:cNvPr id="19" name="Title Placeholder 1">
            <a:extLst>
              <a:ext uri="{FF2B5EF4-FFF2-40B4-BE49-F238E27FC236}">
                <a16:creationId xmlns:a16="http://schemas.microsoft.com/office/drawing/2014/main" id="{0B4A3B55-348A-534B-8F92-95C1F55D4A89}"/>
              </a:ext>
            </a:extLst>
          </p:cNvPr>
          <p:cNvSpPr>
            <a:spLocks noGrp="1"/>
          </p:cNvSpPr>
          <p:nvPr>
            <p:ph type="title" hasCustomPrompt="1"/>
          </p:nvPr>
        </p:nvSpPr>
        <p:spPr>
          <a:xfrm>
            <a:off x="720648" y="359772"/>
            <a:ext cx="10480752" cy="570225"/>
          </a:xfrm>
          <a:prstGeom prst="rect">
            <a:avLst/>
          </a:prstGeom>
        </p:spPr>
        <p:txBody>
          <a:bodyPr vert="horz" lIns="91440" tIns="45720" rIns="91440" bIns="45720" rtlCol="0" anchor="t">
            <a:normAutofit/>
          </a:bodyPr>
          <a:lstStyle/>
          <a:p>
            <a:r>
              <a:rPr lang="en-US" dirty="0"/>
              <a:t>Three Rows - Click to add title</a:t>
            </a:r>
          </a:p>
        </p:txBody>
      </p:sp>
      <p:cxnSp>
        <p:nvCxnSpPr>
          <p:cNvPr id="23" name="Straight Connector 22">
            <a:extLst>
              <a:ext uri="{FF2B5EF4-FFF2-40B4-BE49-F238E27FC236}">
                <a16:creationId xmlns:a16="http://schemas.microsoft.com/office/drawing/2014/main" id="{D5700D12-C0A2-D545-8328-3188AEA012F1}"/>
              </a:ext>
            </a:extLst>
          </p:cNvPr>
          <p:cNvCxnSpPr>
            <a:cxnSpLocks/>
          </p:cNvCxnSpPr>
          <p:nvPr userDrawn="1"/>
        </p:nvCxnSpPr>
        <p:spPr>
          <a:xfrm flipH="1">
            <a:off x="676574" y="2821014"/>
            <a:ext cx="10524826"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DDF4FC85-4866-8340-8405-871BF9A0E154}"/>
              </a:ext>
            </a:extLst>
          </p:cNvPr>
          <p:cNvCxnSpPr>
            <a:cxnSpLocks/>
          </p:cNvCxnSpPr>
          <p:nvPr userDrawn="1"/>
        </p:nvCxnSpPr>
        <p:spPr>
          <a:xfrm flipH="1">
            <a:off x="676574" y="4533273"/>
            <a:ext cx="10524826"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8" name="Slide Number Placeholder 7">
            <a:extLst>
              <a:ext uri="{FF2B5EF4-FFF2-40B4-BE49-F238E27FC236}">
                <a16:creationId xmlns:a16="http://schemas.microsoft.com/office/drawing/2014/main" id="{389DB8FA-59D1-404D-888A-732D566E048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20" name="Date Placeholder 8">
            <a:extLst>
              <a:ext uri="{FF2B5EF4-FFF2-40B4-BE49-F238E27FC236}">
                <a16:creationId xmlns:a16="http://schemas.microsoft.com/office/drawing/2014/main" id="{D48B944A-9815-2743-8A30-26485166732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22" name="Footer Placeholder 9">
            <a:extLst>
              <a:ext uri="{FF2B5EF4-FFF2-40B4-BE49-F238E27FC236}">
                <a16:creationId xmlns:a16="http://schemas.microsoft.com/office/drawing/2014/main" id="{06B3279D-2A5E-874D-8ECE-1FD31301BE40}"/>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332354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hree_Columns_Line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6ECDEB3-DEB5-7A42-A9DB-FCF6B4EE6E6B}"/>
              </a:ext>
            </a:extLst>
          </p:cNvPr>
          <p:cNvSpPr>
            <a:spLocks noGrp="1"/>
          </p:cNvSpPr>
          <p:nvPr>
            <p:ph type="body" sz="quarter" idx="12" hasCustomPrompt="1"/>
          </p:nvPr>
        </p:nvSpPr>
        <p:spPr>
          <a:xfrm>
            <a:off x="720648" y="1447800"/>
            <a:ext cx="2665413" cy="4648200"/>
          </a:xfrm>
          <a:prstGeom prst="rect">
            <a:avLst/>
          </a:prstGeom>
        </p:spPr>
        <p:txBody>
          <a:bodyPr/>
          <a:lstStyle>
            <a:lvl1pPr marL="0" indent="0" algn="l">
              <a:lnSpc>
                <a:spcPct val="150000"/>
              </a:lnSpc>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7" name="Text Placeholder 2">
            <a:extLst>
              <a:ext uri="{FF2B5EF4-FFF2-40B4-BE49-F238E27FC236}">
                <a16:creationId xmlns:a16="http://schemas.microsoft.com/office/drawing/2014/main" id="{A1FEDB47-EE44-1F43-9B55-C249D0ECACFB}"/>
              </a:ext>
            </a:extLst>
          </p:cNvPr>
          <p:cNvSpPr>
            <a:spLocks noGrp="1"/>
          </p:cNvSpPr>
          <p:nvPr>
            <p:ph type="body" sz="quarter" idx="14" hasCustomPrompt="1"/>
          </p:nvPr>
        </p:nvSpPr>
        <p:spPr>
          <a:xfrm>
            <a:off x="4628315" y="1447800"/>
            <a:ext cx="2665413" cy="4648200"/>
          </a:xfrm>
          <a:prstGeom prst="rect">
            <a:avLst/>
          </a:prstGeom>
        </p:spPr>
        <p:txBody>
          <a:bodyPr/>
          <a:lstStyle>
            <a:lvl1pPr marL="0" indent="0" algn="l">
              <a:lnSpc>
                <a:spcPct val="150000"/>
              </a:lnSpc>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sp>
        <p:nvSpPr>
          <p:cNvPr id="8" name="Text Placeholder 2">
            <a:extLst>
              <a:ext uri="{FF2B5EF4-FFF2-40B4-BE49-F238E27FC236}">
                <a16:creationId xmlns:a16="http://schemas.microsoft.com/office/drawing/2014/main" id="{8573755B-6C76-FA41-94F6-9B346DD868C9}"/>
              </a:ext>
            </a:extLst>
          </p:cNvPr>
          <p:cNvSpPr>
            <a:spLocks noGrp="1"/>
          </p:cNvSpPr>
          <p:nvPr>
            <p:ph type="body" sz="quarter" idx="15" hasCustomPrompt="1"/>
          </p:nvPr>
        </p:nvSpPr>
        <p:spPr>
          <a:xfrm>
            <a:off x="8535982" y="1447800"/>
            <a:ext cx="2665413" cy="4648200"/>
          </a:xfrm>
          <a:prstGeom prst="rect">
            <a:avLst/>
          </a:prstGeom>
        </p:spPr>
        <p:txBody>
          <a:bodyPr/>
          <a:lstStyle>
            <a:lvl1pPr marL="0" indent="0" algn="l">
              <a:lnSpc>
                <a:spcPct val="150000"/>
              </a:lnSpc>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text</a:t>
            </a:r>
          </a:p>
        </p:txBody>
      </p:sp>
      <p:cxnSp>
        <p:nvCxnSpPr>
          <p:cNvPr id="19" name="Straight Connector 18">
            <a:extLst>
              <a:ext uri="{FF2B5EF4-FFF2-40B4-BE49-F238E27FC236}">
                <a16:creationId xmlns:a16="http://schemas.microsoft.com/office/drawing/2014/main" id="{95150FD9-B9B4-3C45-BC8F-63BAD18C635F}"/>
              </a:ext>
            </a:extLst>
          </p:cNvPr>
          <p:cNvCxnSpPr>
            <a:cxnSpLocks/>
          </p:cNvCxnSpPr>
          <p:nvPr userDrawn="1"/>
        </p:nvCxnSpPr>
        <p:spPr>
          <a:xfrm>
            <a:off x="3995260" y="1447800"/>
            <a:ext cx="0" cy="464820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65D33200-4191-4E40-A5E9-1D697DA50B59}"/>
              </a:ext>
            </a:extLst>
          </p:cNvPr>
          <p:cNvCxnSpPr>
            <a:cxnSpLocks/>
          </p:cNvCxnSpPr>
          <p:nvPr userDrawn="1"/>
        </p:nvCxnSpPr>
        <p:spPr>
          <a:xfrm>
            <a:off x="7906863" y="1447800"/>
            <a:ext cx="0" cy="464820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2" name="Title Placeholder 1">
            <a:extLst>
              <a:ext uri="{FF2B5EF4-FFF2-40B4-BE49-F238E27FC236}">
                <a16:creationId xmlns:a16="http://schemas.microsoft.com/office/drawing/2014/main" id="{79B31D74-1EC1-934E-AAB3-C81562D38353}"/>
              </a:ext>
            </a:extLst>
          </p:cNvPr>
          <p:cNvSpPr>
            <a:spLocks noGrp="1"/>
          </p:cNvSpPr>
          <p:nvPr>
            <p:ph type="title" hasCustomPrompt="1"/>
          </p:nvPr>
        </p:nvSpPr>
        <p:spPr>
          <a:xfrm>
            <a:off x="720648" y="359772"/>
            <a:ext cx="10480752" cy="570225"/>
          </a:xfrm>
          <a:prstGeom prst="rect">
            <a:avLst/>
          </a:prstGeom>
        </p:spPr>
        <p:txBody>
          <a:bodyPr vert="horz" lIns="91440" tIns="45720" rIns="91440" bIns="45720" rtlCol="0" anchor="t">
            <a:normAutofit/>
          </a:bodyPr>
          <a:lstStyle/>
          <a:p>
            <a:r>
              <a:rPr lang="en-US" dirty="0"/>
              <a:t>Three Columns - Click to add title</a:t>
            </a:r>
          </a:p>
        </p:txBody>
      </p:sp>
      <p:sp>
        <p:nvSpPr>
          <p:cNvPr id="14" name="Slide Number Placeholder 7">
            <a:extLst>
              <a:ext uri="{FF2B5EF4-FFF2-40B4-BE49-F238E27FC236}">
                <a16:creationId xmlns:a16="http://schemas.microsoft.com/office/drawing/2014/main" id="{03547687-587C-C242-84A6-F0BD5B8494C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5" name="Date Placeholder 8">
            <a:extLst>
              <a:ext uri="{FF2B5EF4-FFF2-40B4-BE49-F238E27FC236}">
                <a16:creationId xmlns:a16="http://schemas.microsoft.com/office/drawing/2014/main" id="{B4881681-A658-8D42-A267-C5940533AC8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6" name="Footer Placeholder 9">
            <a:extLst>
              <a:ext uri="{FF2B5EF4-FFF2-40B4-BE49-F238E27FC236}">
                <a16:creationId xmlns:a16="http://schemas.microsoft.com/office/drawing/2014/main" id="{A6C8BFD2-79CE-5248-8EA6-94C46AC96ACE}"/>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4285254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_and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720647" y="1429233"/>
            <a:ext cx="10480751" cy="4636287"/>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84653370-8875-2C4D-A315-258AE5BBDEBE}"/>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1" name="Date Placeholder 8">
            <a:extLst>
              <a:ext uri="{FF2B5EF4-FFF2-40B4-BE49-F238E27FC236}">
                <a16:creationId xmlns:a16="http://schemas.microsoft.com/office/drawing/2014/main" id="{60925A80-6FB1-1F4E-8281-11634B44449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2" name="Footer Placeholder 9">
            <a:extLst>
              <a:ext uri="{FF2B5EF4-FFF2-40B4-BE49-F238E27FC236}">
                <a16:creationId xmlns:a16="http://schemas.microsoft.com/office/drawing/2014/main" id="{C3CAD971-D42D-864F-B8DE-C3410EC67E06}"/>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3850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a:lvl1pPr>
          </a:lstStyle>
          <a:p>
            <a:r>
              <a:rPr lang="en-US" dirty="0"/>
              <a:t>Double Content - Click to add title</a:t>
            </a:r>
          </a:p>
        </p:txBody>
      </p:sp>
      <p:sp>
        <p:nvSpPr>
          <p:cNvPr id="7" name="Content Placeholder 6"/>
          <p:cNvSpPr>
            <a:spLocks noGrp="1"/>
          </p:cNvSpPr>
          <p:nvPr>
            <p:ph sz="quarter" idx="13" hasCustomPrompt="1"/>
          </p:nvPr>
        </p:nvSpPr>
        <p:spPr>
          <a:xfrm>
            <a:off x="720724" y="1409700"/>
            <a:ext cx="5029200" cy="4648200"/>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4" hasCustomPrompt="1"/>
          </p:nvPr>
        </p:nvSpPr>
        <p:spPr>
          <a:xfrm>
            <a:off x="6158660" y="1409700"/>
            <a:ext cx="5029200" cy="4648200"/>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533CBC10-5638-7E46-81C8-B530E4D766CD}"/>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CC0FC208-2094-5247-B442-914250E198C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4" name="Footer Placeholder 9">
            <a:extLst>
              <a:ext uri="{FF2B5EF4-FFF2-40B4-BE49-F238E27FC236}">
                <a16:creationId xmlns:a16="http://schemas.microsoft.com/office/drawing/2014/main" id="{93BA4CF5-05C5-E44F-BFA8-5F66D79FCD39}"/>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83454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ouble_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5D8572-1E23-5543-884E-66F2CF38DDF3}"/>
              </a:ext>
            </a:extLst>
          </p:cNvPr>
          <p:cNvSpPr>
            <a:spLocks noGrp="1"/>
          </p:cNvSpPr>
          <p:nvPr>
            <p:ph type="body" sz="quarter" idx="10" hasCustomPrompt="1"/>
          </p:nvPr>
        </p:nvSpPr>
        <p:spPr>
          <a:xfrm>
            <a:off x="723899" y="1409701"/>
            <a:ext cx="10477501" cy="4686300"/>
          </a:xfrm>
        </p:spPr>
        <p:txBody>
          <a:bodyPr numCol="2" spcCol="36576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buNone/>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AB25AD09-B7DF-A24E-8B81-C6D8BB3E8768}"/>
              </a:ext>
            </a:extLst>
          </p:cNvPr>
          <p:cNvSpPr>
            <a:spLocks noGrp="1"/>
          </p:cNvSpPr>
          <p:nvPr>
            <p:ph type="title" hasCustomPrompt="1"/>
          </p:nvPr>
        </p:nvSpPr>
        <p:spPr>
          <a:xfrm>
            <a:off x="720648" y="359772"/>
            <a:ext cx="10480752" cy="570225"/>
          </a:xfrm>
          <a:prstGeom prst="rect">
            <a:avLst/>
          </a:prstGeom>
        </p:spPr>
        <p:txBody>
          <a:bodyPr vert="horz" lIns="91440" tIns="45720" rIns="91440" bIns="45720" rtlCol="0" anchor="t">
            <a:normAutofit/>
          </a:bodyPr>
          <a:lstStyle/>
          <a:p>
            <a:r>
              <a:rPr lang="en-US" dirty="0"/>
              <a:t>Double Column - Click to add title</a:t>
            </a:r>
          </a:p>
        </p:txBody>
      </p:sp>
      <p:sp>
        <p:nvSpPr>
          <p:cNvPr id="7" name="Slide Number Placeholder 7">
            <a:extLst>
              <a:ext uri="{FF2B5EF4-FFF2-40B4-BE49-F238E27FC236}">
                <a16:creationId xmlns:a16="http://schemas.microsoft.com/office/drawing/2014/main" id="{F97C4BEB-E3B3-FE4E-8A61-37FD807AF7C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8" name="Date Placeholder 8">
            <a:extLst>
              <a:ext uri="{FF2B5EF4-FFF2-40B4-BE49-F238E27FC236}">
                <a16:creationId xmlns:a16="http://schemas.microsoft.com/office/drawing/2014/main" id="{7C49EEC3-D545-224E-AA7B-A8910DC6BDD2}"/>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9" name="Footer Placeholder 9">
            <a:extLst>
              <a:ext uri="{FF2B5EF4-FFF2-40B4-BE49-F238E27FC236}">
                <a16:creationId xmlns:a16="http://schemas.microsoft.com/office/drawing/2014/main" id="{F23D0001-184B-1A40-8D7A-46F6F26C29D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21146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riple_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5D8572-1E23-5543-884E-66F2CF38DDF3}"/>
              </a:ext>
            </a:extLst>
          </p:cNvPr>
          <p:cNvSpPr>
            <a:spLocks noGrp="1"/>
          </p:cNvSpPr>
          <p:nvPr>
            <p:ph type="body" sz="quarter" idx="10" hasCustomPrompt="1"/>
          </p:nvPr>
        </p:nvSpPr>
        <p:spPr>
          <a:xfrm>
            <a:off x="720648" y="1409701"/>
            <a:ext cx="10480752" cy="4686300"/>
          </a:xfrm>
        </p:spPr>
        <p:txBody>
          <a:bodyPr numCol="3" spcCol="36576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a:t>
            </a:r>
          </a:p>
        </p:txBody>
      </p:sp>
      <p:sp>
        <p:nvSpPr>
          <p:cNvPr id="6" name="Title Placeholder 1">
            <a:extLst>
              <a:ext uri="{FF2B5EF4-FFF2-40B4-BE49-F238E27FC236}">
                <a16:creationId xmlns:a16="http://schemas.microsoft.com/office/drawing/2014/main" id="{2324C2BB-002E-A44E-998D-28AECD93F84A}"/>
              </a:ext>
            </a:extLst>
          </p:cNvPr>
          <p:cNvSpPr>
            <a:spLocks noGrp="1"/>
          </p:cNvSpPr>
          <p:nvPr>
            <p:ph type="title" hasCustomPrompt="1"/>
          </p:nvPr>
        </p:nvSpPr>
        <p:spPr>
          <a:xfrm>
            <a:off x="720648" y="359772"/>
            <a:ext cx="10480752" cy="570225"/>
          </a:xfrm>
          <a:prstGeom prst="rect">
            <a:avLst/>
          </a:prstGeom>
        </p:spPr>
        <p:txBody>
          <a:bodyPr vert="horz" lIns="91440" tIns="45720" rIns="91440" bIns="45720" rtlCol="0" anchor="t">
            <a:normAutofit/>
          </a:bodyPr>
          <a:lstStyle/>
          <a:p>
            <a:r>
              <a:rPr lang="en-US" dirty="0"/>
              <a:t>Triple Column - Click to add title</a:t>
            </a:r>
          </a:p>
        </p:txBody>
      </p:sp>
      <p:sp>
        <p:nvSpPr>
          <p:cNvPr id="7" name="Slide Number Placeholder 7">
            <a:extLst>
              <a:ext uri="{FF2B5EF4-FFF2-40B4-BE49-F238E27FC236}">
                <a16:creationId xmlns:a16="http://schemas.microsoft.com/office/drawing/2014/main" id="{A52D0647-FCAD-0844-8EDA-8DBE5199BB18}"/>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8" name="Date Placeholder 8">
            <a:extLst>
              <a:ext uri="{FF2B5EF4-FFF2-40B4-BE49-F238E27FC236}">
                <a16:creationId xmlns:a16="http://schemas.microsoft.com/office/drawing/2014/main" id="{6EBEA996-8020-354B-812F-BDFFF29581C8}"/>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9" name="Footer Placeholder 9">
            <a:extLst>
              <a:ext uri="{FF2B5EF4-FFF2-40B4-BE49-F238E27FC236}">
                <a16:creationId xmlns:a16="http://schemas.microsoft.com/office/drawing/2014/main" id="{D0EDB665-62E0-F046-8B6E-A43E8864F0DA}"/>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489449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D9194FF3-FB44-4F4A-BEA2-4A866309EC42}"/>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E5A6C9AA-8F75-6E4A-9E5F-9953F798B908}"/>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1" name="Footer Placeholder 9">
            <a:extLst>
              <a:ext uri="{FF2B5EF4-FFF2-40B4-BE49-F238E27FC236}">
                <a16:creationId xmlns:a16="http://schemas.microsoft.com/office/drawing/2014/main" id="{8BF130D3-3334-8F4F-B697-35A9F2814C0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29001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8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Section_Break_NM&amp;CA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33603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Section_Break_Pattern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11367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7">
            <a:extLst>
              <a:ext uri="{FF2B5EF4-FFF2-40B4-BE49-F238E27FC236}">
                <a16:creationId xmlns:a16="http://schemas.microsoft.com/office/drawing/2014/main" id="{14DA5D46-7DB6-A447-B104-EB1662B30941}"/>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6531D3A3-757D-8B47-A2D3-3517AB7E4E7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0" name="Footer Placeholder 9">
            <a:extLst>
              <a:ext uri="{FF2B5EF4-FFF2-40B4-BE49-F238E27FC236}">
                <a16:creationId xmlns:a16="http://schemas.microsoft.com/office/drawing/2014/main" id="{C6376D8E-D4AE-934B-B500-E11F86158FE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4409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0568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13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hankYou">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446AE-7986-884F-8544-C7BAB362433C}"/>
              </a:ext>
            </a:extLst>
          </p:cNvPr>
          <p:cNvSpPr/>
          <p:nvPr userDrawn="1"/>
        </p:nvSpPr>
        <p:spPr>
          <a:xfrm>
            <a:off x="0" y="2048481"/>
            <a:ext cx="5880410" cy="1704187"/>
          </a:xfrm>
          <a:prstGeom prst="rect">
            <a:avLst/>
          </a:prstGeom>
          <a:gradFill flip="none" rotWithShape="1">
            <a:gsLst>
              <a:gs pos="0">
                <a:schemeClr val="accent1">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7" name="Rectangle 6">
            <a:extLst>
              <a:ext uri="{FF2B5EF4-FFF2-40B4-BE49-F238E27FC236}">
                <a16:creationId xmlns:a16="http://schemas.microsoft.com/office/drawing/2014/main" id="{B943D8D0-F1A1-E94B-84F7-1D02990A6570}"/>
              </a:ext>
            </a:extLst>
          </p:cNvPr>
          <p:cNvSpPr/>
          <p:nvPr userDrawn="1"/>
        </p:nvSpPr>
        <p:spPr>
          <a:xfrm rot="16200000">
            <a:off x="635620" y="2627971"/>
            <a:ext cx="5880410" cy="2579649"/>
          </a:xfrm>
          <a:prstGeom prst="rect">
            <a:avLst/>
          </a:prstGeom>
          <a:gradFill flip="none" rotWithShape="1">
            <a:gsLst>
              <a:gs pos="0">
                <a:schemeClr val="accent2">
                  <a:alpha val="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8" name="Rectangle 7">
            <a:extLst>
              <a:ext uri="{FF2B5EF4-FFF2-40B4-BE49-F238E27FC236}">
                <a16:creationId xmlns:a16="http://schemas.microsoft.com/office/drawing/2014/main" id="{AF3331FB-2DF8-C34C-9335-6DD312916F59}"/>
              </a:ext>
            </a:extLst>
          </p:cNvPr>
          <p:cNvSpPr/>
          <p:nvPr userDrawn="1"/>
        </p:nvSpPr>
        <p:spPr>
          <a:xfrm>
            <a:off x="6311592" y="2139177"/>
            <a:ext cx="5880410" cy="2945099"/>
          </a:xfrm>
          <a:prstGeom prst="rect">
            <a:avLst/>
          </a:prstGeom>
          <a:gradFill flip="none" rotWithShape="1">
            <a:gsLst>
              <a:gs pos="0">
                <a:schemeClr val="accent5"/>
              </a:gs>
              <a:gs pos="100000">
                <a:schemeClr val="accent5">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9" name="Rectangle 8">
            <a:extLst>
              <a:ext uri="{FF2B5EF4-FFF2-40B4-BE49-F238E27FC236}">
                <a16:creationId xmlns:a16="http://schemas.microsoft.com/office/drawing/2014/main" id="{918FD078-B9C9-DC4E-9E82-44ED3A400B1A}"/>
              </a:ext>
            </a:extLst>
          </p:cNvPr>
          <p:cNvSpPr/>
          <p:nvPr userDrawn="1"/>
        </p:nvSpPr>
        <p:spPr>
          <a:xfrm rot="16200000">
            <a:off x="3215270" y="1650381"/>
            <a:ext cx="5880410" cy="2579649"/>
          </a:xfrm>
          <a:prstGeom prst="rect">
            <a:avLst/>
          </a:prstGeom>
          <a:gradFill flip="none" rotWithShape="1">
            <a:gsLst>
              <a:gs pos="0">
                <a:schemeClr val="accent3"/>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0" name="Rectangle 9">
            <a:extLst>
              <a:ext uri="{FF2B5EF4-FFF2-40B4-BE49-F238E27FC236}">
                <a16:creationId xmlns:a16="http://schemas.microsoft.com/office/drawing/2014/main" id="{034212C9-53B5-8949-B949-44223833E265}"/>
              </a:ext>
            </a:extLst>
          </p:cNvPr>
          <p:cNvSpPr/>
          <p:nvPr userDrawn="1"/>
        </p:nvSpPr>
        <p:spPr>
          <a:xfrm>
            <a:off x="3575825" y="3794451"/>
            <a:ext cx="8616175" cy="1289825"/>
          </a:xfrm>
          <a:prstGeom prst="rect">
            <a:avLst/>
          </a:prstGeom>
          <a:gradFill flip="none" rotWithShape="1">
            <a:gsLst>
              <a:gs pos="0">
                <a:schemeClr val="accent4"/>
              </a:gs>
              <a:gs pos="10000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1" name="Rectangle 10">
            <a:extLst>
              <a:ext uri="{FF2B5EF4-FFF2-40B4-BE49-F238E27FC236}">
                <a16:creationId xmlns:a16="http://schemas.microsoft.com/office/drawing/2014/main" id="{ED3BCD2E-0321-B74E-8E7B-F312147E330B}"/>
              </a:ext>
            </a:extLst>
          </p:cNvPr>
          <p:cNvSpPr/>
          <p:nvPr userDrawn="1"/>
        </p:nvSpPr>
        <p:spPr>
          <a:xfrm>
            <a:off x="6454041" y="1469675"/>
            <a:ext cx="5737959" cy="1439258"/>
          </a:xfrm>
          <a:prstGeom prst="rect">
            <a:avLst/>
          </a:prstGeom>
          <a:gradFill flip="none" rotWithShape="1">
            <a:gsLst>
              <a:gs pos="0">
                <a:schemeClr val="accent6"/>
              </a:gs>
              <a:gs pos="100000">
                <a:schemeClr val="accent6">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2" name="Title 1">
            <a:extLst>
              <a:ext uri="{FF2B5EF4-FFF2-40B4-BE49-F238E27FC236}">
                <a16:creationId xmlns:a16="http://schemas.microsoft.com/office/drawing/2014/main" id="{ECF23879-C13D-D743-91DB-23FF43B3D744}"/>
              </a:ext>
            </a:extLst>
          </p:cNvPr>
          <p:cNvSpPr txBox="1">
            <a:spLocks/>
          </p:cNvSpPr>
          <p:nvPr userDrawn="1"/>
        </p:nvSpPr>
        <p:spPr>
          <a:xfrm>
            <a:off x="2411625" y="2440746"/>
            <a:ext cx="8121788" cy="919657"/>
          </a:xfrm>
          <a:prstGeom prst="rect">
            <a:avLst/>
          </a:prstGeom>
        </p:spPr>
        <p:txBody>
          <a:bodyPr vert="horz" lIns="91440" tIns="45720" rIns="91440" bIns="45720" rtlCol="0" anchor="t">
            <a:noAutofit/>
          </a:bodyPr>
          <a:lstStyle>
            <a:lvl1pPr marL="342900" indent="342900" algn="l" defTabSz="914354" rtl="0" eaLnBrk="1" latinLnBrk="0" hangingPunct="1">
              <a:lnSpc>
                <a:spcPct val="85000"/>
              </a:lnSpc>
              <a:spcBef>
                <a:spcPct val="0"/>
              </a:spcBef>
              <a:buNone/>
              <a:defRPr sz="3000" b="0" i="0" kern="1200" cap="none" spc="100" baseline="0">
                <a:solidFill>
                  <a:schemeClr val="tx2"/>
                </a:solidFill>
                <a:latin typeface="Gill Sans MT" charset="0"/>
                <a:ea typeface="Gill Sans MT" charset="0"/>
                <a:cs typeface="Gill Sans MT" charset="0"/>
              </a:defRPr>
            </a:lvl1pPr>
          </a:lstStyle>
          <a:p>
            <a:pPr marL="1588" marR="0" lvl="0" indent="-1588" algn="l" defTabSz="914354" rtl="0" eaLnBrk="1" fontAlgn="auto" latinLnBrk="0" hangingPunct="1">
              <a:lnSpc>
                <a:spcPct val="85000"/>
              </a:lnSpc>
              <a:spcBef>
                <a:spcPct val="0"/>
              </a:spcBef>
              <a:spcAft>
                <a:spcPts val="0"/>
              </a:spcAft>
              <a:buClrTx/>
              <a:buSzTx/>
              <a:buFontTx/>
              <a:buNone/>
              <a:tabLst/>
              <a:defRPr/>
            </a:pPr>
            <a:r>
              <a:rPr kumimoji="0" lang="en-US" sz="6000" i="0" u="none" strike="noStrike" kern="1200" cap="none" spc="100" normalizeH="0" baseline="0" noProof="0" dirty="0">
                <a:ln>
                  <a:noFill/>
                </a:ln>
                <a:solidFill>
                  <a:schemeClr val="bg1"/>
                </a:solidFill>
                <a:effectLst/>
                <a:uLnTx/>
                <a:uFillTx/>
                <a:latin typeface="+mj-lt"/>
              </a:rPr>
              <a:t>THANK YOU</a:t>
            </a:r>
          </a:p>
        </p:txBody>
      </p:sp>
      <p:pic>
        <p:nvPicPr>
          <p:cNvPr id="13" name="Picture 12">
            <a:extLst>
              <a:ext uri="{FF2B5EF4-FFF2-40B4-BE49-F238E27FC236}">
                <a16:creationId xmlns:a16="http://schemas.microsoft.com/office/drawing/2014/main" id="{7B1C1FDA-B2C6-9247-BB80-D9B79DC645D7}"/>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flipV="1">
            <a:off x="0" y="3752669"/>
            <a:ext cx="10444976" cy="45719"/>
          </a:xfrm>
          <a:prstGeom prst="rect">
            <a:avLst/>
          </a:prstGeom>
        </p:spPr>
      </p:pic>
      <p:pic>
        <p:nvPicPr>
          <p:cNvPr id="14" name="Picture 13">
            <a:extLst>
              <a:ext uri="{FF2B5EF4-FFF2-40B4-BE49-F238E27FC236}">
                <a16:creationId xmlns:a16="http://schemas.microsoft.com/office/drawing/2014/main" id="{542C6FA9-094D-A041-B8B8-7C4BEAE3BF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8455" y="2569570"/>
            <a:ext cx="660301" cy="662008"/>
          </a:xfrm>
          <a:prstGeom prst="rect">
            <a:avLst/>
          </a:prstGeom>
        </p:spPr>
      </p:pic>
      <p:sp>
        <p:nvSpPr>
          <p:cNvPr id="17" name="Text Placeholder 16">
            <a:extLst>
              <a:ext uri="{FF2B5EF4-FFF2-40B4-BE49-F238E27FC236}">
                <a16:creationId xmlns:a16="http://schemas.microsoft.com/office/drawing/2014/main" id="{62A3A6A9-E8F7-B944-AC29-CC5B9D48A901}"/>
              </a:ext>
            </a:extLst>
          </p:cNvPr>
          <p:cNvSpPr>
            <a:spLocks noGrp="1"/>
          </p:cNvSpPr>
          <p:nvPr>
            <p:ph type="body" sz="quarter" idx="10" hasCustomPrompt="1"/>
          </p:nvPr>
        </p:nvSpPr>
        <p:spPr>
          <a:xfrm>
            <a:off x="5326063" y="3931607"/>
            <a:ext cx="5967412" cy="1023721"/>
          </a:xfrm>
        </p:spPr>
        <p:txBody>
          <a:bodyPr anchor="ctr" anchorCtr="0"/>
          <a:lstStyle>
            <a:lvl1pPr>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SUBHEADING</a:t>
            </a:r>
          </a:p>
        </p:txBody>
      </p:sp>
    </p:spTree>
    <p:extLst>
      <p:ext uri="{BB962C8B-B14F-4D97-AF65-F5344CB8AC3E}">
        <p14:creationId xmlns:p14="http://schemas.microsoft.com/office/powerpoint/2010/main" val="41733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_Slide_NM&amp;CA_UU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bg1"/>
                </a:solidFill>
                <a:effectLst/>
                <a:latin typeface="Open Sans" panose="020B0606030504020204" pitchFamily="34" charset="0"/>
                <a:ea typeface="+mn-ea"/>
                <a:cs typeface="+mn-cs"/>
              </a:rPr>
              <a:t>Sandia National Laboratories is a </a:t>
            </a:r>
            <a:r>
              <a:rPr lang="en-US" sz="800" b="0" i="0" u="none" strike="noStrike" kern="1200" dirty="0" err="1">
                <a:solidFill>
                  <a:schemeClr val="bg1"/>
                </a:solidFill>
                <a:effectLst/>
                <a:latin typeface="Open Sans" panose="020B0606030504020204" pitchFamily="34" charset="0"/>
                <a:ea typeface="+mn-ea"/>
                <a:cs typeface="+mn-cs"/>
              </a:rPr>
              <a:t>multimission</a:t>
            </a:r>
            <a:r>
              <a:rPr lang="en-US" sz="800" b="0" i="0" u="none" strike="noStrike" kern="1200" dirty="0">
                <a:solidFill>
                  <a:schemeClr val="bg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a:prstGeom prst="rect">
            <a:avLst/>
          </a:prstGeo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a:prstGeom prst="rect">
            <a:avLst/>
          </a:prstGeo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a:prstGeom prst="rect">
            <a:avLst/>
          </a:prstGeo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6" name="Title 1">
            <a:extLst>
              <a:ext uri="{FF2B5EF4-FFF2-40B4-BE49-F238E27FC236}">
                <a16:creationId xmlns:a16="http://schemas.microsoft.com/office/drawing/2014/main" id="{6A640D0C-6768-054F-A9E5-72433DED96A0}"/>
              </a:ext>
            </a:extLst>
          </p:cNvPr>
          <p:cNvSpPr>
            <a:spLocks noGrp="1"/>
          </p:cNvSpPr>
          <p:nvPr>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17" name="Text Placeholder 24">
            <a:extLst>
              <a:ext uri="{FF2B5EF4-FFF2-40B4-BE49-F238E27FC236}">
                <a16:creationId xmlns:a16="http://schemas.microsoft.com/office/drawing/2014/main" id="{49EC6533-A0BD-5E46-AF14-AB8CC26AA90C}"/>
              </a:ext>
            </a:extLst>
          </p:cNvPr>
          <p:cNvSpPr>
            <a:spLocks noGrp="1"/>
          </p:cNvSpPr>
          <p:nvPr>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18" name="Subtitle 2">
            <a:extLst>
              <a:ext uri="{FF2B5EF4-FFF2-40B4-BE49-F238E27FC236}">
                <a16:creationId xmlns:a16="http://schemas.microsoft.com/office/drawing/2014/main" id="{B7B0D49C-82E5-0B42-A64F-A7234DA2B09F}"/>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19" name="Text Placeholder 4">
            <a:extLst>
              <a:ext uri="{FF2B5EF4-FFF2-40B4-BE49-F238E27FC236}">
                <a16:creationId xmlns:a16="http://schemas.microsoft.com/office/drawing/2014/main" id="{044566E6-F23A-E842-B04D-8E74C1E5C088}"/>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602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8.jpe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3" name="Text Placeholder 2"/>
          <p:cNvSpPr>
            <a:spLocks noGrp="1"/>
          </p:cNvSpPr>
          <p:nvPr>
            <p:ph type="body" idx="1"/>
          </p:nvPr>
        </p:nvSpPr>
        <p:spPr>
          <a:xfrm>
            <a:off x="720647" y="1429233"/>
            <a:ext cx="10480751" cy="4636287"/>
          </a:xfrm>
          <a:prstGeom prst="rect">
            <a:avLst/>
          </a:prstGeom>
        </p:spPr>
        <p:txBody>
          <a:bodyPr vert="horz" lIns="45720" tIns="45720" rIns="4572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F27CFCD6-42D6-CF46-A09D-23B16AA07F0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0" name="Footer Placeholder 9">
            <a:extLst>
              <a:ext uri="{FF2B5EF4-FFF2-40B4-BE49-F238E27FC236}">
                <a16:creationId xmlns:a16="http://schemas.microsoft.com/office/drawing/2014/main" id="{AC1FC436-ACD0-714D-A860-1E9467D1FE5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996895408"/>
      </p:ext>
    </p:extLst>
  </p:cSld>
  <p:clrMap bg1="lt1" tx1="dk1" bg2="lt2" tx2="dk2" accent1="accent1" accent2="accent2" accent3="accent3" accent4="accent4" accent5="accent5" accent6="accent6" hlink="hlink" folHlink="folHlink"/>
  <p:sldLayoutIdLst>
    <p:sldLayoutId id="2147483806" r:id="rId1"/>
    <p:sldLayoutId id="2147483834" r:id="rId2"/>
    <p:sldLayoutId id="2147483701" r:id="rId3"/>
    <p:sldLayoutId id="2147483835" r:id="rId4"/>
    <p:sldLayoutId id="2147483813" r:id="rId5"/>
    <p:sldLayoutId id="2147483698" r:id="rId6"/>
    <p:sldLayoutId id="2147483769" r:id="rId7"/>
    <p:sldLayoutId id="214748381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A1891C8-40F6-0844-84D7-FB57C74DFCAB}"/>
              </a:ext>
            </a:extLst>
          </p:cNvPr>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11" name="Text Placeholder 2">
            <a:extLst>
              <a:ext uri="{FF2B5EF4-FFF2-40B4-BE49-F238E27FC236}">
                <a16:creationId xmlns:a16="http://schemas.microsoft.com/office/drawing/2014/main" id="{11E04381-06F4-6A4A-986B-6305FD5236CF}"/>
              </a:ext>
            </a:extLst>
          </p:cNvPr>
          <p:cNvSpPr>
            <a:spLocks noGrp="1"/>
          </p:cNvSpPr>
          <p:nvPr>
            <p:ph type="body" idx="1"/>
          </p:nvPr>
        </p:nvSpPr>
        <p:spPr>
          <a:xfrm>
            <a:off x="720647" y="1429233"/>
            <a:ext cx="10480751" cy="4636287"/>
          </a:xfrm>
          <a:prstGeom prst="rect">
            <a:avLst/>
          </a:prstGeom>
        </p:spPr>
        <p:txBody>
          <a:bodyPr vert="horz" lIns="0" tIns="45720" rIns="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1C83E4D2-C847-754F-86F1-AE63596BA0F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D5068D1B-B42E-8343-A696-82B7686B4067}"/>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8/5/24</a:t>
            </a:fld>
            <a:endParaRPr lang="en-US" dirty="0"/>
          </a:p>
        </p:txBody>
      </p:sp>
      <p:sp>
        <p:nvSpPr>
          <p:cNvPr id="14" name="Footer Placeholder 9">
            <a:extLst>
              <a:ext uri="{FF2B5EF4-FFF2-40B4-BE49-F238E27FC236}">
                <a16:creationId xmlns:a16="http://schemas.microsoft.com/office/drawing/2014/main" id="{1259F7E5-8F2B-7D4F-BF1C-8C5936265044}"/>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627178048"/>
      </p:ext>
    </p:extLst>
  </p:cSld>
  <p:clrMap bg1="lt1" tx1="dk1" bg2="lt2" tx2="dk2" accent1="accent1" accent2="accent2" accent3="accent3" accent4="accent4" accent5="accent5" accent6="accent6" hlink="hlink" folHlink="folHlink"/>
  <p:sldLayoutIdLst>
    <p:sldLayoutId id="2147483807" r:id="rId1"/>
    <p:sldLayoutId id="2147483810" r:id="rId2"/>
    <p:sldLayoutId id="2147483756" r:id="rId3"/>
    <p:sldLayoutId id="2147483811"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758" r:id="rId16"/>
    <p:sldLayoutId id="2147483759" r:id="rId17"/>
    <p:sldLayoutId id="2147483847" r:id="rId18"/>
    <p:sldLayoutId id="2147483848" r:id="rId19"/>
    <p:sldLayoutId id="2147483765" r:id="rId20"/>
    <p:sldLayoutId id="2147483772"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1"/>
          </a:solidFill>
          <a:latin typeface="+mj-lt"/>
          <a:ea typeface="Open Sans SemiBold" panose="020B0606030504020204" pitchFamily="34" charset="0"/>
          <a:cs typeface="Open Sans SemiBold" panose="020B0606030504020204" pitchFamily="34" charset="0"/>
        </a:defRPr>
      </a:lvl1pPr>
    </p:titleStyle>
    <p:bodyStyle>
      <a:lvl1pPr marL="91436" indent="-91436" algn="l" defTabSz="914354" rtl="0" eaLnBrk="1" latinLnBrk="0" hangingPunct="1">
        <a:lnSpc>
          <a:spcPct val="100000"/>
        </a:lnSpc>
        <a:spcBef>
          <a:spcPts val="1200"/>
        </a:spcBef>
        <a:spcAft>
          <a:spcPts val="200"/>
        </a:spcAft>
        <a:buClr>
          <a:srgbClr val="00B0F0"/>
        </a:buClr>
        <a:buSzPct val="100000"/>
        <a:buFont typeface="Calibri" panose="020F0502020204030204" pitchFamily="34" charset="0"/>
        <a:buChar char=" "/>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rgbClr val="00B0F0"/>
        </a:buClr>
        <a:buFont typeface="Wingdings" pitchFamily="2" charset="2"/>
        <a:buChar char="§"/>
        <a:defRPr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29327-95E7-3A40-A0FE-2082F91B697A}"/>
              </a:ext>
            </a:extLst>
          </p:cNvPr>
          <p:cNvSpPr>
            <a:spLocks noGrp="1"/>
          </p:cNvSpPr>
          <p:nvPr>
            <p:ph type="ctrTitle"/>
          </p:nvPr>
        </p:nvSpPr>
        <p:spPr>
          <a:xfrm>
            <a:off x="418252" y="1216676"/>
            <a:ext cx="10592820" cy="1727005"/>
          </a:xfrm>
        </p:spPr>
        <p:txBody>
          <a:bodyPr>
            <a:normAutofit/>
          </a:bodyPr>
          <a:lstStyle/>
          <a:p>
            <a:r>
              <a:rPr lang="en-US" dirty="0"/>
              <a:t>An Artificial Intelligent Bot that Hacks Simulated Cyber-Physical Networks in the Power Grid</a:t>
            </a:r>
          </a:p>
        </p:txBody>
      </p:sp>
      <p:sp>
        <p:nvSpPr>
          <p:cNvPr id="14" name="Subtitle 13">
            <a:extLst>
              <a:ext uri="{FF2B5EF4-FFF2-40B4-BE49-F238E27FC236}">
                <a16:creationId xmlns:a16="http://schemas.microsoft.com/office/drawing/2014/main" id="{2E036584-20A2-504E-882D-14ACD4F94BB6}"/>
              </a:ext>
            </a:extLst>
          </p:cNvPr>
          <p:cNvSpPr>
            <a:spLocks noGrp="1"/>
          </p:cNvSpPr>
          <p:nvPr>
            <p:ph type="subTitle" idx="1"/>
          </p:nvPr>
        </p:nvSpPr>
        <p:spPr>
          <a:xfrm>
            <a:off x="773147" y="4142965"/>
            <a:ext cx="6351553" cy="914399"/>
          </a:xfrm>
        </p:spPr>
        <p:txBody>
          <a:bodyPr>
            <a:normAutofit/>
          </a:bodyPr>
          <a:lstStyle/>
          <a:p>
            <a:pPr>
              <a:lnSpc>
                <a:spcPct val="150000"/>
              </a:lnSpc>
            </a:pPr>
            <a:r>
              <a:rPr lang="en-US" dirty="0"/>
              <a:t>George Fragkos</a:t>
            </a:r>
          </a:p>
        </p:txBody>
      </p:sp>
      <p:sp>
        <p:nvSpPr>
          <p:cNvPr id="3" name="Text Placeholder 2">
            <a:extLst>
              <a:ext uri="{FF2B5EF4-FFF2-40B4-BE49-F238E27FC236}">
                <a16:creationId xmlns:a16="http://schemas.microsoft.com/office/drawing/2014/main" id="{E4436675-F44D-47DF-6127-DC36F195EBD5}"/>
              </a:ext>
            </a:extLst>
          </p:cNvPr>
          <p:cNvSpPr>
            <a:spLocks noGrp="1"/>
          </p:cNvSpPr>
          <p:nvPr>
            <p:ph type="body" sz="quarter" idx="22"/>
          </p:nvPr>
        </p:nvSpPr>
        <p:spPr/>
        <p:txBody>
          <a:bodyPr/>
          <a:lstStyle/>
          <a:p>
            <a:r>
              <a:rPr lang="en-US" dirty="0"/>
              <a:t>Principal Member of Technical Staff @ Sandia National Laboratories</a:t>
            </a:r>
          </a:p>
          <a:p>
            <a:endParaRPr lang="en-US" dirty="0"/>
          </a:p>
          <a:p>
            <a:r>
              <a:rPr lang="en-US" b="1" dirty="0">
                <a:solidFill>
                  <a:schemeClr val="bg1">
                    <a:lumMod val="50000"/>
                  </a:schemeClr>
                </a:solidFill>
              </a:rPr>
              <a:t>Machine Learning &amp; Deep Learning Conference</a:t>
            </a:r>
          </a:p>
        </p:txBody>
      </p:sp>
      <p:sp>
        <p:nvSpPr>
          <p:cNvPr id="4" name="Text Placeholder 2">
            <a:extLst>
              <a:ext uri="{FF2B5EF4-FFF2-40B4-BE49-F238E27FC236}">
                <a16:creationId xmlns:a16="http://schemas.microsoft.com/office/drawing/2014/main" id="{3C920892-FE6F-29EE-34D3-5B67CAB41A94}"/>
              </a:ext>
            </a:extLst>
          </p:cNvPr>
          <p:cNvSpPr txBox="1">
            <a:spLocks/>
          </p:cNvSpPr>
          <p:nvPr/>
        </p:nvSpPr>
        <p:spPr>
          <a:xfrm>
            <a:off x="773146" y="3000475"/>
            <a:ext cx="6351553" cy="1426052"/>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i="1" u="sng" dirty="0">
                <a:solidFill>
                  <a:schemeClr val="bg1">
                    <a:lumMod val="50000"/>
                  </a:schemeClr>
                </a:solidFill>
              </a:rPr>
              <a:t>Presenter</a:t>
            </a:r>
            <a:r>
              <a:rPr lang="en-US" i="1" dirty="0">
                <a:solidFill>
                  <a:schemeClr val="bg1">
                    <a:lumMod val="50000"/>
                  </a:schemeClr>
                </a:solidFill>
              </a:rPr>
              <a:t>: George Fragkos</a:t>
            </a:r>
          </a:p>
          <a:p>
            <a:r>
              <a:rPr lang="en-US" i="1" dirty="0">
                <a:solidFill>
                  <a:schemeClr val="bg1">
                    <a:lumMod val="50000"/>
                  </a:schemeClr>
                </a:solidFill>
              </a:rPr>
              <a:t>This material is based upon work supported by the U.S. Department of Energy’s Office of Energy Efficiency and Renewable Energy (EERE) under the Solar Energy Technology Office (SETO), Award Number DE-EE00038450.</a:t>
            </a:r>
          </a:p>
          <a:p>
            <a:endParaRPr lang="en-US" i="1" dirty="0">
              <a:solidFill>
                <a:schemeClr val="bg1">
                  <a:lumMod val="50000"/>
                </a:schemeClr>
              </a:solidFill>
            </a:endParaRPr>
          </a:p>
        </p:txBody>
      </p:sp>
      <p:sp>
        <p:nvSpPr>
          <p:cNvPr id="2" name="TextBox 1">
            <a:extLst>
              <a:ext uri="{FF2B5EF4-FFF2-40B4-BE49-F238E27FC236}">
                <a16:creationId xmlns:a16="http://schemas.microsoft.com/office/drawing/2014/main" id="{AEAAB7C9-D6E6-6C8A-4401-EE3A2707F32D}"/>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311794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5" y="359772"/>
            <a:ext cx="10677257" cy="570225"/>
          </a:xfrm>
        </p:spPr>
        <p:txBody>
          <a:bodyPr>
            <a:normAutofit/>
          </a:bodyPr>
          <a:lstStyle/>
          <a:p>
            <a:r>
              <a:rPr lang="en-US" dirty="0"/>
              <a:t>Evaluation</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10</a:t>
            </a:fld>
            <a:endParaRPr lang="en-US" dirty="0"/>
          </a:p>
        </p:txBody>
      </p:sp>
      <p:sp>
        <p:nvSpPr>
          <p:cNvPr id="10" name="TextBox 9">
            <a:extLst>
              <a:ext uri="{FF2B5EF4-FFF2-40B4-BE49-F238E27FC236}">
                <a16:creationId xmlns:a16="http://schemas.microsoft.com/office/drawing/2014/main" id="{9CE44DF0-FFA5-EC10-EDB3-771B3F89C8F7}"/>
              </a:ext>
            </a:extLst>
          </p:cNvPr>
          <p:cNvSpPr txBox="1"/>
          <p:nvPr/>
        </p:nvSpPr>
        <p:spPr>
          <a:xfrm>
            <a:off x="5183497" y="1297744"/>
            <a:ext cx="1974771"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Online Deployment</a:t>
            </a:r>
            <a:endParaRPr lang="en-US" sz="16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57F17CB-C69A-A0F7-5F48-D09E3E1A3473}"/>
              </a:ext>
            </a:extLst>
          </p:cNvPr>
          <p:cNvPicPr>
            <a:picLocks noChangeAspect="1"/>
          </p:cNvPicPr>
          <p:nvPr/>
        </p:nvPicPr>
        <p:blipFill>
          <a:blip r:embed="rId3"/>
          <a:stretch>
            <a:fillRect/>
          </a:stretch>
        </p:blipFill>
        <p:spPr>
          <a:xfrm>
            <a:off x="3508511" y="2004045"/>
            <a:ext cx="5566243" cy="3556211"/>
          </a:xfrm>
          <a:prstGeom prst="rect">
            <a:avLst/>
          </a:prstGeom>
        </p:spPr>
      </p:pic>
      <p:sp>
        <p:nvSpPr>
          <p:cNvPr id="3" name="TextBox 2">
            <a:extLst>
              <a:ext uri="{FF2B5EF4-FFF2-40B4-BE49-F238E27FC236}">
                <a16:creationId xmlns:a16="http://schemas.microsoft.com/office/drawing/2014/main" id="{070D7A0B-15ED-FA81-9975-D8011B0D4E29}"/>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177659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Future/Ongoing Research Work</a:t>
            </a:r>
          </a:p>
        </p:txBody>
      </p:sp>
      <p:sp>
        <p:nvSpPr>
          <p:cNvPr id="3" name="Content Placeholder 2">
            <a:extLst>
              <a:ext uri="{FF2B5EF4-FFF2-40B4-BE49-F238E27FC236}">
                <a16:creationId xmlns:a16="http://schemas.microsoft.com/office/drawing/2014/main" id="{9F147116-260A-D441-AFB2-AACB3F37D833}"/>
              </a:ext>
            </a:extLst>
          </p:cNvPr>
          <p:cNvSpPr>
            <a:spLocks noGrp="1"/>
          </p:cNvSpPr>
          <p:nvPr>
            <p:ph idx="1"/>
          </p:nvPr>
        </p:nvSpPr>
        <p:spPr>
          <a:xfrm>
            <a:off x="832256" y="1108871"/>
            <a:ext cx="10497384" cy="1969321"/>
          </a:xfrm>
        </p:spPr>
        <p:txBody>
          <a:bodyPr>
            <a:normAutofit/>
          </a:bodyPr>
          <a:lstStyle/>
          <a:p>
            <a:pPr marL="342900" indent="-342900">
              <a:buFont typeface="Wingdings" pitchFamily="2" charset="2"/>
              <a:buChar char="§"/>
            </a:pPr>
            <a:r>
              <a:rPr lang="en-US" sz="1600" dirty="0"/>
              <a:t>Team will explore how the already trained agents behave in different topologies</a:t>
            </a:r>
            <a:endParaRPr lang="en-US" sz="1600" b="1" dirty="0">
              <a:solidFill>
                <a:srgbClr val="FF0000"/>
              </a:solidFill>
            </a:endParaRPr>
          </a:p>
          <a:p>
            <a:pPr marL="342900" indent="-342900">
              <a:buFont typeface="Wingdings" pitchFamily="2" charset="2"/>
              <a:buChar char="§"/>
            </a:pPr>
            <a:r>
              <a:rPr lang="en-US" sz="1600" dirty="0"/>
              <a:t>Evaluate agent’s performance in more complex topologies</a:t>
            </a:r>
          </a:p>
          <a:p>
            <a:pPr marL="342900" indent="-342900">
              <a:buFont typeface="Wingdings" pitchFamily="2" charset="2"/>
              <a:buChar char="§"/>
            </a:pPr>
            <a:r>
              <a:rPr lang="en-US" sz="1600" dirty="0"/>
              <a:t>Open-source our RL implementation for NASim in the respective Github repo</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11</a:t>
            </a:fld>
            <a:endParaRPr lang="en-US" dirty="0"/>
          </a:p>
        </p:txBody>
      </p:sp>
      <p:sp>
        <p:nvSpPr>
          <p:cNvPr id="5" name="TextBox 4">
            <a:extLst>
              <a:ext uri="{FF2B5EF4-FFF2-40B4-BE49-F238E27FC236}">
                <a16:creationId xmlns:a16="http://schemas.microsoft.com/office/drawing/2014/main" id="{B7C631D6-90C8-8767-4E4B-6A424F5E0F67}"/>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198370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DA2FF3-8472-5349-C6C2-2CDA00A10513}"/>
              </a:ext>
            </a:extLst>
          </p:cNvPr>
          <p:cNvSpPr txBox="1"/>
          <p:nvPr/>
        </p:nvSpPr>
        <p:spPr>
          <a:xfrm>
            <a:off x="0" y="112500"/>
            <a:ext cx="4464424" cy="369332"/>
          </a:xfrm>
          <a:prstGeom prst="rect">
            <a:avLst/>
          </a:prstGeom>
          <a:noFill/>
        </p:spPr>
        <p:txBody>
          <a:bodyPr wrap="square" rtlCol="0">
            <a:spAutoFit/>
          </a:bodyPr>
          <a:lstStyle/>
          <a:p>
            <a:r>
              <a:rPr lang="en-US" b="1" dirty="0">
                <a:solidFill>
                  <a:srgbClr val="FF0000"/>
                </a:solidFill>
              </a:rPr>
              <a:t>Contact: gfragko@sandia.gov</a:t>
            </a:r>
          </a:p>
        </p:txBody>
      </p:sp>
      <p:pic>
        <p:nvPicPr>
          <p:cNvPr id="4" name="Picture 3">
            <a:extLst>
              <a:ext uri="{FF2B5EF4-FFF2-40B4-BE49-F238E27FC236}">
                <a16:creationId xmlns:a16="http://schemas.microsoft.com/office/drawing/2014/main" id="{AF4316A4-EBCB-00E9-9E39-9657AF116862}"/>
              </a:ext>
            </a:extLst>
          </p:cNvPr>
          <p:cNvPicPr>
            <a:picLocks noChangeAspect="1"/>
          </p:cNvPicPr>
          <p:nvPr/>
        </p:nvPicPr>
        <p:blipFill>
          <a:blip r:embed="rId3"/>
          <a:stretch>
            <a:fillRect/>
          </a:stretch>
        </p:blipFill>
        <p:spPr>
          <a:xfrm>
            <a:off x="8756374" y="1355034"/>
            <a:ext cx="3120887" cy="3120887"/>
          </a:xfrm>
          <a:prstGeom prst="rect">
            <a:avLst/>
          </a:prstGeom>
        </p:spPr>
      </p:pic>
      <p:sp>
        <p:nvSpPr>
          <p:cNvPr id="3" name="TextBox 2">
            <a:extLst>
              <a:ext uri="{FF2B5EF4-FFF2-40B4-BE49-F238E27FC236}">
                <a16:creationId xmlns:a16="http://schemas.microsoft.com/office/drawing/2014/main" id="{237049D6-90A4-B107-233F-4E5EAB7171CC}"/>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128231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Agenda</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2</a:t>
            </a:fld>
            <a:endParaRPr lang="en-US" dirty="0"/>
          </a:p>
        </p:txBody>
      </p:sp>
      <p:sp>
        <p:nvSpPr>
          <p:cNvPr id="21" name="Content Placeholder 2">
            <a:extLst>
              <a:ext uri="{FF2B5EF4-FFF2-40B4-BE49-F238E27FC236}">
                <a16:creationId xmlns:a16="http://schemas.microsoft.com/office/drawing/2014/main" id="{73226B02-8239-0156-E268-F53E1CAD99EC}"/>
              </a:ext>
            </a:extLst>
          </p:cNvPr>
          <p:cNvSpPr>
            <a:spLocks noGrp="1"/>
          </p:cNvSpPr>
          <p:nvPr>
            <p:ph idx="1"/>
          </p:nvPr>
        </p:nvSpPr>
        <p:spPr>
          <a:xfrm>
            <a:off x="832256" y="1232367"/>
            <a:ext cx="8262048" cy="4700601"/>
          </a:xfrm>
        </p:spPr>
        <p:txBody>
          <a:bodyPr>
            <a:normAutofit/>
          </a:bodyPr>
          <a:lstStyle/>
          <a:p>
            <a:pPr marL="342900" indent="-342900">
              <a:buFont typeface="Wingdings" pitchFamily="2" charset="2"/>
              <a:buChar char="Ø"/>
            </a:pPr>
            <a:r>
              <a:rPr lang="en-US" sz="1600" dirty="0"/>
              <a:t>Introductory Notes </a:t>
            </a:r>
          </a:p>
          <a:p>
            <a:pPr marL="342900" indent="-342900">
              <a:buFont typeface="Wingdings" pitchFamily="2" charset="2"/>
              <a:buChar char="Ø"/>
            </a:pPr>
            <a:endParaRPr lang="en-US" sz="1600" dirty="0"/>
          </a:p>
          <a:p>
            <a:pPr marL="342900" indent="-342900">
              <a:buFont typeface="Wingdings" pitchFamily="2" charset="2"/>
              <a:buChar char="Ø"/>
            </a:pPr>
            <a:r>
              <a:rPr lang="en-US" sz="1600" dirty="0"/>
              <a:t>Network Attack Simulator (NASim) Testbed</a:t>
            </a:r>
          </a:p>
          <a:p>
            <a:pPr marL="342900" indent="-342900">
              <a:buFont typeface="Wingdings" pitchFamily="2" charset="2"/>
              <a:buChar char="Ø"/>
            </a:pPr>
            <a:endParaRPr lang="en-US" sz="1600" dirty="0"/>
          </a:p>
          <a:p>
            <a:pPr marL="342900" indent="-342900">
              <a:buFont typeface="Wingdings" pitchFamily="2" charset="2"/>
              <a:buChar char="Ø"/>
            </a:pPr>
            <a:r>
              <a:rPr lang="en-US" sz="1600" dirty="0"/>
              <a:t>Reinforcement Learning-based Hacking</a:t>
            </a:r>
          </a:p>
          <a:p>
            <a:pPr marL="342900" indent="-342900">
              <a:buFont typeface="Wingdings" pitchFamily="2" charset="2"/>
              <a:buChar char="Ø"/>
            </a:pPr>
            <a:endParaRPr lang="en-US" sz="1600" dirty="0"/>
          </a:p>
          <a:p>
            <a:pPr marL="342900" indent="-342900">
              <a:buFont typeface="Wingdings" pitchFamily="2" charset="2"/>
              <a:buChar char="Ø"/>
            </a:pPr>
            <a:r>
              <a:rPr lang="en-US" sz="1600" dirty="0"/>
              <a:t>Evaluation</a:t>
            </a:r>
          </a:p>
          <a:p>
            <a:endParaRPr lang="en-US" sz="1600" dirty="0"/>
          </a:p>
          <a:p>
            <a:pPr marL="342900" indent="-342900">
              <a:buFont typeface="Wingdings" pitchFamily="2" charset="2"/>
              <a:buChar char="Ø"/>
            </a:pPr>
            <a:r>
              <a:rPr lang="en-US" sz="1600" dirty="0"/>
              <a:t>Future work</a:t>
            </a:r>
          </a:p>
        </p:txBody>
      </p:sp>
      <p:sp>
        <p:nvSpPr>
          <p:cNvPr id="3" name="TextBox 2">
            <a:extLst>
              <a:ext uri="{FF2B5EF4-FFF2-40B4-BE49-F238E27FC236}">
                <a16:creationId xmlns:a16="http://schemas.microsoft.com/office/drawing/2014/main" id="{956EABFB-C572-DB19-D459-ED49ECEBC681}"/>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203927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AI, Critical Infrastructure &amp; Cyber Adversaries</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3</a:t>
            </a:fld>
            <a:endParaRPr lang="en-US" dirty="0"/>
          </a:p>
        </p:txBody>
      </p:sp>
      <p:sp>
        <p:nvSpPr>
          <p:cNvPr id="21" name="Content Placeholder 2">
            <a:extLst>
              <a:ext uri="{FF2B5EF4-FFF2-40B4-BE49-F238E27FC236}">
                <a16:creationId xmlns:a16="http://schemas.microsoft.com/office/drawing/2014/main" id="{73226B02-8239-0156-E268-F53E1CAD99EC}"/>
              </a:ext>
            </a:extLst>
          </p:cNvPr>
          <p:cNvSpPr>
            <a:spLocks noGrp="1"/>
          </p:cNvSpPr>
          <p:nvPr>
            <p:ph idx="1"/>
          </p:nvPr>
        </p:nvSpPr>
        <p:spPr>
          <a:xfrm>
            <a:off x="801479" y="1259300"/>
            <a:ext cx="6205608" cy="2102235"/>
          </a:xfrm>
        </p:spPr>
        <p:txBody>
          <a:bodyPr>
            <a:normAutofit fontScale="92500" lnSpcReduction="10000"/>
          </a:bodyPr>
          <a:lstStyle/>
          <a:p>
            <a:pPr marL="342900" indent="-342900">
              <a:buFont typeface="Wingdings" pitchFamily="2" charset="2"/>
              <a:buChar char="§"/>
            </a:pPr>
            <a:r>
              <a:rPr lang="en-US" sz="1600" dirty="0"/>
              <a:t>Artificial Intelligence (AI) serves as a common tool across various applications, e.g., cybersecurity</a:t>
            </a:r>
            <a:endParaRPr lang="en-US" sz="1600" b="1" dirty="0">
              <a:solidFill>
                <a:srgbClr val="FF0000"/>
              </a:solidFill>
            </a:endParaRPr>
          </a:p>
          <a:p>
            <a:pPr marL="342900" indent="-342900">
              <a:buFont typeface="Wingdings" pitchFamily="2" charset="2"/>
              <a:buChar char="§"/>
            </a:pPr>
            <a:r>
              <a:rPr lang="en-US" sz="1600" dirty="0"/>
              <a:t>AI will make critical infrastructure (power grid) more secure</a:t>
            </a:r>
          </a:p>
          <a:p>
            <a:pPr marL="342900" indent="-342900">
              <a:buFont typeface="Wingdings" pitchFamily="2" charset="2"/>
              <a:buChar char="§"/>
            </a:pPr>
            <a:r>
              <a:rPr lang="en-US" sz="1600" dirty="0"/>
              <a:t>It will also create more sophisticated adversary actions and stealthy cyber-attacks </a:t>
            </a:r>
          </a:p>
          <a:p>
            <a:pPr marL="342900" indent="-342900">
              <a:buFont typeface="Wingdings" pitchFamily="2" charset="2"/>
              <a:buChar char="§"/>
            </a:pPr>
            <a:r>
              <a:rPr lang="en-US" sz="1600" dirty="0"/>
              <a:t>There are cyber-attacks that utilize AI for finding blind spots within a system </a:t>
            </a:r>
          </a:p>
        </p:txBody>
      </p:sp>
      <p:sp>
        <p:nvSpPr>
          <p:cNvPr id="23" name="TextBox 22">
            <a:extLst>
              <a:ext uri="{FF2B5EF4-FFF2-40B4-BE49-F238E27FC236}">
                <a16:creationId xmlns:a16="http://schemas.microsoft.com/office/drawing/2014/main" id="{26C20493-19B4-8723-8E4E-B3EC455D4730}"/>
              </a:ext>
            </a:extLst>
          </p:cNvPr>
          <p:cNvSpPr txBox="1"/>
          <p:nvPr/>
        </p:nvSpPr>
        <p:spPr>
          <a:xfrm>
            <a:off x="783706" y="3521561"/>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AI vs Human Adversaries  </a:t>
            </a:r>
            <a:endParaRPr lang="en-US" sz="1600" b="1" dirty="0">
              <a:latin typeface="Calibri" panose="020F0502020204030204" pitchFamily="34" charset="0"/>
              <a:cs typeface="Calibri" panose="020F0502020204030204" pitchFamily="34" charset="0"/>
            </a:endParaRPr>
          </a:p>
        </p:txBody>
      </p:sp>
      <p:sp>
        <p:nvSpPr>
          <p:cNvPr id="24" name="Content Placeholder 2">
            <a:extLst>
              <a:ext uri="{FF2B5EF4-FFF2-40B4-BE49-F238E27FC236}">
                <a16:creationId xmlns:a16="http://schemas.microsoft.com/office/drawing/2014/main" id="{A3037B3F-B13D-212D-FB13-009B5C1DAEC4}"/>
              </a:ext>
            </a:extLst>
          </p:cNvPr>
          <p:cNvSpPr txBox="1">
            <a:spLocks/>
          </p:cNvSpPr>
          <p:nvPr/>
        </p:nvSpPr>
        <p:spPr>
          <a:xfrm>
            <a:off x="801479" y="3859577"/>
            <a:ext cx="6726372" cy="2525113"/>
          </a:xfrm>
          <a:prstGeom prst="rect">
            <a:avLst/>
          </a:prstGeom>
        </p:spPr>
        <p:txBody>
          <a:bodyPr vert="horz" lIns="45720" tIns="45720" rIns="45720" bIns="4572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itchFamily="2" charset="2"/>
              <a:buChar char="§"/>
            </a:pPr>
            <a:r>
              <a:rPr lang="en-US" sz="1600" dirty="0"/>
              <a:t>There is a need to:</a:t>
            </a:r>
          </a:p>
          <a:p>
            <a:pPr marL="829809" lvl="1" indent="-342900"/>
            <a:r>
              <a:rPr lang="en-US" sz="1400" dirty="0"/>
              <a:t>Explore how AI can automate the creation of cyber-attacks</a:t>
            </a:r>
          </a:p>
          <a:p>
            <a:pPr marL="829809" lvl="1" indent="-342900"/>
            <a:r>
              <a:rPr lang="en-US" sz="1400" dirty="0">
                <a:solidFill>
                  <a:schemeClr val="tx1">
                    <a:lumMod val="50000"/>
                  </a:schemeClr>
                </a:solidFill>
              </a:rPr>
              <a:t>Examine how human-led decision-making for execution of cyber-attacks compares with those driven by AI</a:t>
            </a:r>
          </a:p>
          <a:p>
            <a:pPr marL="342900" indent="-342900">
              <a:buFont typeface="Wingdings" pitchFamily="2" charset="2"/>
              <a:buChar char="§"/>
            </a:pPr>
            <a:r>
              <a:rPr lang="en-US" sz="1600" dirty="0"/>
              <a:t>This research work examines the development and testing of AI algorithms and techniques for automating various stages of cyber-attacks</a:t>
            </a:r>
          </a:p>
          <a:p>
            <a:pPr marL="342900" indent="-342900">
              <a:buFont typeface="Wingdings" pitchFamily="2" charset="2"/>
              <a:buChar char="§"/>
            </a:pPr>
            <a:r>
              <a:rPr lang="en-US" sz="1600" dirty="0"/>
              <a:t>Is it better or worse than bruteforce or random attacks?</a:t>
            </a:r>
          </a:p>
        </p:txBody>
      </p:sp>
      <p:pic>
        <p:nvPicPr>
          <p:cNvPr id="6" name="Picture 5">
            <a:extLst>
              <a:ext uri="{FF2B5EF4-FFF2-40B4-BE49-F238E27FC236}">
                <a16:creationId xmlns:a16="http://schemas.microsoft.com/office/drawing/2014/main" id="{ED526FA3-B218-2225-756B-4416246D5506}"/>
              </a:ext>
            </a:extLst>
          </p:cNvPr>
          <p:cNvPicPr>
            <a:picLocks noChangeAspect="1"/>
          </p:cNvPicPr>
          <p:nvPr/>
        </p:nvPicPr>
        <p:blipFill>
          <a:blip r:embed="rId3"/>
          <a:stretch>
            <a:fillRect/>
          </a:stretch>
        </p:blipFill>
        <p:spPr>
          <a:xfrm>
            <a:off x="8354452" y="1199020"/>
            <a:ext cx="3380959" cy="3380959"/>
          </a:xfrm>
          <a:prstGeom prst="rect">
            <a:avLst/>
          </a:prstGeom>
        </p:spPr>
      </p:pic>
      <p:sp>
        <p:nvSpPr>
          <p:cNvPr id="9" name="TextBox 8">
            <a:extLst>
              <a:ext uri="{FF2B5EF4-FFF2-40B4-BE49-F238E27FC236}">
                <a16:creationId xmlns:a16="http://schemas.microsoft.com/office/drawing/2014/main" id="{4D125C48-2054-FDC7-EA02-E6003D586CA8}"/>
              </a:ext>
            </a:extLst>
          </p:cNvPr>
          <p:cNvSpPr txBox="1"/>
          <p:nvPr/>
        </p:nvSpPr>
        <p:spPr>
          <a:xfrm>
            <a:off x="8566121" y="4570414"/>
            <a:ext cx="2957623" cy="523220"/>
          </a:xfrm>
          <a:prstGeom prst="rect">
            <a:avLst/>
          </a:prstGeom>
          <a:noFill/>
        </p:spPr>
        <p:txBody>
          <a:bodyPr wrap="square" rtlCol="0">
            <a:spAutoFit/>
          </a:bodyPr>
          <a:lstStyle/>
          <a:p>
            <a:r>
              <a:rPr lang="en-US" sz="1400" b="1" i="1" dirty="0">
                <a:solidFill>
                  <a:schemeClr val="bg1">
                    <a:lumMod val="50000"/>
                  </a:schemeClr>
                </a:solidFill>
              </a:rPr>
              <a:t>Image created with the Llama 3 Generative model from Meta AI</a:t>
            </a:r>
          </a:p>
        </p:txBody>
      </p:sp>
      <p:sp>
        <p:nvSpPr>
          <p:cNvPr id="10" name="TextBox 9">
            <a:extLst>
              <a:ext uri="{FF2B5EF4-FFF2-40B4-BE49-F238E27FC236}">
                <a16:creationId xmlns:a16="http://schemas.microsoft.com/office/drawing/2014/main" id="{805E96EC-6010-EFE4-63A2-A1320CECB106}"/>
              </a:ext>
            </a:extLst>
          </p:cNvPr>
          <p:cNvSpPr txBox="1"/>
          <p:nvPr/>
        </p:nvSpPr>
        <p:spPr>
          <a:xfrm>
            <a:off x="801479" y="929997"/>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Opportunities and Challenges  </a:t>
            </a:r>
            <a:endParaRPr lang="en-US" sz="1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3FD460C-E0AD-8429-F72D-5E46672265E1}"/>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421052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Network Attack Simulator (NASim)</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4</a:t>
            </a:fld>
            <a:endParaRPr lang="en-US" dirty="0"/>
          </a:p>
        </p:txBody>
      </p:sp>
      <p:sp>
        <p:nvSpPr>
          <p:cNvPr id="21" name="Content Placeholder 2">
            <a:extLst>
              <a:ext uri="{FF2B5EF4-FFF2-40B4-BE49-F238E27FC236}">
                <a16:creationId xmlns:a16="http://schemas.microsoft.com/office/drawing/2014/main" id="{73226B02-8239-0156-E268-F53E1CAD99EC}"/>
              </a:ext>
            </a:extLst>
          </p:cNvPr>
          <p:cNvSpPr>
            <a:spLocks noGrp="1"/>
          </p:cNvSpPr>
          <p:nvPr>
            <p:ph idx="1"/>
          </p:nvPr>
        </p:nvSpPr>
        <p:spPr>
          <a:xfrm>
            <a:off x="801479" y="1259300"/>
            <a:ext cx="6205608" cy="2102235"/>
          </a:xfrm>
        </p:spPr>
        <p:txBody>
          <a:bodyPr>
            <a:normAutofit fontScale="92500" lnSpcReduction="10000"/>
          </a:bodyPr>
          <a:lstStyle/>
          <a:p>
            <a:pPr marL="342900" indent="-342900">
              <a:buFont typeface="Wingdings" pitchFamily="2" charset="2"/>
              <a:buChar char="§"/>
            </a:pPr>
            <a:r>
              <a:rPr lang="en-US" sz="1600" dirty="0"/>
              <a:t>It is a lightweight, high-level network attack simulator written in Python</a:t>
            </a:r>
            <a:endParaRPr lang="en-US" sz="1600" b="1" dirty="0">
              <a:solidFill>
                <a:srgbClr val="FF0000"/>
              </a:solidFill>
            </a:endParaRPr>
          </a:p>
          <a:p>
            <a:pPr marL="342900" indent="-342900">
              <a:buFont typeface="Wingdings" pitchFamily="2" charset="2"/>
              <a:buChar char="§"/>
            </a:pPr>
            <a:r>
              <a:rPr lang="en-US" sz="1600" dirty="0"/>
              <a:t>It can be used for rapid testing of autonomous pen-testing agents using Reinforcement Learning (RL) and planning</a:t>
            </a:r>
          </a:p>
          <a:p>
            <a:pPr marL="342900" indent="-342900">
              <a:buFont typeface="Wingdings" pitchFamily="2" charset="2"/>
              <a:buChar char="§"/>
            </a:pPr>
            <a:r>
              <a:rPr lang="en-US" sz="1600" dirty="0"/>
              <a:t>Implements RL environments, states, actions, partial observability and varied network topologies</a:t>
            </a:r>
          </a:p>
          <a:p>
            <a:pPr marL="342900" indent="-342900">
              <a:buFont typeface="Wingdings" pitchFamily="2" charset="2"/>
              <a:buChar char="§"/>
            </a:pPr>
            <a:r>
              <a:rPr lang="en-US" sz="1600" dirty="0"/>
              <a:t>The RL environment is modelled after the Open AI gym interface</a:t>
            </a:r>
          </a:p>
        </p:txBody>
      </p:sp>
      <p:sp>
        <p:nvSpPr>
          <p:cNvPr id="23" name="TextBox 22">
            <a:extLst>
              <a:ext uri="{FF2B5EF4-FFF2-40B4-BE49-F238E27FC236}">
                <a16:creationId xmlns:a16="http://schemas.microsoft.com/office/drawing/2014/main" id="{26C20493-19B4-8723-8E4E-B3EC455D4730}"/>
              </a:ext>
            </a:extLst>
          </p:cNvPr>
          <p:cNvSpPr txBox="1"/>
          <p:nvPr/>
        </p:nvSpPr>
        <p:spPr>
          <a:xfrm>
            <a:off x="783706" y="3521561"/>
            <a:ext cx="4203930"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What kind of networks can we simulate?</a:t>
            </a:r>
            <a:endParaRPr lang="en-US" sz="1600" b="1" dirty="0">
              <a:latin typeface="Calibri" panose="020F0502020204030204" pitchFamily="34" charset="0"/>
              <a:cs typeface="Calibri" panose="020F0502020204030204" pitchFamily="34" charset="0"/>
            </a:endParaRPr>
          </a:p>
        </p:txBody>
      </p:sp>
      <p:sp>
        <p:nvSpPr>
          <p:cNvPr id="24" name="Content Placeholder 2">
            <a:extLst>
              <a:ext uri="{FF2B5EF4-FFF2-40B4-BE49-F238E27FC236}">
                <a16:creationId xmlns:a16="http://schemas.microsoft.com/office/drawing/2014/main" id="{A3037B3F-B13D-212D-FB13-009B5C1DAEC4}"/>
              </a:ext>
            </a:extLst>
          </p:cNvPr>
          <p:cNvSpPr txBox="1">
            <a:spLocks/>
          </p:cNvSpPr>
          <p:nvPr/>
        </p:nvSpPr>
        <p:spPr>
          <a:xfrm>
            <a:off x="801479" y="3859577"/>
            <a:ext cx="6726372" cy="2525113"/>
          </a:xfrm>
          <a:prstGeom prst="rect">
            <a:avLst/>
          </a:prstGeom>
        </p:spPr>
        <p:txBody>
          <a:bodyPr vert="horz" lIns="45720" tIns="45720" rIns="45720" bIns="45720" rtlCol="0">
            <a:normAutofit lnSpcReduction="10000"/>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itchFamily="2" charset="2"/>
              <a:buChar char="§"/>
            </a:pPr>
            <a:r>
              <a:rPr lang="en-US" sz="1600" dirty="0"/>
              <a:t>It does not represent actual cyber networks</a:t>
            </a:r>
          </a:p>
          <a:p>
            <a:pPr marL="342900" indent="-342900">
              <a:buFont typeface="Wingdings" pitchFamily="2" charset="2"/>
              <a:buChar char="§"/>
            </a:pPr>
            <a:r>
              <a:rPr lang="en-US" sz="1600" dirty="0"/>
              <a:t>It offers a hypothetical instantiation that includes key components and characteristics of real-world networks</a:t>
            </a:r>
          </a:p>
          <a:p>
            <a:pPr marL="342900" indent="-342900">
              <a:buFont typeface="Wingdings" pitchFamily="2" charset="2"/>
              <a:buChar char="§"/>
            </a:pPr>
            <a:r>
              <a:rPr lang="en-US" sz="1600" dirty="0"/>
              <a:t>We can create a cyber-physical network with:</a:t>
            </a:r>
          </a:p>
          <a:p>
            <a:pPr marL="829809" lvl="1" indent="-342900"/>
            <a:r>
              <a:rPr lang="en-US" sz="1400" dirty="0"/>
              <a:t>Multiple subnets</a:t>
            </a:r>
          </a:p>
          <a:p>
            <a:pPr marL="829809" lvl="1" indent="-342900"/>
            <a:r>
              <a:rPr lang="en-US" sz="1400" dirty="0"/>
              <a:t>Multiple hosts</a:t>
            </a:r>
          </a:p>
          <a:p>
            <a:pPr marL="829809" lvl="1" indent="-342900"/>
            <a:r>
              <a:rPr lang="en-US" sz="1400" dirty="0"/>
              <a:t>Different OSs, services, and processes</a:t>
            </a:r>
          </a:p>
          <a:p>
            <a:pPr marL="829809" lvl="1" indent="-342900"/>
            <a:r>
              <a:rPr lang="en-US" sz="1400" dirty="0"/>
              <a:t>Communications that are governed by specific firewall rules</a:t>
            </a:r>
          </a:p>
        </p:txBody>
      </p:sp>
      <p:sp>
        <p:nvSpPr>
          <p:cNvPr id="10" name="TextBox 9">
            <a:extLst>
              <a:ext uri="{FF2B5EF4-FFF2-40B4-BE49-F238E27FC236}">
                <a16:creationId xmlns:a16="http://schemas.microsoft.com/office/drawing/2014/main" id="{805E96EC-6010-EFE4-63A2-A1320CECB106}"/>
              </a:ext>
            </a:extLst>
          </p:cNvPr>
          <p:cNvSpPr txBox="1"/>
          <p:nvPr/>
        </p:nvSpPr>
        <p:spPr>
          <a:xfrm>
            <a:off x="801479" y="929997"/>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What is NASim?</a:t>
            </a:r>
          </a:p>
        </p:txBody>
      </p:sp>
      <p:pic>
        <p:nvPicPr>
          <p:cNvPr id="5" name="Picture 4">
            <a:extLst>
              <a:ext uri="{FF2B5EF4-FFF2-40B4-BE49-F238E27FC236}">
                <a16:creationId xmlns:a16="http://schemas.microsoft.com/office/drawing/2014/main" id="{113E917A-5262-C544-D162-BBDC376C266F}"/>
              </a:ext>
            </a:extLst>
          </p:cNvPr>
          <p:cNvPicPr>
            <a:picLocks noChangeAspect="1"/>
          </p:cNvPicPr>
          <p:nvPr/>
        </p:nvPicPr>
        <p:blipFill>
          <a:blip r:embed="rId3"/>
          <a:stretch>
            <a:fillRect/>
          </a:stretch>
        </p:blipFill>
        <p:spPr>
          <a:xfrm>
            <a:off x="7766627" y="1600391"/>
            <a:ext cx="3808342" cy="2259186"/>
          </a:xfrm>
          <a:prstGeom prst="rect">
            <a:avLst/>
          </a:prstGeom>
        </p:spPr>
      </p:pic>
      <p:sp>
        <p:nvSpPr>
          <p:cNvPr id="7" name="TextBox 6">
            <a:extLst>
              <a:ext uri="{FF2B5EF4-FFF2-40B4-BE49-F238E27FC236}">
                <a16:creationId xmlns:a16="http://schemas.microsoft.com/office/drawing/2014/main" id="{B86B69CD-D35D-F796-B33F-53EE73C48691}"/>
              </a:ext>
            </a:extLst>
          </p:cNvPr>
          <p:cNvSpPr txBox="1"/>
          <p:nvPr/>
        </p:nvSpPr>
        <p:spPr>
          <a:xfrm>
            <a:off x="8432898" y="4092432"/>
            <a:ext cx="3641337" cy="461665"/>
          </a:xfrm>
          <a:prstGeom prst="rect">
            <a:avLst/>
          </a:prstGeom>
          <a:noFill/>
        </p:spPr>
        <p:txBody>
          <a:bodyPr wrap="square" rtlCol="0">
            <a:spAutoFit/>
          </a:bodyPr>
          <a:lstStyle/>
          <a:p>
            <a:r>
              <a:rPr lang="en-US" sz="1400" b="1" i="1" dirty="0">
                <a:solidFill>
                  <a:schemeClr val="bg1">
                    <a:lumMod val="50000"/>
                  </a:schemeClr>
                </a:solidFill>
              </a:rPr>
              <a:t>Open-Source Github repository</a:t>
            </a:r>
          </a:p>
          <a:p>
            <a:r>
              <a:rPr lang="en-US" sz="1000" b="1" i="1" dirty="0">
                <a:solidFill>
                  <a:schemeClr val="bg1">
                    <a:lumMod val="50000"/>
                  </a:schemeClr>
                </a:solidFill>
              </a:rPr>
              <a:t>[https://github.com/Jjschwartz/NetworkAttackSimulator]</a:t>
            </a:r>
          </a:p>
        </p:txBody>
      </p:sp>
      <p:sp>
        <p:nvSpPr>
          <p:cNvPr id="3" name="TextBox 2">
            <a:extLst>
              <a:ext uri="{FF2B5EF4-FFF2-40B4-BE49-F238E27FC236}">
                <a16:creationId xmlns:a16="http://schemas.microsoft.com/office/drawing/2014/main" id="{A9B7F109-D4BC-0242-2723-E563EB77109F}"/>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15240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Network Attack Simulator (NASim)</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5</a:t>
            </a:fld>
            <a:endParaRPr lang="en-US" dirty="0"/>
          </a:p>
        </p:txBody>
      </p:sp>
      <p:sp>
        <p:nvSpPr>
          <p:cNvPr id="10" name="TextBox 9">
            <a:extLst>
              <a:ext uri="{FF2B5EF4-FFF2-40B4-BE49-F238E27FC236}">
                <a16:creationId xmlns:a16="http://schemas.microsoft.com/office/drawing/2014/main" id="{805E96EC-6010-EFE4-63A2-A1320CECB106}"/>
              </a:ext>
            </a:extLst>
          </p:cNvPr>
          <p:cNvSpPr txBox="1"/>
          <p:nvPr/>
        </p:nvSpPr>
        <p:spPr>
          <a:xfrm>
            <a:off x="801479" y="929997"/>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Network Topology</a:t>
            </a:r>
          </a:p>
        </p:txBody>
      </p:sp>
      <p:pic>
        <p:nvPicPr>
          <p:cNvPr id="12" name="Content Placeholder 11">
            <a:extLst>
              <a:ext uri="{FF2B5EF4-FFF2-40B4-BE49-F238E27FC236}">
                <a16:creationId xmlns:a16="http://schemas.microsoft.com/office/drawing/2014/main" id="{B846005E-F2A5-557F-6AD9-2031FDEB6B1D}"/>
              </a:ext>
            </a:extLst>
          </p:cNvPr>
          <p:cNvPicPr>
            <a:picLocks noGrp="1" noChangeAspect="1"/>
          </p:cNvPicPr>
          <p:nvPr>
            <p:ph idx="1"/>
          </p:nvPr>
        </p:nvPicPr>
        <p:blipFill>
          <a:blip r:embed="rId3"/>
          <a:stretch>
            <a:fillRect/>
          </a:stretch>
        </p:blipFill>
        <p:spPr>
          <a:xfrm>
            <a:off x="832256" y="1746467"/>
            <a:ext cx="5356627" cy="4321824"/>
          </a:xfrm>
        </p:spPr>
      </p:pic>
      <p:sp>
        <p:nvSpPr>
          <p:cNvPr id="13" name="TextBox 12">
            <a:extLst>
              <a:ext uri="{FF2B5EF4-FFF2-40B4-BE49-F238E27FC236}">
                <a16:creationId xmlns:a16="http://schemas.microsoft.com/office/drawing/2014/main" id="{AA789E40-0835-A1D8-FBAA-1688EDA7CFBA}"/>
              </a:ext>
            </a:extLst>
          </p:cNvPr>
          <p:cNvSpPr txBox="1"/>
          <p:nvPr/>
        </p:nvSpPr>
        <p:spPr>
          <a:xfrm>
            <a:off x="463115" y="6546207"/>
            <a:ext cx="7205376" cy="215444"/>
          </a:xfrm>
          <a:prstGeom prst="rect">
            <a:avLst/>
          </a:prstGeom>
          <a:noFill/>
        </p:spPr>
        <p:txBody>
          <a:bodyPr wrap="square" rtlCol="0">
            <a:spAutoFit/>
          </a:bodyPr>
          <a:lstStyle/>
          <a:p>
            <a:r>
              <a:rPr lang="en-US" sz="800" dirty="0"/>
              <a:t>*More information about NASim tool and scenarios: https://networkattacksimulator.readthedocs.io/en/latest/tutorials/scenarios.html </a:t>
            </a:r>
          </a:p>
        </p:txBody>
      </p:sp>
      <p:sp>
        <p:nvSpPr>
          <p:cNvPr id="14" name="Content Placeholder 2">
            <a:extLst>
              <a:ext uri="{FF2B5EF4-FFF2-40B4-BE49-F238E27FC236}">
                <a16:creationId xmlns:a16="http://schemas.microsoft.com/office/drawing/2014/main" id="{7E5C4C5B-69DE-2DCD-57F4-F157BC5A2610}"/>
              </a:ext>
            </a:extLst>
          </p:cNvPr>
          <p:cNvSpPr txBox="1">
            <a:spLocks/>
          </p:cNvSpPr>
          <p:nvPr/>
        </p:nvSpPr>
        <p:spPr>
          <a:xfrm>
            <a:off x="6473536" y="1259019"/>
            <a:ext cx="5718464" cy="4088233"/>
          </a:xfrm>
          <a:prstGeom prst="rect">
            <a:avLst/>
          </a:prstGeom>
        </p:spPr>
        <p:txBody>
          <a:bodyPr vert="horz" lIns="45720" tIns="45720" rIns="45720" bIns="4572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itchFamily="2" charset="2"/>
              <a:buChar char="§"/>
            </a:pPr>
            <a:r>
              <a:rPr lang="en-US" sz="1600" dirty="0">
                <a:solidFill>
                  <a:schemeClr val="tx1">
                    <a:lumMod val="50000"/>
                  </a:schemeClr>
                </a:solidFill>
              </a:rPr>
              <a:t>The network topology can be specified in a .yaml file</a:t>
            </a:r>
          </a:p>
          <a:p>
            <a:pPr marL="342900" indent="-342900">
              <a:buFont typeface="Wingdings" pitchFamily="2" charset="2"/>
              <a:buChar char="§"/>
            </a:pPr>
            <a:r>
              <a:rPr lang="en-US" sz="1600" dirty="0"/>
              <a:t>The goal is to “hack” predefined “sensitive hosts” that represent solar panels</a:t>
            </a:r>
          </a:p>
          <a:p>
            <a:pPr marL="342900" indent="-342900">
              <a:buFont typeface="Wingdings" pitchFamily="2" charset="2"/>
              <a:buChar char="§"/>
            </a:pPr>
            <a:r>
              <a:rPr lang="en-US" sz="1600" dirty="0"/>
              <a:t>How?</a:t>
            </a:r>
          </a:p>
          <a:p>
            <a:pPr marL="829809" lvl="1" indent="-342900"/>
            <a:r>
              <a:rPr lang="en-US" sz="1400" dirty="0"/>
              <a:t>Starting from the public internet</a:t>
            </a:r>
          </a:p>
          <a:p>
            <a:pPr marL="829809" lvl="1" indent="-342900"/>
            <a:r>
              <a:rPr lang="en-US" sz="1400" dirty="0"/>
              <a:t>Perform privilege escalation </a:t>
            </a:r>
          </a:p>
          <a:p>
            <a:pPr marL="829809" lvl="1" indent="-342900"/>
            <a:r>
              <a:rPr lang="en-US" sz="1400" dirty="0"/>
              <a:t>Gain root access </a:t>
            </a:r>
          </a:p>
          <a:p>
            <a:pPr marL="342900" indent="-342900">
              <a:buFont typeface="Wingdings" pitchFamily="2" charset="2"/>
              <a:buChar char="§"/>
            </a:pPr>
            <a:r>
              <a:rPr lang="en-US" sz="1600" dirty="0"/>
              <a:t>What kind of RL agents do we use:</a:t>
            </a:r>
          </a:p>
          <a:p>
            <a:pPr marL="829809" lvl="1" indent="-342900"/>
            <a:r>
              <a:rPr lang="en-US" sz="1400" dirty="0"/>
              <a:t>Softmax-based Deep Q Network (DQN)</a:t>
            </a:r>
          </a:p>
          <a:p>
            <a:pPr marL="829809" lvl="1" indent="-342900"/>
            <a:r>
              <a:rPr lang="en-US" sz="1400" dirty="0"/>
              <a:t>Deep SARSA Network</a:t>
            </a:r>
          </a:p>
          <a:p>
            <a:pPr marL="342900" indent="-342900">
              <a:buFont typeface="Wingdings" pitchFamily="2" charset="2"/>
              <a:buChar char="§"/>
            </a:pPr>
            <a:r>
              <a:rPr lang="en-US" sz="1600" dirty="0"/>
              <a:t>The environment can either be fully observable or non-observable</a:t>
            </a:r>
          </a:p>
          <a:p>
            <a:pPr lvl="1" indent="0">
              <a:buNone/>
            </a:pPr>
            <a:endParaRPr lang="en-US" sz="1400" dirty="0"/>
          </a:p>
          <a:p>
            <a:pPr marL="829809" lvl="1" indent="-342900"/>
            <a:endParaRPr lang="en-US" sz="1400" dirty="0"/>
          </a:p>
        </p:txBody>
      </p:sp>
      <p:sp>
        <p:nvSpPr>
          <p:cNvPr id="15" name="Oval 14">
            <a:extLst>
              <a:ext uri="{FF2B5EF4-FFF2-40B4-BE49-F238E27FC236}">
                <a16:creationId xmlns:a16="http://schemas.microsoft.com/office/drawing/2014/main" id="{08CC5DD6-5E60-7862-4E22-F1007C5D86F5}"/>
              </a:ext>
            </a:extLst>
          </p:cNvPr>
          <p:cNvSpPr/>
          <p:nvPr/>
        </p:nvSpPr>
        <p:spPr>
          <a:xfrm>
            <a:off x="3151592" y="4139862"/>
            <a:ext cx="3179618" cy="2067791"/>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4E141CC-5AFD-9D52-5376-E86AAC16C6B4}"/>
              </a:ext>
            </a:extLst>
          </p:cNvPr>
          <p:cNvSpPr txBox="1"/>
          <p:nvPr/>
        </p:nvSpPr>
        <p:spPr>
          <a:xfrm>
            <a:off x="6016828" y="5975958"/>
            <a:ext cx="3912363" cy="261610"/>
          </a:xfrm>
          <a:prstGeom prst="rect">
            <a:avLst/>
          </a:prstGeom>
          <a:noFill/>
        </p:spPr>
        <p:txBody>
          <a:bodyPr wrap="square" rtlCol="0">
            <a:spAutoFit/>
          </a:bodyPr>
          <a:lstStyle/>
          <a:p>
            <a:r>
              <a:rPr lang="en-US" sz="1100" dirty="0">
                <a:solidFill>
                  <a:srgbClr val="FF0000"/>
                </a:solidFill>
              </a:rPr>
              <a:t>Sensitive hosts/subnet that represent Modbus clients</a:t>
            </a:r>
          </a:p>
        </p:txBody>
      </p:sp>
      <p:sp>
        <p:nvSpPr>
          <p:cNvPr id="3" name="TextBox 2">
            <a:extLst>
              <a:ext uri="{FF2B5EF4-FFF2-40B4-BE49-F238E27FC236}">
                <a16:creationId xmlns:a16="http://schemas.microsoft.com/office/drawing/2014/main" id="{066417F3-7E1F-5A85-552B-93B9F218C890}"/>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367874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Reinforcement Learning-based Hacking</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6</a:t>
            </a:fld>
            <a:endParaRPr lang="en-US" dirty="0"/>
          </a:p>
        </p:txBody>
      </p:sp>
      <p:sp>
        <p:nvSpPr>
          <p:cNvPr id="21" name="Content Placeholder 2">
            <a:extLst>
              <a:ext uri="{FF2B5EF4-FFF2-40B4-BE49-F238E27FC236}">
                <a16:creationId xmlns:a16="http://schemas.microsoft.com/office/drawing/2014/main" id="{73226B02-8239-0156-E268-F53E1CAD99EC}"/>
              </a:ext>
            </a:extLst>
          </p:cNvPr>
          <p:cNvSpPr>
            <a:spLocks noGrp="1"/>
          </p:cNvSpPr>
          <p:nvPr>
            <p:ph idx="1"/>
          </p:nvPr>
        </p:nvSpPr>
        <p:spPr>
          <a:xfrm>
            <a:off x="801479" y="1343374"/>
            <a:ext cx="10916756" cy="2169700"/>
          </a:xfrm>
        </p:spPr>
        <p:txBody>
          <a:bodyPr>
            <a:normAutofit/>
          </a:bodyPr>
          <a:lstStyle/>
          <a:p>
            <a:pPr marL="342900" indent="-342900">
              <a:buFont typeface="Wingdings" pitchFamily="2" charset="2"/>
              <a:buChar char="§"/>
            </a:pPr>
            <a:r>
              <a:rPr lang="en-US" sz="1600" dirty="0"/>
              <a:t>All sequential decision-making problems can be formulated as an Online RL agent, i.e., decision-maker, who interacts online with a stochastic unknown environment to learn by trial-and-error.</a:t>
            </a:r>
            <a:endParaRPr lang="en-US" sz="1600" b="1" dirty="0">
              <a:solidFill>
                <a:srgbClr val="FF0000"/>
              </a:solidFill>
            </a:endParaRPr>
          </a:p>
          <a:p>
            <a:pPr marL="342900" indent="-342900">
              <a:buFont typeface="Wingdings" pitchFamily="2" charset="2"/>
              <a:buChar char="§"/>
            </a:pPr>
            <a:r>
              <a:rPr lang="en-US" sz="1600" dirty="0"/>
              <a:t>Based on that interaction, i.e., observed experiences, the online RL agent learns to optimally determine its actions/decisions.</a:t>
            </a:r>
          </a:p>
        </p:txBody>
      </p:sp>
      <p:sp>
        <p:nvSpPr>
          <p:cNvPr id="22" name="TextBox 21">
            <a:extLst>
              <a:ext uri="{FF2B5EF4-FFF2-40B4-BE49-F238E27FC236}">
                <a16:creationId xmlns:a16="http://schemas.microsoft.com/office/drawing/2014/main" id="{A7A3A9D5-AE82-AA9A-4C05-C6B84E673A36}"/>
              </a:ext>
            </a:extLst>
          </p:cNvPr>
          <p:cNvSpPr txBox="1"/>
          <p:nvPr/>
        </p:nvSpPr>
        <p:spPr>
          <a:xfrm>
            <a:off x="801479" y="925372"/>
            <a:ext cx="6016764"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Reinforcement Learning (RL) Problem Statement</a:t>
            </a:r>
            <a:endParaRPr lang="en-US" sz="1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358EF20-7478-F12F-EDA1-5F5E2C3E350C}"/>
              </a:ext>
            </a:extLst>
          </p:cNvPr>
          <p:cNvPicPr>
            <a:picLocks noChangeAspect="1"/>
          </p:cNvPicPr>
          <p:nvPr/>
        </p:nvPicPr>
        <p:blipFill>
          <a:blip r:embed="rId3"/>
          <a:stretch>
            <a:fillRect/>
          </a:stretch>
        </p:blipFill>
        <p:spPr>
          <a:xfrm>
            <a:off x="3243087" y="2601289"/>
            <a:ext cx="5392459" cy="4044345"/>
          </a:xfrm>
          <a:prstGeom prst="rect">
            <a:avLst/>
          </a:prstGeom>
        </p:spPr>
      </p:pic>
      <p:pic>
        <p:nvPicPr>
          <p:cNvPr id="7" name="Picture 6">
            <a:extLst>
              <a:ext uri="{FF2B5EF4-FFF2-40B4-BE49-F238E27FC236}">
                <a16:creationId xmlns:a16="http://schemas.microsoft.com/office/drawing/2014/main" id="{2A2EB9AC-9B46-33E1-230A-2D2360D280FD}"/>
              </a:ext>
            </a:extLst>
          </p:cNvPr>
          <p:cNvPicPr>
            <a:picLocks noChangeAspect="1"/>
          </p:cNvPicPr>
          <p:nvPr/>
        </p:nvPicPr>
        <p:blipFill>
          <a:blip r:embed="rId4"/>
          <a:stretch>
            <a:fillRect/>
          </a:stretch>
        </p:blipFill>
        <p:spPr>
          <a:xfrm>
            <a:off x="3194050" y="4574826"/>
            <a:ext cx="5803900" cy="1879600"/>
          </a:xfrm>
          <a:prstGeom prst="rect">
            <a:avLst/>
          </a:prstGeom>
        </p:spPr>
      </p:pic>
      <p:pic>
        <p:nvPicPr>
          <p:cNvPr id="9" name="Picture 8">
            <a:extLst>
              <a:ext uri="{FF2B5EF4-FFF2-40B4-BE49-F238E27FC236}">
                <a16:creationId xmlns:a16="http://schemas.microsoft.com/office/drawing/2014/main" id="{40C99B7B-BE97-2B10-7515-4E61BC8CD56A}"/>
              </a:ext>
            </a:extLst>
          </p:cNvPr>
          <p:cNvPicPr>
            <a:picLocks noChangeAspect="1"/>
          </p:cNvPicPr>
          <p:nvPr/>
        </p:nvPicPr>
        <p:blipFill>
          <a:blip r:embed="rId4"/>
          <a:stretch>
            <a:fillRect/>
          </a:stretch>
        </p:blipFill>
        <p:spPr>
          <a:xfrm>
            <a:off x="3346450" y="4727226"/>
            <a:ext cx="5803900" cy="1879600"/>
          </a:xfrm>
          <a:prstGeom prst="rect">
            <a:avLst/>
          </a:prstGeom>
        </p:spPr>
      </p:pic>
      <p:sp>
        <p:nvSpPr>
          <p:cNvPr id="10" name="TextBox 9">
            <a:extLst>
              <a:ext uri="{FF2B5EF4-FFF2-40B4-BE49-F238E27FC236}">
                <a16:creationId xmlns:a16="http://schemas.microsoft.com/office/drawing/2014/main" id="{8CADF2E5-C68C-E7B5-7B69-13321CB53F02}"/>
              </a:ext>
            </a:extLst>
          </p:cNvPr>
          <p:cNvSpPr txBox="1"/>
          <p:nvPr/>
        </p:nvSpPr>
        <p:spPr>
          <a:xfrm>
            <a:off x="5076318" y="5159719"/>
            <a:ext cx="2507060" cy="338554"/>
          </a:xfrm>
          <a:prstGeom prst="rect">
            <a:avLst/>
          </a:prstGeom>
          <a:noFill/>
        </p:spPr>
        <p:txBody>
          <a:bodyPr wrap="square" rtlCol="0">
            <a:spAutoFit/>
          </a:bodyPr>
          <a:lstStyle/>
          <a:p>
            <a:r>
              <a:rPr lang="en-US" sz="1600" dirty="0"/>
              <a:t>Data Structure (Table)</a:t>
            </a:r>
          </a:p>
        </p:txBody>
      </p:sp>
      <p:pic>
        <p:nvPicPr>
          <p:cNvPr id="11" name="Picture 10" descr="Icon&#10;&#10;Description automatically generated">
            <a:extLst>
              <a:ext uri="{FF2B5EF4-FFF2-40B4-BE49-F238E27FC236}">
                <a16:creationId xmlns:a16="http://schemas.microsoft.com/office/drawing/2014/main" id="{E038B55D-21FA-2503-6C08-DC4E9775E2A1}"/>
              </a:ext>
            </a:extLst>
          </p:cNvPr>
          <p:cNvPicPr>
            <a:picLocks noChangeAspect="1"/>
          </p:cNvPicPr>
          <p:nvPr/>
        </p:nvPicPr>
        <p:blipFill>
          <a:blip r:embed="rId5"/>
          <a:stretch>
            <a:fillRect/>
          </a:stretch>
        </p:blipFill>
        <p:spPr>
          <a:xfrm>
            <a:off x="8093427" y="4856467"/>
            <a:ext cx="1084239" cy="945059"/>
          </a:xfrm>
          <a:prstGeom prst="rect">
            <a:avLst/>
          </a:prstGeom>
        </p:spPr>
      </p:pic>
      <p:sp>
        <p:nvSpPr>
          <p:cNvPr id="12" name="TextBox 11">
            <a:extLst>
              <a:ext uri="{FF2B5EF4-FFF2-40B4-BE49-F238E27FC236}">
                <a16:creationId xmlns:a16="http://schemas.microsoft.com/office/drawing/2014/main" id="{6BA18424-F4C6-C0D4-983B-1728B75298F3}"/>
              </a:ext>
            </a:extLst>
          </p:cNvPr>
          <p:cNvSpPr txBox="1"/>
          <p:nvPr/>
        </p:nvSpPr>
        <p:spPr>
          <a:xfrm>
            <a:off x="4557575" y="6119591"/>
            <a:ext cx="3446260" cy="338554"/>
          </a:xfrm>
          <a:prstGeom prst="rect">
            <a:avLst/>
          </a:prstGeom>
          <a:noFill/>
        </p:spPr>
        <p:txBody>
          <a:bodyPr wrap="square" rtlCol="0">
            <a:spAutoFit/>
          </a:bodyPr>
          <a:lstStyle/>
          <a:p>
            <a:r>
              <a:rPr lang="en-US" sz="1600" dirty="0"/>
              <a:t>Non-linear Function Approximator</a:t>
            </a:r>
          </a:p>
        </p:txBody>
      </p:sp>
      <p:pic>
        <p:nvPicPr>
          <p:cNvPr id="13" name="Picture 12" descr="Background pattern&#10;&#10;Description automatically generated">
            <a:extLst>
              <a:ext uri="{FF2B5EF4-FFF2-40B4-BE49-F238E27FC236}">
                <a16:creationId xmlns:a16="http://schemas.microsoft.com/office/drawing/2014/main" id="{4EE52319-7F89-5222-268F-CA85088AC993}"/>
              </a:ext>
            </a:extLst>
          </p:cNvPr>
          <p:cNvPicPr>
            <a:picLocks noChangeAspect="1"/>
          </p:cNvPicPr>
          <p:nvPr/>
        </p:nvPicPr>
        <p:blipFill>
          <a:blip r:embed="rId6"/>
          <a:stretch>
            <a:fillRect/>
          </a:stretch>
        </p:blipFill>
        <p:spPr>
          <a:xfrm>
            <a:off x="8003835" y="5820560"/>
            <a:ext cx="1301831" cy="836746"/>
          </a:xfrm>
          <a:prstGeom prst="rect">
            <a:avLst/>
          </a:prstGeom>
        </p:spPr>
      </p:pic>
      <p:sp>
        <p:nvSpPr>
          <p:cNvPr id="14" name="TextBox 13">
            <a:extLst>
              <a:ext uri="{FF2B5EF4-FFF2-40B4-BE49-F238E27FC236}">
                <a16:creationId xmlns:a16="http://schemas.microsoft.com/office/drawing/2014/main" id="{A8099381-C757-8F72-0C3D-9ABC8DCFF447}"/>
              </a:ext>
            </a:extLst>
          </p:cNvPr>
          <p:cNvSpPr txBox="1"/>
          <p:nvPr/>
        </p:nvSpPr>
        <p:spPr>
          <a:xfrm>
            <a:off x="9687715" y="5777268"/>
            <a:ext cx="1932336" cy="923330"/>
          </a:xfrm>
          <a:prstGeom prst="rect">
            <a:avLst/>
          </a:prstGeom>
          <a:noFill/>
        </p:spPr>
        <p:txBody>
          <a:bodyPr wrap="square" rtlCol="0">
            <a:spAutoFit/>
          </a:bodyPr>
          <a:lstStyle/>
          <a:p>
            <a:r>
              <a:rPr lang="en-US" dirty="0"/>
              <a:t>Predicted reward</a:t>
            </a:r>
          </a:p>
          <a:p>
            <a:r>
              <a:rPr lang="en-US" b="1" dirty="0"/>
              <a:t>r(a) + </a:t>
            </a:r>
            <a:r>
              <a:rPr lang="el-GR" b="1" dirty="0"/>
              <a:t>Σγ</a:t>
            </a:r>
            <a:r>
              <a:rPr lang="en-US" b="1" dirty="0"/>
              <a:t>r’(a)</a:t>
            </a:r>
          </a:p>
        </p:txBody>
      </p:sp>
      <p:cxnSp>
        <p:nvCxnSpPr>
          <p:cNvPr id="15" name="Elbow Connector 14">
            <a:extLst>
              <a:ext uri="{FF2B5EF4-FFF2-40B4-BE49-F238E27FC236}">
                <a16:creationId xmlns:a16="http://schemas.microsoft.com/office/drawing/2014/main" id="{A25203D4-B47A-750C-AB64-5295DE24B7F3}"/>
              </a:ext>
            </a:extLst>
          </p:cNvPr>
          <p:cNvCxnSpPr>
            <a:endCxn id="10" idx="1"/>
          </p:cNvCxnSpPr>
          <p:nvPr/>
        </p:nvCxnSpPr>
        <p:spPr>
          <a:xfrm rot="16200000" flipH="1">
            <a:off x="4078772" y="4331449"/>
            <a:ext cx="1050507" cy="94458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4B9DA24B-0A53-927B-5A6F-4D246FD4B45C}"/>
              </a:ext>
            </a:extLst>
          </p:cNvPr>
          <p:cNvCxnSpPr>
            <a:cxnSpLocks/>
            <a:endCxn id="12" idx="1"/>
          </p:cNvCxnSpPr>
          <p:nvPr/>
        </p:nvCxnSpPr>
        <p:spPr>
          <a:xfrm rot="16200000" flipH="1">
            <a:off x="3221094" y="4952387"/>
            <a:ext cx="2048446" cy="6245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B3AED2C-6318-2D4F-8AB3-5144994FA050}"/>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108388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Reinforcement Learning-based Hacking</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7</a:t>
            </a:fld>
            <a:endParaRPr lang="en-US" dirty="0"/>
          </a:p>
        </p:txBody>
      </p:sp>
      <p:sp>
        <p:nvSpPr>
          <p:cNvPr id="21" name="Content Placeholder 2">
            <a:extLst>
              <a:ext uri="{FF2B5EF4-FFF2-40B4-BE49-F238E27FC236}">
                <a16:creationId xmlns:a16="http://schemas.microsoft.com/office/drawing/2014/main" id="{73226B02-8239-0156-E268-F53E1CAD99EC}"/>
              </a:ext>
            </a:extLst>
          </p:cNvPr>
          <p:cNvSpPr>
            <a:spLocks noGrp="1"/>
          </p:cNvSpPr>
          <p:nvPr>
            <p:ph idx="1"/>
          </p:nvPr>
        </p:nvSpPr>
        <p:spPr>
          <a:xfrm>
            <a:off x="801479" y="1343374"/>
            <a:ext cx="5833710" cy="1957019"/>
          </a:xfrm>
        </p:spPr>
        <p:txBody>
          <a:bodyPr>
            <a:normAutofit fontScale="92500" lnSpcReduction="10000"/>
          </a:bodyPr>
          <a:lstStyle/>
          <a:p>
            <a:pPr marL="342900" indent="-342900">
              <a:buFont typeface="Wingdings" pitchFamily="2" charset="2"/>
              <a:buChar char="§"/>
            </a:pPr>
            <a:r>
              <a:rPr lang="en-US" sz="1600" dirty="0"/>
              <a:t>It is a deep neural network that implements Q-learning</a:t>
            </a:r>
            <a:endParaRPr lang="en-US" sz="1600" b="1" dirty="0">
              <a:solidFill>
                <a:srgbClr val="FF0000"/>
              </a:solidFill>
            </a:endParaRPr>
          </a:p>
          <a:p>
            <a:pPr marL="342900" indent="-342900">
              <a:buFont typeface="Wingdings" pitchFamily="2" charset="2"/>
              <a:buChar char="§"/>
            </a:pPr>
            <a:r>
              <a:rPr lang="en-US" sz="1600" dirty="0"/>
              <a:t>It is an off-policy algorithm because when it chooses the new action it selects the one with the highest expected return (Q-value) – ignores current learned policy</a:t>
            </a:r>
          </a:p>
          <a:p>
            <a:pPr marL="342900" indent="-342900">
              <a:buFont typeface="Wingdings" pitchFamily="2" charset="2"/>
              <a:buChar char="§"/>
            </a:pPr>
            <a:r>
              <a:rPr lang="en-US" sz="1600" dirty="0"/>
              <a:t>Addition: We implemented a softmax-based </a:t>
            </a:r>
            <a:r>
              <a:rPr lang="el-GR" sz="1600" dirty="0"/>
              <a:t>ε</a:t>
            </a:r>
            <a:r>
              <a:rPr lang="en-US" sz="1600" dirty="0"/>
              <a:t>-greedy approach for action selection based on the Q-values for better/more clever exploration</a:t>
            </a:r>
          </a:p>
          <a:p>
            <a:pPr marL="342900" indent="-342900">
              <a:buFont typeface="Wingdings" pitchFamily="2" charset="2"/>
              <a:buChar char="§"/>
            </a:pPr>
            <a:endParaRPr lang="en-US" sz="1600" b="1" i="1" dirty="0"/>
          </a:p>
        </p:txBody>
      </p:sp>
      <p:sp>
        <p:nvSpPr>
          <p:cNvPr id="22" name="TextBox 21">
            <a:extLst>
              <a:ext uri="{FF2B5EF4-FFF2-40B4-BE49-F238E27FC236}">
                <a16:creationId xmlns:a16="http://schemas.microsoft.com/office/drawing/2014/main" id="{A7A3A9D5-AE82-AA9A-4C05-C6B84E673A36}"/>
              </a:ext>
            </a:extLst>
          </p:cNvPr>
          <p:cNvSpPr txBox="1"/>
          <p:nvPr/>
        </p:nvSpPr>
        <p:spPr>
          <a:xfrm>
            <a:off x="801479" y="925372"/>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Softmax-based DQN</a:t>
            </a:r>
            <a:endParaRPr lang="en-US" sz="16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6C20493-19B4-8723-8E4E-B3EC455D4730}"/>
              </a:ext>
            </a:extLst>
          </p:cNvPr>
          <p:cNvSpPr txBox="1"/>
          <p:nvPr/>
        </p:nvSpPr>
        <p:spPr>
          <a:xfrm>
            <a:off x="832256" y="3429000"/>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Deep SARSA</a:t>
            </a:r>
            <a:endParaRPr lang="en-US" sz="1600" b="1" dirty="0">
              <a:latin typeface="Calibri" panose="020F0502020204030204" pitchFamily="34" charset="0"/>
              <a:cs typeface="Calibri" panose="020F0502020204030204" pitchFamily="34" charset="0"/>
            </a:endParaRPr>
          </a:p>
        </p:txBody>
      </p:sp>
      <p:sp>
        <p:nvSpPr>
          <p:cNvPr id="24" name="Content Placeholder 2">
            <a:extLst>
              <a:ext uri="{FF2B5EF4-FFF2-40B4-BE49-F238E27FC236}">
                <a16:creationId xmlns:a16="http://schemas.microsoft.com/office/drawing/2014/main" id="{A3037B3F-B13D-212D-FB13-009B5C1DAEC4}"/>
              </a:ext>
            </a:extLst>
          </p:cNvPr>
          <p:cNvSpPr txBox="1">
            <a:spLocks/>
          </p:cNvSpPr>
          <p:nvPr/>
        </p:nvSpPr>
        <p:spPr>
          <a:xfrm>
            <a:off x="801479" y="3838986"/>
            <a:ext cx="5718591" cy="1225302"/>
          </a:xfrm>
          <a:prstGeom prst="rect">
            <a:avLst/>
          </a:prstGeom>
        </p:spPr>
        <p:txBody>
          <a:bodyPr vert="horz" lIns="45720" tIns="45720" rIns="45720" bIns="45720" rtlCol="0">
            <a:normAutofit lnSpcReduction="10000"/>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itchFamily="2" charset="2"/>
              <a:buChar char="§"/>
            </a:pPr>
            <a:r>
              <a:rPr lang="en-US" sz="1600" dirty="0"/>
              <a:t>It is a deep neural network that implements SARSA</a:t>
            </a:r>
            <a:endParaRPr lang="en-US" sz="1600" b="1" dirty="0">
              <a:solidFill>
                <a:srgbClr val="FF0000"/>
              </a:solidFill>
            </a:endParaRPr>
          </a:p>
          <a:p>
            <a:pPr marL="342900" indent="-342900">
              <a:buFont typeface="Wingdings" pitchFamily="2" charset="2"/>
              <a:buChar char="§"/>
            </a:pPr>
            <a:r>
              <a:rPr lang="en-US" sz="1600" dirty="0"/>
              <a:t>It is an on-policy algorithm because for the next state, we follow the currently learned policy to choose an action</a:t>
            </a:r>
          </a:p>
        </p:txBody>
      </p:sp>
      <p:pic>
        <p:nvPicPr>
          <p:cNvPr id="8" name="Picture 7">
            <a:extLst>
              <a:ext uri="{FF2B5EF4-FFF2-40B4-BE49-F238E27FC236}">
                <a16:creationId xmlns:a16="http://schemas.microsoft.com/office/drawing/2014/main" id="{B54D36C7-D2DA-6993-ACBB-8FB22E66B1FB}"/>
              </a:ext>
            </a:extLst>
          </p:cNvPr>
          <p:cNvPicPr>
            <a:picLocks noChangeAspect="1"/>
          </p:cNvPicPr>
          <p:nvPr/>
        </p:nvPicPr>
        <p:blipFill>
          <a:blip r:embed="rId3"/>
          <a:stretch>
            <a:fillRect/>
          </a:stretch>
        </p:blipFill>
        <p:spPr>
          <a:xfrm>
            <a:off x="6096000" y="2018633"/>
            <a:ext cx="5833710" cy="1957019"/>
          </a:xfrm>
          <a:prstGeom prst="rect">
            <a:avLst/>
          </a:prstGeom>
        </p:spPr>
      </p:pic>
      <p:sp>
        <p:nvSpPr>
          <p:cNvPr id="9" name="TextBox 8">
            <a:extLst>
              <a:ext uri="{FF2B5EF4-FFF2-40B4-BE49-F238E27FC236}">
                <a16:creationId xmlns:a16="http://schemas.microsoft.com/office/drawing/2014/main" id="{2FDDFA0A-43F3-4213-B5D5-F123F6DFD2F2}"/>
              </a:ext>
            </a:extLst>
          </p:cNvPr>
          <p:cNvSpPr txBox="1"/>
          <p:nvPr/>
        </p:nvSpPr>
        <p:spPr>
          <a:xfrm>
            <a:off x="832256" y="5176072"/>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Comparison </a:t>
            </a:r>
            <a:endParaRPr lang="en-US" sz="1600" b="1" dirty="0">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0D446AEA-9643-55F3-E9BD-558C92A12CDD}"/>
              </a:ext>
            </a:extLst>
          </p:cNvPr>
          <p:cNvSpPr txBox="1">
            <a:spLocks/>
          </p:cNvSpPr>
          <p:nvPr/>
        </p:nvSpPr>
        <p:spPr>
          <a:xfrm>
            <a:off x="832256" y="5508526"/>
            <a:ext cx="7146531" cy="1225302"/>
          </a:xfrm>
          <a:prstGeom prst="rect">
            <a:avLst/>
          </a:prstGeom>
        </p:spPr>
        <p:txBody>
          <a:bodyPr vert="horz" lIns="45720" tIns="45720" rIns="45720" bIns="4572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itchFamily="2" charset="2"/>
              <a:buChar char="§"/>
            </a:pPr>
            <a:r>
              <a:rPr lang="en-US" sz="1600" dirty="0"/>
              <a:t>DQN is a more aggressive agent that SARSA</a:t>
            </a:r>
            <a:endParaRPr lang="en-US" sz="1600" b="1" dirty="0">
              <a:solidFill>
                <a:srgbClr val="FF0000"/>
              </a:solidFill>
            </a:endParaRPr>
          </a:p>
          <a:p>
            <a:pPr marL="342900" indent="-342900">
              <a:buFont typeface="Wingdings" pitchFamily="2" charset="2"/>
              <a:buChar char="§"/>
            </a:pPr>
            <a:r>
              <a:rPr lang="en-US" sz="1600" dirty="0"/>
              <a:t>When we have a fast-iterating environment: DQN may be a better fit</a:t>
            </a:r>
          </a:p>
          <a:p>
            <a:pPr marL="342900" indent="-342900">
              <a:buFont typeface="Wingdings" pitchFamily="2" charset="2"/>
              <a:buChar char="§"/>
            </a:pPr>
            <a:r>
              <a:rPr lang="en-US" sz="1600" dirty="0"/>
              <a:t>When mistakes are costly: SARSA may be a better fit</a:t>
            </a:r>
          </a:p>
        </p:txBody>
      </p:sp>
      <p:sp>
        <p:nvSpPr>
          <p:cNvPr id="3" name="TextBox 2">
            <a:extLst>
              <a:ext uri="{FF2B5EF4-FFF2-40B4-BE49-F238E27FC236}">
                <a16:creationId xmlns:a16="http://schemas.microsoft.com/office/drawing/2014/main" id="{1BBA321D-B34E-6D28-6D6B-59F5AEACAFC3}"/>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251204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6" y="359772"/>
            <a:ext cx="10369144" cy="570225"/>
          </a:xfrm>
        </p:spPr>
        <p:txBody>
          <a:bodyPr/>
          <a:lstStyle/>
          <a:p>
            <a:r>
              <a:rPr lang="en-US" dirty="0"/>
              <a:t>Reinforcement Learning-based Hacking</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8</a:t>
            </a:fld>
            <a:endParaRPr lang="en-US" dirty="0"/>
          </a:p>
        </p:txBody>
      </p:sp>
      <p:sp>
        <p:nvSpPr>
          <p:cNvPr id="21" name="Content Placeholder 2">
            <a:extLst>
              <a:ext uri="{FF2B5EF4-FFF2-40B4-BE49-F238E27FC236}">
                <a16:creationId xmlns:a16="http://schemas.microsoft.com/office/drawing/2014/main" id="{73226B02-8239-0156-E268-F53E1CAD99EC}"/>
              </a:ext>
            </a:extLst>
          </p:cNvPr>
          <p:cNvSpPr>
            <a:spLocks noGrp="1"/>
          </p:cNvSpPr>
          <p:nvPr>
            <p:ph idx="1"/>
          </p:nvPr>
        </p:nvSpPr>
        <p:spPr>
          <a:xfrm>
            <a:off x="801479" y="1343374"/>
            <a:ext cx="5294521" cy="2463313"/>
          </a:xfrm>
        </p:spPr>
        <p:txBody>
          <a:bodyPr>
            <a:normAutofit fontScale="92500" lnSpcReduction="10000"/>
          </a:bodyPr>
          <a:lstStyle/>
          <a:p>
            <a:pPr marL="342900" indent="-342900">
              <a:buFont typeface="Wingdings" pitchFamily="2" charset="2"/>
              <a:buChar char="§"/>
            </a:pPr>
            <a:r>
              <a:rPr lang="en-US" sz="1600" dirty="0">
                <a:solidFill>
                  <a:schemeClr val="tx1">
                    <a:lumMod val="50000"/>
                  </a:schemeClr>
                </a:solidFill>
              </a:rPr>
              <a:t>Fully observable: The entire state of the network and the attack is observed after each step (‘easy-mode’)</a:t>
            </a:r>
          </a:p>
          <a:p>
            <a:pPr marL="342900" indent="-342900">
              <a:buFont typeface="Wingdings" pitchFamily="2" charset="2"/>
              <a:buChar char="§"/>
            </a:pPr>
            <a:r>
              <a:rPr lang="en-US" sz="1600" dirty="0"/>
              <a:t>Non-observable: The agents start with no knowledge of the location and configuration of the hosts</a:t>
            </a:r>
          </a:p>
          <a:p>
            <a:pPr marL="342900" indent="-342900">
              <a:buFont typeface="Wingdings" pitchFamily="2" charset="2"/>
              <a:buChar char="§"/>
            </a:pPr>
            <a:r>
              <a:rPr lang="en-US" sz="1600" dirty="0"/>
              <a:t>Actions: Subnet Scan, Exploit, OSScan, Service Scan, Process Scan, Privilege Escalation  (cost: [-1, -2])</a:t>
            </a:r>
          </a:p>
          <a:p>
            <a:pPr marL="342900" indent="-342900">
              <a:buFont typeface="Wingdings" pitchFamily="2" charset="2"/>
              <a:buChar char="§"/>
            </a:pPr>
            <a:r>
              <a:rPr lang="en-US" sz="1600" dirty="0"/>
              <a:t>Rewards: Discovery (+20), Service/Process Scan (+50), Privilege Escalation (+100)</a:t>
            </a:r>
          </a:p>
          <a:p>
            <a:pPr marL="342900" indent="-342900">
              <a:buFont typeface="Wingdings" pitchFamily="2" charset="2"/>
              <a:buChar char="§"/>
            </a:pPr>
            <a:endParaRPr lang="en-US" sz="1600" dirty="0"/>
          </a:p>
          <a:p>
            <a:endParaRPr lang="en-US" sz="1600" b="1" i="1" dirty="0"/>
          </a:p>
        </p:txBody>
      </p:sp>
      <p:sp>
        <p:nvSpPr>
          <p:cNvPr id="22" name="TextBox 21">
            <a:extLst>
              <a:ext uri="{FF2B5EF4-FFF2-40B4-BE49-F238E27FC236}">
                <a16:creationId xmlns:a16="http://schemas.microsoft.com/office/drawing/2014/main" id="{A7A3A9D5-AE82-AA9A-4C05-C6B84E673A36}"/>
              </a:ext>
            </a:extLst>
          </p:cNvPr>
          <p:cNvSpPr txBox="1"/>
          <p:nvPr/>
        </p:nvSpPr>
        <p:spPr>
          <a:xfrm>
            <a:off x="801479" y="925372"/>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RL agents environment</a:t>
            </a:r>
            <a:endParaRPr lang="en-US" sz="16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FDDFA0A-43F3-4213-B5D5-F123F6DFD2F2}"/>
              </a:ext>
            </a:extLst>
          </p:cNvPr>
          <p:cNvSpPr txBox="1"/>
          <p:nvPr/>
        </p:nvSpPr>
        <p:spPr>
          <a:xfrm>
            <a:off x="832256" y="4050787"/>
            <a:ext cx="3380959"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Human-based Approaches </a:t>
            </a:r>
            <a:endParaRPr lang="en-US" sz="1600" b="1" dirty="0">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0D446AEA-9643-55F3-E9BD-558C92A12CDD}"/>
              </a:ext>
            </a:extLst>
          </p:cNvPr>
          <p:cNvSpPr txBox="1">
            <a:spLocks/>
          </p:cNvSpPr>
          <p:nvPr/>
        </p:nvSpPr>
        <p:spPr>
          <a:xfrm>
            <a:off x="801480" y="4554369"/>
            <a:ext cx="5201755" cy="1378259"/>
          </a:xfrm>
          <a:prstGeom prst="rect">
            <a:avLst/>
          </a:prstGeom>
        </p:spPr>
        <p:txBody>
          <a:bodyPr vert="horz" lIns="45720" tIns="45720" rIns="45720" bIns="4572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itchFamily="2" charset="2"/>
              <a:buChar char="§"/>
            </a:pPr>
            <a:r>
              <a:rPr lang="en-US" sz="1600" dirty="0"/>
              <a:t>Random: A hacker tries random actions to hack the environment</a:t>
            </a:r>
            <a:endParaRPr lang="en-US" sz="1600" b="1" dirty="0">
              <a:solidFill>
                <a:srgbClr val="FF0000"/>
              </a:solidFill>
            </a:endParaRPr>
          </a:p>
          <a:p>
            <a:pPr marL="342900" indent="-342900">
              <a:buFont typeface="Wingdings" pitchFamily="2" charset="2"/>
              <a:buChar char="§"/>
            </a:pPr>
            <a:r>
              <a:rPr lang="en-US" sz="1600" dirty="0"/>
              <a:t>Bruteforce: A hacker tries all the actions sequentially in each state</a:t>
            </a:r>
          </a:p>
        </p:txBody>
      </p:sp>
      <p:pic>
        <p:nvPicPr>
          <p:cNvPr id="5" name="Picture 4">
            <a:extLst>
              <a:ext uri="{FF2B5EF4-FFF2-40B4-BE49-F238E27FC236}">
                <a16:creationId xmlns:a16="http://schemas.microsoft.com/office/drawing/2014/main" id="{0D1F3262-C1E8-1013-D59F-B8B96E4F2AC1}"/>
              </a:ext>
            </a:extLst>
          </p:cNvPr>
          <p:cNvPicPr>
            <a:picLocks noChangeAspect="1"/>
          </p:cNvPicPr>
          <p:nvPr/>
        </p:nvPicPr>
        <p:blipFill>
          <a:blip r:embed="rId3"/>
          <a:stretch>
            <a:fillRect/>
          </a:stretch>
        </p:blipFill>
        <p:spPr>
          <a:xfrm>
            <a:off x="6399972" y="794465"/>
            <a:ext cx="5295900" cy="5638800"/>
          </a:xfrm>
          <a:prstGeom prst="rect">
            <a:avLst/>
          </a:prstGeom>
        </p:spPr>
      </p:pic>
      <p:sp>
        <p:nvSpPr>
          <p:cNvPr id="3" name="TextBox 2">
            <a:extLst>
              <a:ext uri="{FF2B5EF4-FFF2-40B4-BE49-F238E27FC236}">
                <a16:creationId xmlns:a16="http://schemas.microsoft.com/office/drawing/2014/main" id="{A20F45EC-25D8-E7D5-2BC7-AA5B71F9FEA5}"/>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269435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0F92-75FD-E545-8DA0-A103CEE92E5D}"/>
              </a:ext>
            </a:extLst>
          </p:cNvPr>
          <p:cNvSpPr>
            <a:spLocks noGrp="1"/>
          </p:cNvSpPr>
          <p:nvPr>
            <p:ph type="title"/>
          </p:nvPr>
        </p:nvSpPr>
        <p:spPr>
          <a:xfrm>
            <a:off x="832255" y="359772"/>
            <a:ext cx="10677257" cy="570225"/>
          </a:xfrm>
        </p:spPr>
        <p:txBody>
          <a:bodyPr>
            <a:normAutofit/>
          </a:bodyPr>
          <a:lstStyle/>
          <a:p>
            <a:r>
              <a:rPr lang="en-US" dirty="0"/>
              <a:t>Evaluation</a:t>
            </a:r>
          </a:p>
        </p:txBody>
      </p:sp>
      <p:sp>
        <p:nvSpPr>
          <p:cNvPr id="4" name="Slide Number Placeholder 3">
            <a:extLst>
              <a:ext uri="{FF2B5EF4-FFF2-40B4-BE49-F238E27FC236}">
                <a16:creationId xmlns:a16="http://schemas.microsoft.com/office/drawing/2014/main" id="{D7C86685-A38A-3E4E-9745-6BD41C41342A}"/>
              </a:ext>
            </a:extLst>
          </p:cNvPr>
          <p:cNvSpPr>
            <a:spLocks noGrp="1"/>
          </p:cNvSpPr>
          <p:nvPr>
            <p:ph type="sldNum" sz="quarter" idx="4"/>
          </p:nvPr>
        </p:nvSpPr>
        <p:spPr>
          <a:xfrm>
            <a:off x="1" y="429340"/>
            <a:ext cx="548640" cy="365125"/>
          </a:xfrm>
        </p:spPr>
        <p:txBody>
          <a:bodyPr/>
          <a:lstStyle/>
          <a:p>
            <a:fld id="{4FAB73BC-B049-4115-A692-8D63A059BFB8}" type="slidenum">
              <a:rPr lang="en-US" smtClean="0"/>
              <a:pPr/>
              <a:t>9</a:t>
            </a:fld>
            <a:endParaRPr lang="en-US" dirty="0"/>
          </a:p>
        </p:txBody>
      </p:sp>
      <p:pic>
        <p:nvPicPr>
          <p:cNvPr id="9" name="Picture 8">
            <a:extLst>
              <a:ext uri="{FF2B5EF4-FFF2-40B4-BE49-F238E27FC236}">
                <a16:creationId xmlns:a16="http://schemas.microsoft.com/office/drawing/2014/main" id="{0F9F58BC-961D-0E2E-36CB-12502CBC5122}"/>
              </a:ext>
            </a:extLst>
          </p:cNvPr>
          <p:cNvPicPr>
            <a:picLocks noChangeAspect="1"/>
          </p:cNvPicPr>
          <p:nvPr/>
        </p:nvPicPr>
        <p:blipFill>
          <a:blip r:embed="rId3"/>
          <a:stretch>
            <a:fillRect/>
          </a:stretch>
        </p:blipFill>
        <p:spPr>
          <a:xfrm>
            <a:off x="1576210" y="1079518"/>
            <a:ext cx="4117496" cy="5778482"/>
          </a:xfrm>
          <a:prstGeom prst="rect">
            <a:avLst/>
          </a:prstGeom>
        </p:spPr>
      </p:pic>
      <p:sp>
        <p:nvSpPr>
          <p:cNvPr id="6" name="TextBox 5">
            <a:extLst>
              <a:ext uri="{FF2B5EF4-FFF2-40B4-BE49-F238E27FC236}">
                <a16:creationId xmlns:a16="http://schemas.microsoft.com/office/drawing/2014/main" id="{25277893-87B9-8AA2-BEC6-D09FE02FE221}"/>
              </a:ext>
            </a:extLst>
          </p:cNvPr>
          <p:cNvSpPr txBox="1"/>
          <p:nvPr/>
        </p:nvSpPr>
        <p:spPr>
          <a:xfrm>
            <a:off x="5693706" y="960768"/>
            <a:ext cx="954354" cy="338554"/>
          </a:xfrm>
          <a:prstGeom prst="rect">
            <a:avLst/>
          </a:prstGeom>
          <a:noFill/>
        </p:spPr>
        <p:txBody>
          <a:bodyPr wrap="square" rtlCol="0" anchor="b">
            <a:spAutoFit/>
          </a:bodyPr>
          <a:lstStyle/>
          <a:p>
            <a:r>
              <a:rPr lang="en-US" sz="1600" b="1" dirty="0">
                <a:solidFill>
                  <a:schemeClr val="accent1"/>
                </a:solidFill>
                <a:latin typeface="Calibri" panose="020F0502020204030204" pitchFamily="34" charset="0"/>
                <a:cs typeface="Calibri" panose="020F0502020204030204" pitchFamily="34" charset="0"/>
              </a:rPr>
              <a:t>Training</a:t>
            </a:r>
            <a:endParaRPr lang="en-US" sz="1600" b="1"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A255054-C000-3A4C-D85E-2664BE8A1D6F}"/>
              </a:ext>
            </a:extLst>
          </p:cNvPr>
          <p:cNvPicPr>
            <a:picLocks noChangeAspect="1"/>
          </p:cNvPicPr>
          <p:nvPr/>
        </p:nvPicPr>
        <p:blipFill>
          <a:blip r:embed="rId4"/>
          <a:stretch>
            <a:fillRect/>
          </a:stretch>
        </p:blipFill>
        <p:spPr>
          <a:xfrm>
            <a:off x="7526617" y="2442634"/>
            <a:ext cx="3006159" cy="3052250"/>
          </a:xfrm>
          <a:prstGeom prst="rect">
            <a:avLst/>
          </a:prstGeom>
        </p:spPr>
      </p:pic>
      <p:sp>
        <p:nvSpPr>
          <p:cNvPr id="3" name="TextBox 2">
            <a:extLst>
              <a:ext uri="{FF2B5EF4-FFF2-40B4-BE49-F238E27FC236}">
                <a16:creationId xmlns:a16="http://schemas.microsoft.com/office/drawing/2014/main" id="{AB1B59BD-FBDF-5221-26F0-4C35CE8497F0}"/>
              </a:ext>
            </a:extLst>
          </p:cNvPr>
          <p:cNvSpPr txBox="1"/>
          <p:nvPr/>
        </p:nvSpPr>
        <p:spPr>
          <a:xfrm>
            <a:off x="10728960" y="17392"/>
            <a:ext cx="1463040" cy="261610"/>
          </a:xfrm>
          <a:prstGeom prst="rect">
            <a:avLst/>
          </a:prstGeom>
          <a:noFill/>
        </p:spPr>
        <p:txBody>
          <a:bodyPr wrap="square" rtlCol="0">
            <a:spAutoFit/>
          </a:bodyPr>
          <a:lstStyle/>
          <a:p>
            <a:r>
              <a:rPr lang="en-US" sz="1100" b="1" dirty="0"/>
              <a:t>SAND2024-10121C</a:t>
            </a:r>
          </a:p>
        </p:txBody>
      </p:sp>
    </p:spTree>
    <p:extLst>
      <p:ext uri="{BB962C8B-B14F-4D97-AF65-F5344CB8AC3E}">
        <p14:creationId xmlns:p14="http://schemas.microsoft.com/office/powerpoint/2010/main" val="35448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andia_Brand_Light_Theme">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2.xml><?xml version="1.0" encoding="utf-8"?>
<a:theme xmlns:a="http://schemas.openxmlformats.org/drawingml/2006/main" name="2_Sandia_Brand_Dark_Blue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8506</TotalTime>
  <Words>882</Words>
  <Application>Microsoft Macintosh PowerPoint</Application>
  <PresentationFormat>Widescreen</PresentationFormat>
  <Paragraphs>132</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Calibri</vt:lpstr>
      <vt:lpstr>Wingdings</vt:lpstr>
      <vt:lpstr>Open Sans</vt:lpstr>
      <vt:lpstr>Exo 2 SemiBold</vt:lpstr>
      <vt:lpstr>1_Sandia_Brand_Light_Theme</vt:lpstr>
      <vt:lpstr>2_Sandia_Brand_Dark_Blue_Theme_UUR</vt:lpstr>
      <vt:lpstr>An Artificial Intelligent Bot that Hacks Simulated Cyber-Physical Networks in the Power Grid</vt:lpstr>
      <vt:lpstr>Agenda</vt:lpstr>
      <vt:lpstr>AI, Critical Infrastructure &amp; Cyber Adversaries</vt:lpstr>
      <vt:lpstr>Network Attack Simulator (NASim)</vt:lpstr>
      <vt:lpstr>Network Attack Simulator (NASim)</vt:lpstr>
      <vt:lpstr>Reinforcement Learning-based Hacking</vt:lpstr>
      <vt:lpstr>Reinforcement Learning-based Hacking</vt:lpstr>
      <vt:lpstr>Reinforcement Learning-based Hacking</vt:lpstr>
      <vt:lpstr>Evaluation</vt:lpstr>
      <vt:lpstr>Evaluation</vt:lpstr>
      <vt:lpstr>Future/Ongoing Research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Fragkos, Georgios (-EXP)</cp:lastModifiedBy>
  <cp:revision>711</cp:revision>
  <dcterms:created xsi:type="dcterms:W3CDTF">2017-10-14T01:15:26Z</dcterms:created>
  <dcterms:modified xsi:type="dcterms:W3CDTF">2024-08-05T17:47:05Z</dcterms:modified>
</cp:coreProperties>
</file>